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300" r:id="rId3"/>
    <p:sldId id="269" r:id="rId4"/>
    <p:sldId id="267" r:id="rId5"/>
    <p:sldId id="287" r:id="rId6"/>
    <p:sldId id="295" r:id="rId7"/>
    <p:sldId id="297" r:id="rId8"/>
    <p:sldId id="294" r:id="rId9"/>
    <p:sldId id="259" r:id="rId10"/>
    <p:sldId id="273" r:id="rId11"/>
    <p:sldId id="270" r:id="rId12"/>
    <p:sldId id="274" r:id="rId13"/>
    <p:sldId id="272" r:id="rId14"/>
    <p:sldId id="271" r:id="rId15"/>
    <p:sldId id="299" r:id="rId16"/>
    <p:sldId id="3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65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2502" autoAdjust="0"/>
  </p:normalViewPr>
  <p:slideViewPr>
    <p:cSldViewPr snapToGrid="0">
      <p:cViewPr varScale="1">
        <p:scale>
          <a:sx n="78" d="100"/>
          <a:sy n="78" d="100"/>
        </p:scale>
        <p:origin x="7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4B9CB1-F233-4D44-A8AB-9906EFC2FC5B}" type="doc">
      <dgm:prSet loTypeId="urn:microsoft.com/office/officeart/2005/8/layout/cycle3" loCatId="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TW" altLang="en-US"/>
        </a:p>
      </dgm:t>
    </dgm:pt>
    <dgm:pt modelId="{D0F53C26-29CA-C642-B1AF-BFE2346E22BF}">
      <dgm:prSet phldrT="[文字]" custT="1"/>
      <dgm:spPr/>
      <dgm:t>
        <a:bodyPr/>
        <a:lstStyle/>
        <a:p>
          <a:r>
            <a:rPr lang="en-US" altLang="zh-TW" sz="1600" dirty="0"/>
            <a:t>2</a:t>
          </a:r>
          <a:endParaRPr lang="zh-TW" altLang="en-US" sz="1600" dirty="0"/>
        </a:p>
      </dgm:t>
    </dgm:pt>
    <dgm:pt modelId="{DB906F40-0E7B-5D49-9C85-598E28BAD61E}" type="parTrans" cxnId="{3A2DD4F4-EC1E-D641-BE3F-D3692832B6DA}">
      <dgm:prSet/>
      <dgm:spPr/>
      <dgm:t>
        <a:bodyPr/>
        <a:lstStyle/>
        <a:p>
          <a:endParaRPr lang="zh-TW" altLang="en-US" sz="1600"/>
        </a:p>
      </dgm:t>
    </dgm:pt>
    <dgm:pt modelId="{A866C9B3-A2E9-D347-A2EE-2D5698CE16FE}" type="sibTrans" cxnId="{3A2DD4F4-EC1E-D641-BE3F-D3692832B6DA}">
      <dgm:prSet/>
      <dgm:spPr/>
      <dgm:t>
        <a:bodyPr/>
        <a:lstStyle/>
        <a:p>
          <a:endParaRPr lang="zh-TW" altLang="en-US" sz="1600"/>
        </a:p>
      </dgm:t>
    </dgm:pt>
    <dgm:pt modelId="{A90563D4-7B90-064A-AC03-6BE91E1DF439}">
      <dgm:prSet phldrT="[文字]" custT="1"/>
      <dgm:spPr/>
      <dgm:t>
        <a:bodyPr/>
        <a:lstStyle/>
        <a:p>
          <a:r>
            <a:rPr lang="en-US" altLang="zh-TW" sz="1600" dirty="0"/>
            <a:t>3</a:t>
          </a:r>
          <a:endParaRPr lang="zh-TW" altLang="en-US" sz="1600" dirty="0"/>
        </a:p>
      </dgm:t>
    </dgm:pt>
    <dgm:pt modelId="{83674EC9-A72E-714B-8B7A-C813E98AE9AB}" type="parTrans" cxnId="{1A4A140D-9AEE-6F40-99DC-968CF63CA2EE}">
      <dgm:prSet/>
      <dgm:spPr/>
      <dgm:t>
        <a:bodyPr/>
        <a:lstStyle/>
        <a:p>
          <a:endParaRPr lang="zh-TW" altLang="en-US" sz="1600"/>
        </a:p>
      </dgm:t>
    </dgm:pt>
    <dgm:pt modelId="{087EDEF0-8E63-2D4B-864C-7EE64AB7F8E2}" type="sibTrans" cxnId="{1A4A140D-9AEE-6F40-99DC-968CF63CA2EE}">
      <dgm:prSet/>
      <dgm:spPr/>
      <dgm:t>
        <a:bodyPr/>
        <a:lstStyle/>
        <a:p>
          <a:endParaRPr lang="zh-TW" altLang="en-US" sz="1600"/>
        </a:p>
      </dgm:t>
    </dgm:pt>
    <dgm:pt modelId="{D1F8C076-D8B2-6F42-B0B8-C4B666DDED81}">
      <dgm:prSet phldrT="[文字]" custT="1"/>
      <dgm:spPr/>
      <dgm:t>
        <a:bodyPr/>
        <a:lstStyle/>
        <a:p>
          <a:r>
            <a:rPr lang="en-US" altLang="zh-TW" sz="1600" dirty="0"/>
            <a:t>4</a:t>
          </a:r>
          <a:endParaRPr lang="zh-TW" altLang="en-US" sz="1600" dirty="0"/>
        </a:p>
      </dgm:t>
    </dgm:pt>
    <dgm:pt modelId="{92AE621D-5A1D-884A-89D8-559F11E660FC}" type="parTrans" cxnId="{202C20FD-31DD-C34B-922D-02AE486D96F3}">
      <dgm:prSet/>
      <dgm:spPr/>
      <dgm:t>
        <a:bodyPr/>
        <a:lstStyle/>
        <a:p>
          <a:endParaRPr lang="zh-TW" altLang="en-US" sz="1600"/>
        </a:p>
      </dgm:t>
    </dgm:pt>
    <dgm:pt modelId="{E5CE7F24-4A0A-B547-B1F9-411AF17A12E8}" type="sibTrans" cxnId="{202C20FD-31DD-C34B-922D-02AE486D96F3}">
      <dgm:prSet/>
      <dgm:spPr/>
      <dgm:t>
        <a:bodyPr/>
        <a:lstStyle/>
        <a:p>
          <a:endParaRPr lang="zh-TW" altLang="en-US" sz="1600"/>
        </a:p>
      </dgm:t>
    </dgm:pt>
    <dgm:pt modelId="{9C602B0F-402A-8843-93F5-2CA768C9C7DE}">
      <dgm:prSet phldrT="[文字]" custT="1"/>
      <dgm:spPr/>
      <dgm:t>
        <a:bodyPr/>
        <a:lstStyle/>
        <a:p>
          <a:r>
            <a:rPr lang="en-US" altLang="zh-TW" sz="1600" dirty="0"/>
            <a:t>1</a:t>
          </a:r>
          <a:endParaRPr lang="zh-TW" altLang="en-US" sz="1600" dirty="0"/>
        </a:p>
      </dgm:t>
    </dgm:pt>
    <dgm:pt modelId="{AFC76BC1-E696-0647-935D-CD98B41750C8}" type="parTrans" cxnId="{9ED99694-0A69-A946-97B1-741CF6967DA8}">
      <dgm:prSet/>
      <dgm:spPr/>
      <dgm:t>
        <a:bodyPr/>
        <a:lstStyle/>
        <a:p>
          <a:endParaRPr lang="zh-TW" altLang="en-US" sz="1600"/>
        </a:p>
      </dgm:t>
    </dgm:pt>
    <dgm:pt modelId="{A4A9D721-21FE-624B-B4CB-0AF0240B4138}" type="sibTrans" cxnId="{9ED99694-0A69-A946-97B1-741CF6967DA8}">
      <dgm:prSet/>
      <dgm:spPr/>
      <dgm:t>
        <a:bodyPr/>
        <a:lstStyle/>
        <a:p>
          <a:endParaRPr lang="zh-TW" altLang="en-US" sz="1600"/>
        </a:p>
      </dgm:t>
    </dgm:pt>
    <dgm:pt modelId="{D23B9262-D562-6440-8873-5E3E5507C133}" type="pres">
      <dgm:prSet presAssocID="{2E4B9CB1-F233-4D44-A8AB-9906EFC2FC5B}" presName="Name0" presStyleCnt="0">
        <dgm:presLayoutVars>
          <dgm:dir/>
          <dgm:resizeHandles val="exact"/>
        </dgm:presLayoutVars>
      </dgm:prSet>
      <dgm:spPr/>
    </dgm:pt>
    <dgm:pt modelId="{3260C636-2647-9349-9E16-5C77CEFDE7FC}" type="pres">
      <dgm:prSet presAssocID="{2E4B9CB1-F233-4D44-A8AB-9906EFC2FC5B}" presName="cycle" presStyleCnt="0"/>
      <dgm:spPr/>
    </dgm:pt>
    <dgm:pt modelId="{4F8E4743-F667-6E4C-9FF1-B3D238215183}" type="pres">
      <dgm:prSet presAssocID="{9C602B0F-402A-8843-93F5-2CA768C9C7DE}" presName="nodeFirstNode" presStyleLbl="node1" presStyleIdx="0" presStyleCnt="4" custScaleX="50148" custRadScaleRad="109649" custRadScaleInc="-59483">
        <dgm:presLayoutVars>
          <dgm:bulletEnabled val="1"/>
        </dgm:presLayoutVars>
      </dgm:prSet>
      <dgm:spPr/>
    </dgm:pt>
    <dgm:pt modelId="{F1BCB16B-A47B-7D46-A09D-CCB629922D6D}" type="pres">
      <dgm:prSet presAssocID="{A4A9D721-21FE-624B-B4CB-0AF0240B4138}" presName="sibTransFirstNode" presStyleLbl="bgShp" presStyleIdx="0" presStyleCnt="1" custFlipVert="1" custScaleX="2974" custScaleY="5470" custLinFactX="43278" custLinFactNeighborX="100000" custLinFactNeighborY="-81579"/>
      <dgm:spPr/>
    </dgm:pt>
    <dgm:pt modelId="{C6142701-C48E-764F-A113-49C7266BE299}" type="pres">
      <dgm:prSet presAssocID="{D0F53C26-29CA-C642-B1AF-BFE2346E22BF}" presName="nodeFollowingNodes" presStyleLbl="node1" presStyleIdx="1" presStyleCnt="4" custScaleX="50148" custRadScaleRad="86338" custRadScaleInc="-95356">
        <dgm:presLayoutVars>
          <dgm:bulletEnabled val="1"/>
        </dgm:presLayoutVars>
      </dgm:prSet>
      <dgm:spPr/>
    </dgm:pt>
    <dgm:pt modelId="{7C01BBEF-6B2E-DA49-BB96-D5796232B244}" type="pres">
      <dgm:prSet presAssocID="{A90563D4-7B90-064A-AC03-6BE91E1DF439}" presName="nodeFollowingNodes" presStyleLbl="node1" presStyleIdx="2" presStyleCnt="4" custScaleX="50148" custRadScaleRad="42309" custRadScaleInc="-69040">
        <dgm:presLayoutVars>
          <dgm:bulletEnabled val="1"/>
        </dgm:presLayoutVars>
      </dgm:prSet>
      <dgm:spPr/>
    </dgm:pt>
    <dgm:pt modelId="{3ED732C7-4696-754A-9644-B4279EC6B055}" type="pres">
      <dgm:prSet presAssocID="{D1F8C076-D8B2-6F42-B0B8-C4B666DDED81}" presName="nodeFollowingNodes" presStyleLbl="node1" presStyleIdx="3" presStyleCnt="4" custScaleX="50148" custRadScaleRad="79896" custRadScaleInc="-27814">
        <dgm:presLayoutVars>
          <dgm:bulletEnabled val="1"/>
        </dgm:presLayoutVars>
      </dgm:prSet>
      <dgm:spPr/>
    </dgm:pt>
  </dgm:ptLst>
  <dgm:cxnLst>
    <dgm:cxn modelId="{1A4A140D-9AEE-6F40-99DC-968CF63CA2EE}" srcId="{2E4B9CB1-F233-4D44-A8AB-9906EFC2FC5B}" destId="{A90563D4-7B90-064A-AC03-6BE91E1DF439}" srcOrd="2" destOrd="0" parTransId="{83674EC9-A72E-714B-8B7A-C813E98AE9AB}" sibTransId="{087EDEF0-8E63-2D4B-864C-7EE64AB7F8E2}"/>
    <dgm:cxn modelId="{09260346-2D2C-9849-93BF-69C26ECD9C34}" type="presOf" srcId="{D1F8C076-D8B2-6F42-B0B8-C4B666DDED81}" destId="{3ED732C7-4696-754A-9644-B4279EC6B055}" srcOrd="0" destOrd="0" presId="urn:microsoft.com/office/officeart/2005/8/layout/cycle3"/>
    <dgm:cxn modelId="{E885B667-1261-D744-A9A0-05F602CD959E}" type="presOf" srcId="{A4A9D721-21FE-624B-B4CB-0AF0240B4138}" destId="{F1BCB16B-A47B-7D46-A09D-CCB629922D6D}" srcOrd="0" destOrd="0" presId="urn:microsoft.com/office/officeart/2005/8/layout/cycle3"/>
    <dgm:cxn modelId="{E0883355-44EE-BF48-A231-6B90FA3F8FEF}" type="presOf" srcId="{2E4B9CB1-F233-4D44-A8AB-9906EFC2FC5B}" destId="{D23B9262-D562-6440-8873-5E3E5507C133}" srcOrd="0" destOrd="0" presId="urn:microsoft.com/office/officeart/2005/8/layout/cycle3"/>
    <dgm:cxn modelId="{7D28D17B-0D6D-7F44-AE1B-40D45D1957C6}" type="presOf" srcId="{9C602B0F-402A-8843-93F5-2CA768C9C7DE}" destId="{4F8E4743-F667-6E4C-9FF1-B3D238215183}" srcOrd="0" destOrd="0" presId="urn:microsoft.com/office/officeart/2005/8/layout/cycle3"/>
    <dgm:cxn modelId="{DE878A91-31D9-0A4E-AC92-DBF5B3607E0F}" type="presOf" srcId="{D0F53C26-29CA-C642-B1AF-BFE2346E22BF}" destId="{C6142701-C48E-764F-A113-49C7266BE299}" srcOrd="0" destOrd="0" presId="urn:microsoft.com/office/officeart/2005/8/layout/cycle3"/>
    <dgm:cxn modelId="{9ED99694-0A69-A946-97B1-741CF6967DA8}" srcId="{2E4B9CB1-F233-4D44-A8AB-9906EFC2FC5B}" destId="{9C602B0F-402A-8843-93F5-2CA768C9C7DE}" srcOrd="0" destOrd="0" parTransId="{AFC76BC1-E696-0647-935D-CD98B41750C8}" sibTransId="{A4A9D721-21FE-624B-B4CB-0AF0240B4138}"/>
    <dgm:cxn modelId="{8261269B-F28D-2743-B216-2F0A1CFE1A3A}" type="presOf" srcId="{A90563D4-7B90-064A-AC03-6BE91E1DF439}" destId="{7C01BBEF-6B2E-DA49-BB96-D5796232B244}" srcOrd="0" destOrd="0" presId="urn:microsoft.com/office/officeart/2005/8/layout/cycle3"/>
    <dgm:cxn modelId="{3A2DD4F4-EC1E-D641-BE3F-D3692832B6DA}" srcId="{2E4B9CB1-F233-4D44-A8AB-9906EFC2FC5B}" destId="{D0F53C26-29CA-C642-B1AF-BFE2346E22BF}" srcOrd="1" destOrd="0" parTransId="{DB906F40-0E7B-5D49-9C85-598E28BAD61E}" sibTransId="{A866C9B3-A2E9-D347-A2EE-2D5698CE16FE}"/>
    <dgm:cxn modelId="{202C20FD-31DD-C34B-922D-02AE486D96F3}" srcId="{2E4B9CB1-F233-4D44-A8AB-9906EFC2FC5B}" destId="{D1F8C076-D8B2-6F42-B0B8-C4B666DDED81}" srcOrd="3" destOrd="0" parTransId="{92AE621D-5A1D-884A-89D8-559F11E660FC}" sibTransId="{E5CE7F24-4A0A-B547-B1F9-411AF17A12E8}"/>
    <dgm:cxn modelId="{D49759D3-1314-DF4D-B3A9-C4012AE57ED4}" type="presParOf" srcId="{D23B9262-D562-6440-8873-5E3E5507C133}" destId="{3260C636-2647-9349-9E16-5C77CEFDE7FC}" srcOrd="0" destOrd="0" presId="urn:microsoft.com/office/officeart/2005/8/layout/cycle3"/>
    <dgm:cxn modelId="{2646DE78-6C09-9D44-B365-82912F62F5DF}" type="presParOf" srcId="{3260C636-2647-9349-9E16-5C77CEFDE7FC}" destId="{4F8E4743-F667-6E4C-9FF1-B3D238215183}" srcOrd="0" destOrd="0" presId="urn:microsoft.com/office/officeart/2005/8/layout/cycle3"/>
    <dgm:cxn modelId="{6E1A2E7B-9E77-A243-81C2-5B2B132CCD1E}" type="presParOf" srcId="{3260C636-2647-9349-9E16-5C77CEFDE7FC}" destId="{F1BCB16B-A47B-7D46-A09D-CCB629922D6D}" srcOrd="1" destOrd="0" presId="urn:microsoft.com/office/officeart/2005/8/layout/cycle3"/>
    <dgm:cxn modelId="{CEC0EA3D-4016-5F4C-8FF7-CF43F0945B49}" type="presParOf" srcId="{3260C636-2647-9349-9E16-5C77CEFDE7FC}" destId="{C6142701-C48E-764F-A113-49C7266BE299}" srcOrd="2" destOrd="0" presId="urn:microsoft.com/office/officeart/2005/8/layout/cycle3"/>
    <dgm:cxn modelId="{0EE00BC9-E4B0-1143-891E-A64885209D20}" type="presParOf" srcId="{3260C636-2647-9349-9E16-5C77CEFDE7FC}" destId="{7C01BBEF-6B2E-DA49-BB96-D5796232B244}" srcOrd="3" destOrd="0" presId="urn:microsoft.com/office/officeart/2005/8/layout/cycle3"/>
    <dgm:cxn modelId="{F0C302D0-B57E-0142-B21A-8F6CC7047307}" type="presParOf" srcId="{3260C636-2647-9349-9E16-5C77CEFDE7FC}" destId="{3ED732C7-4696-754A-9644-B4279EC6B055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4B9CB1-F233-4D44-A8AB-9906EFC2FC5B}" type="doc">
      <dgm:prSet loTypeId="urn:microsoft.com/office/officeart/2005/8/layout/cycle3" loCatId="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TW" altLang="en-US"/>
        </a:p>
      </dgm:t>
    </dgm:pt>
    <dgm:pt modelId="{D0F53C26-29CA-C642-B1AF-BFE2346E22BF}">
      <dgm:prSet phldrT="[文字]" custT="1"/>
      <dgm:spPr/>
      <dgm:t>
        <a:bodyPr/>
        <a:lstStyle/>
        <a:p>
          <a:r>
            <a:rPr lang="en-US" altLang="zh-TW" sz="1600" dirty="0"/>
            <a:t>6</a:t>
          </a:r>
          <a:endParaRPr lang="zh-TW" altLang="en-US" sz="1600" dirty="0"/>
        </a:p>
      </dgm:t>
    </dgm:pt>
    <dgm:pt modelId="{DB906F40-0E7B-5D49-9C85-598E28BAD61E}" type="parTrans" cxnId="{3A2DD4F4-EC1E-D641-BE3F-D3692832B6DA}">
      <dgm:prSet/>
      <dgm:spPr/>
      <dgm:t>
        <a:bodyPr/>
        <a:lstStyle/>
        <a:p>
          <a:endParaRPr lang="zh-TW" altLang="en-US" sz="1600"/>
        </a:p>
      </dgm:t>
    </dgm:pt>
    <dgm:pt modelId="{A866C9B3-A2E9-D347-A2EE-2D5698CE16FE}" type="sibTrans" cxnId="{3A2DD4F4-EC1E-D641-BE3F-D3692832B6DA}">
      <dgm:prSet/>
      <dgm:spPr/>
      <dgm:t>
        <a:bodyPr/>
        <a:lstStyle/>
        <a:p>
          <a:endParaRPr lang="zh-TW" altLang="en-US" sz="1600"/>
        </a:p>
      </dgm:t>
    </dgm:pt>
    <dgm:pt modelId="{A90563D4-7B90-064A-AC03-6BE91E1DF439}">
      <dgm:prSet phldrT="[文字]" custT="1"/>
      <dgm:spPr/>
      <dgm:t>
        <a:bodyPr/>
        <a:lstStyle/>
        <a:p>
          <a:r>
            <a:rPr lang="en-US" altLang="zh-TW" sz="1600" dirty="0"/>
            <a:t>7</a:t>
          </a:r>
          <a:endParaRPr lang="zh-TW" altLang="en-US" sz="1600" dirty="0"/>
        </a:p>
      </dgm:t>
    </dgm:pt>
    <dgm:pt modelId="{83674EC9-A72E-714B-8B7A-C813E98AE9AB}" type="parTrans" cxnId="{1A4A140D-9AEE-6F40-99DC-968CF63CA2EE}">
      <dgm:prSet/>
      <dgm:spPr/>
      <dgm:t>
        <a:bodyPr/>
        <a:lstStyle/>
        <a:p>
          <a:endParaRPr lang="zh-TW" altLang="en-US" sz="1600"/>
        </a:p>
      </dgm:t>
    </dgm:pt>
    <dgm:pt modelId="{087EDEF0-8E63-2D4B-864C-7EE64AB7F8E2}" type="sibTrans" cxnId="{1A4A140D-9AEE-6F40-99DC-968CF63CA2EE}">
      <dgm:prSet/>
      <dgm:spPr/>
      <dgm:t>
        <a:bodyPr/>
        <a:lstStyle/>
        <a:p>
          <a:endParaRPr lang="zh-TW" altLang="en-US" sz="1600"/>
        </a:p>
      </dgm:t>
    </dgm:pt>
    <dgm:pt modelId="{D1F8C076-D8B2-6F42-B0B8-C4B666DDED81}">
      <dgm:prSet phldrT="[文字]" custT="1"/>
      <dgm:spPr/>
      <dgm:t>
        <a:bodyPr/>
        <a:lstStyle/>
        <a:p>
          <a:r>
            <a:rPr lang="en-US" altLang="zh-TW" sz="1600" dirty="0"/>
            <a:t>8</a:t>
          </a:r>
          <a:endParaRPr lang="zh-TW" altLang="en-US" sz="1600" dirty="0"/>
        </a:p>
      </dgm:t>
    </dgm:pt>
    <dgm:pt modelId="{92AE621D-5A1D-884A-89D8-559F11E660FC}" type="parTrans" cxnId="{202C20FD-31DD-C34B-922D-02AE486D96F3}">
      <dgm:prSet/>
      <dgm:spPr/>
      <dgm:t>
        <a:bodyPr/>
        <a:lstStyle/>
        <a:p>
          <a:endParaRPr lang="zh-TW" altLang="en-US" sz="1600"/>
        </a:p>
      </dgm:t>
    </dgm:pt>
    <dgm:pt modelId="{E5CE7F24-4A0A-B547-B1F9-411AF17A12E8}" type="sibTrans" cxnId="{202C20FD-31DD-C34B-922D-02AE486D96F3}">
      <dgm:prSet/>
      <dgm:spPr/>
      <dgm:t>
        <a:bodyPr/>
        <a:lstStyle/>
        <a:p>
          <a:endParaRPr lang="zh-TW" altLang="en-US" sz="1600"/>
        </a:p>
      </dgm:t>
    </dgm:pt>
    <dgm:pt modelId="{9C602B0F-402A-8843-93F5-2CA768C9C7DE}">
      <dgm:prSet phldrT="[文字]" custT="1"/>
      <dgm:spPr/>
      <dgm:t>
        <a:bodyPr/>
        <a:lstStyle/>
        <a:p>
          <a:r>
            <a:rPr lang="en-US" altLang="zh-TW" sz="1600" dirty="0"/>
            <a:t>5</a:t>
          </a:r>
          <a:endParaRPr lang="zh-TW" altLang="en-US" sz="1600" dirty="0"/>
        </a:p>
      </dgm:t>
    </dgm:pt>
    <dgm:pt modelId="{AFC76BC1-E696-0647-935D-CD98B41750C8}" type="parTrans" cxnId="{9ED99694-0A69-A946-97B1-741CF6967DA8}">
      <dgm:prSet/>
      <dgm:spPr/>
      <dgm:t>
        <a:bodyPr/>
        <a:lstStyle/>
        <a:p>
          <a:endParaRPr lang="zh-TW" altLang="en-US" sz="1600"/>
        </a:p>
      </dgm:t>
    </dgm:pt>
    <dgm:pt modelId="{A4A9D721-21FE-624B-B4CB-0AF0240B4138}" type="sibTrans" cxnId="{9ED99694-0A69-A946-97B1-741CF6967DA8}">
      <dgm:prSet/>
      <dgm:spPr/>
      <dgm:t>
        <a:bodyPr/>
        <a:lstStyle/>
        <a:p>
          <a:endParaRPr lang="zh-TW" altLang="en-US" sz="1600"/>
        </a:p>
      </dgm:t>
    </dgm:pt>
    <dgm:pt modelId="{D23B9262-D562-6440-8873-5E3E5507C133}" type="pres">
      <dgm:prSet presAssocID="{2E4B9CB1-F233-4D44-A8AB-9906EFC2FC5B}" presName="Name0" presStyleCnt="0">
        <dgm:presLayoutVars>
          <dgm:dir/>
          <dgm:resizeHandles val="exact"/>
        </dgm:presLayoutVars>
      </dgm:prSet>
      <dgm:spPr/>
    </dgm:pt>
    <dgm:pt modelId="{3260C636-2647-9349-9E16-5C77CEFDE7FC}" type="pres">
      <dgm:prSet presAssocID="{2E4B9CB1-F233-4D44-A8AB-9906EFC2FC5B}" presName="cycle" presStyleCnt="0"/>
      <dgm:spPr/>
    </dgm:pt>
    <dgm:pt modelId="{4F8E4743-F667-6E4C-9FF1-B3D238215183}" type="pres">
      <dgm:prSet presAssocID="{9C602B0F-402A-8843-93F5-2CA768C9C7DE}" presName="nodeFirstNode" presStyleLbl="node1" presStyleIdx="0" presStyleCnt="4" custScaleX="50148" custRadScaleRad="109649" custRadScaleInc="-59483">
        <dgm:presLayoutVars>
          <dgm:bulletEnabled val="1"/>
        </dgm:presLayoutVars>
      </dgm:prSet>
      <dgm:spPr/>
    </dgm:pt>
    <dgm:pt modelId="{F1BCB16B-A47B-7D46-A09D-CCB629922D6D}" type="pres">
      <dgm:prSet presAssocID="{A4A9D721-21FE-624B-B4CB-0AF0240B4138}" presName="sibTransFirstNode" presStyleLbl="bgShp" presStyleIdx="0" presStyleCnt="1" custFlipVert="1" custScaleX="2974" custScaleY="5470" custLinFactX="43278" custLinFactNeighborX="100000" custLinFactNeighborY="-81579"/>
      <dgm:spPr/>
    </dgm:pt>
    <dgm:pt modelId="{C6142701-C48E-764F-A113-49C7266BE299}" type="pres">
      <dgm:prSet presAssocID="{D0F53C26-29CA-C642-B1AF-BFE2346E22BF}" presName="nodeFollowingNodes" presStyleLbl="node1" presStyleIdx="1" presStyleCnt="4" custScaleX="50148" custRadScaleRad="86338" custRadScaleInc="-95356">
        <dgm:presLayoutVars>
          <dgm:bulletEnabled val="1"/>
        </dgm:presLayoutVars>
      </dgm:prSet>
      <dgm:spPr/>
    </dgm:pt>
    <dgm:pt modelId="{7C01BBEF-6B2E-DA49-BB96-D5796232B244}" type="pres">
      <dgm:prSet presAssocID="{A90563D4-7B90-064A-AC03-6BE91E1DF439}" presName="nodeFollowingNodes" presStyleLbl="node1" presStyleIdx="2" presStyleCnt="4" custScaleX="50148" custRadScaleRad="42309" custRadScaleInc="-69040">
        <dgm:presLayoutVars>
          <dgm:bulletEnabled val="1"/>
        </dgm:presLayoutVars>
      </dgm:prSet>
      <dgm:spPr/>
    </dgm:pt>
    <dgm:pt modelId="{3ED732C7-4696-754A-9644-B4279EC6B055}" type="pres">
      <dgm:prSet presAssocID="{D1F8C076-D8B2-6F42-B0B8-C4B666DDED81}" presName="nodeFollowingNodes" presStyleLbl="node1" presStyleIdx="3" presStyleCnt="4" custScaleX="50148" custRadScaleRad="79896" custRadScaleInc="-27814">
        <dgm:presLayoutVars>
          <dgm:bulletEnabled val="1"/>
        </dgm:presLayoutVars>
      </dgm:prSet>
      <dgm:spPr/>
    </dgm:pt>
  </dgm:ptLst>
  <dgm:cxnLst>
    <dgm:cxn modelId="{1A4A140D-9AEE-6F40-99DC-968CF63CA2EE}" srcId="{2E4B9CB1-F233-4D44-A8AB-9906EFC2FC5B}" destId="{A90563D4-7B90-064A-AC03-6BE91E1DF439}" srcOrd="2" destOrd="0" parTransId="{83674EC9-A72E-714B-8B7A-C813E98AE9AB}" sibTransId="{087EDEF0-8E63-2D4B-864C-7EE64AB7F8E2}"/>
    <dgm:cxn modelId="{09260346-2D2C-9849-93BF-69C26ECD9C34}" type="presOf" srcId="{D1F8C076-D8B2-6F42-B0B8-C4B666DDED81}" destId="{3ED732C7-4696-754A-9644-B4279EC6B055}" srcOrd="0" destOrd="0" presId="urn:microsoft.com/office/officeart/2005/8/layout/cycle3"/>
    <dgm:cxn modelId="{E885B667-1261-D744-A9A0-05F602CD959E}" type="presOf" srcId="{A4A9D721-21FE-624B-B4CB-0AF0240B4138}" destId="{F1BCB16B-A47B-7D46-A09D-CCB629922D6D}" srcOrd="0" destOrd="0" presId="urn:microsoft.com/office/officeart/2005/8/layout/cycle3"/>
    <dgm:cxn modelId="{E0883355-44EE-BF48-A231-6B90FA3F8FEF}" type="presOf" srcId="{2E4B9CB1-F233-4D44-A8AB-9906EFC2FC5B}" destId="{D23B9262-D562-6440-8873-5E3E5507C133}" srcOrd="0" destOrd="0" presId="urn:microsoft.com/office/officeart/2005/8/layout/cycle3"/>
    <dgm:cxn modelId="{7D28D17B-0D6D-7F44-AE1B-40D45D1957C6}" type="presOf" srcId="{9C602B0F-402A-8843-93F5-2CA768C9C7DE}" destId="{4F8E4743-F667-6E4C-9FF1-B3D238215183}" srcOrd="0" destOrd="0" presId="urn:microsoft.com/office/officeart/2005/8/layout/cycle3"/>
    <dgm:cxn modelId="{DE878A91-31D9-0A4E-AC92-DBF5B3607E0F}" type="presOf" srcId="{D0F53C26-29CA-C642-B1AF-BFE2346E22BF}" destId="{C6142701-C48E-764F-A113-49C7266BE299}" srcOrd="0" destOrd="0" presId="urn:microsoft.com/office/officeart/2005/8/layout/cycle3"/>
    <dgm:cxn modelId="{9ED99694-0A69-A946-97B1-741CF6967DA8}" srcId="{2E4B9CB1-F233-4D44-A8AB-9906EFC2FC5B}" destId="{9C602B0F-402A-8843-93F5-2CA768C9C7DE}" srcOrd="0" destOrd="0" parTransId="{AFC76BC1-E696-0647-935D-CD98B41750C8}" sibTransId="{A4A9D721-21FE-624B-B4CB-0AF0240B4138}"/>
    <dgm:cxn modelId="{8261269B-F28D-2743-B216-2F0A1CFE1A3A}" type="presOf" srcId="{A90563D4-7B90-064A-AC03-6BE91E1DF439}" destId="{7C01BBEF-6B2E-DA49-BB96-D5796232B244}" srcOrd="0" destOrd="0" presId="urn:microsoft.com/office/officeart/2005/8/layout/cycle3"/>
    <dgm:cxn modelId="{3A2DD4F4-EC1E-D641-BE3F-D3692832B6DA}" srcId="{2E4B9CB1-F233-4D44-A8AB-9906EFC2FC5B}" destId="{D0F53C26-29CA-C642-B1AF-BFE2346E22BF}" srcOrd="1" destOrd="0" parTransId="{DB906F40-0E7B-5D49-9C85-598E28BAD61E}" sibTransId="{A866C9B3-A2E9-D347-A2EE-2D5698CE16FE}"/>
    <dgm:cxn modelId="{202C20FD-31DD-C34B-922D-02AE486D96F3}" srcId="{2E4B9CB1-F233-4D44-A8AB-9906EFC2FC5B}" destId="{D1F8C076-D8B2-6F42-B0B8-C4B666DDED81}" srcOrd="3" destOrd="0" parTransId="{92AE621D-5A1D-884A-89D8-559F11E660FC}" sibTransId="{E5CE7F24-4A0A-B547-B1F9-411AF17A12E8}"/>
    <dgm:cxn modelId="{D49759D3-1314-DF4D-B3A9-C4012AE57ED4}" type="presParOf" srcId="{D23B9262-D562-6440-8873-5E3E5507C133}" destId="{3260C636-2647-9349-9E16-5C77CEFDE7FC}" srcOrd="0" destOrd="0" presId="urn:microsoft.com/office/officeart/2005/8/layout/cycle3"/>
    <dgm:cxn modelId="{2646DE78-6C09-9D44-B365-82912F62F5DF}" type="presParOf" srcId="{3260C636-2647-9349-9E16-5C77CEFDE7FC}" destId="{4F8E4743-F667-6E4C-9FF1-B3D238215183}" srcOrd="0" destOrd="0" presId="urn:microsoft.com/office/officeart/2005/8/layout/cycle3"/>
    <dgm:cxn modelId="{6E1A2E7B-9E77-A243-81C2-5B2B132CCD1E}" type="presParOf" srcId="{3260C636-2647-9349-9E16-5C77CEFDE7FC}" destId="{F1BCB16B-A47B-7D46-A09D-CCB629922D6D}" srcOrd="1" destOrd="0" presId="urn:microsoft.com/office/officeart/2005/8/layout/cycle3"/>
    <dgm:cxn modelId="{CEC0EA3D-4016-5F4C-8FF7-CF43F0945B49}" type="presParOf" srcId="{3260C636-2647-9349-9E16-5C77CEFDE7FC}" destId="{C6142701-C48E-764F-A113-49C7266BE299}" srcOrd="2" destOrd="0" presId="urn:microsoft.com/office/officeart/2005/8/layout/cycle3"/>
    <dgm:cxn modelId="{0EE00BC9-E4B0-1143-891E-A64885209D20}" type="presParOf" srcId="{3260C636-2647-9349-9E16-5C77CEFDE7FC}" destId="{7C01BBEF-6B2E-DA49-BB96-D5796232B244}" srcOrd="3" destOrd="0" presId="urn:microsoft.com/office/officeart/2005/8/layout/cycle3"/>
    <dgm:cxn modelId="{F0C302D0-B57E-0142-B21A-8F6CC7047307}" type="presParOf" srcId="{3260C636-2647-9349-9E16-5C77CEFDE7FC}" destId="{3ED732C7-4696-754A-9644-B4279EC6B055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4B9CB1-F233-4D44-A8AB-9906EFC2FC5B}" type="doc">
      <dgm:prSet loTypeId="urn:microsoft.com/office/officeart/2005/8/layout/cycle3" loCatId="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TW" altLang="en-US"/>
        </a:p>
      </dgm:t>
    </dgm:pt>
    <dgm:pt modelId="{D0F53C26-29CA-C642-B1AF-BFE2346E22BF}">
      <dgm:prSet phldrT="[文字]" custT="1"/>
      <dgm:spPr/>
      <dgm:t>
        <a:bodyPr/>
        <a:lstStyle/>
        <a:p>
          <a:r>
            <a:rPr lang="en-US" altLang="zh-TW" sz="1600" dirty="0"/>
            <a:t>10</a:t>
          </a:r>
          <a:endParaRPr lang="zh-TW" altLang="en-US" sz="1600" dirty="0"/>
        </a:p>
      </dgm:t>
    </dgm:pt>
    <dgm:pt modelId="{DB906F40-0E7B-5D49-9C85-598E28BAD61E}" type="parTrans" cxnId="{3A2DD4F4-EC1E-D641-BE3F-D3692832B6DA}">
      <dgm:prSet/>
      <dgm:spPr/>
      <dgm:t>
        <a:bodyPr/>
        <a:lstStyle/>
        <a:p>
          <a:endParaRPr lang="zh-TW" altLang="en-US"/>
        </a:p>
      </dgm:t>
    </dgm:pt>
    <dgm:pt modelId="{A866C9B3-A2E9-D347-A2EE-2D5698CE16FE}" type="sibTrans" cxnId="{3A2DD4F4-EC1E-D641-BE3F-D3692832B6DA}">
      <dgm:prSet/>
      <dgm:spPr/>
      <dgm:t>
        <a:bodyPr/>
        <a:lstStyle/>
        <a:p>
          <a:endParaRPr lang="zh-TW" altLang="en-US"/>
        </a:p>
      </dgm:t>
    </dgm:pt>
    <dgm:pt modelId="{A90563D4-7B90-064A-AC03-6BE91E1DF439}">
      <dgm:prSet phldrT="[文字]" custT="1"/>
      <dgm:spPr/>
      <dgm:t>
        <a:bodyPr/>
        <a:lstStyle/>
        <a:p>
          <a:r>
            <a:rPr lang="en-US" altLang="zh-TW" sz="1600" dirty="0"/>
            <a:t>11</a:t>
          </a:r>
          <a:endParaRPr lang="zh-TW" altLang="en-US" sz="1600" dirty="0"/>
        </a:p>
      </dgm:t>
    </dgm:pt>
    <dgm:pt modelId="{83674EC9-A72E-714B-8B7A-C813E98AE9AB}" type="parTrans" cxnId="{1A4A140D-9AEE-6F40-99DC-968CF63CA2EE}">
      <dgm:prSet/>
      <dgm:spPr/>
      <dgm:t>
        <a:bodyPr/>
        <a:lstStyle/>
        <a:p>
          <a:endParaRPr lang="zh-TW" altLang="en-US"/>
        </a:p>
      </dgm:t>
    </dgm:pt>
    <dgm:pt modelId="{087EDEF0-8E63-2D4B-864C-7EE64AB7F8E2}" type="sibTrans" cxnId="{1A4A140D-9AEE-6F40-99DC-968CF63CA2EE}">
      <dgm:prSet/>
      <dgm:spPr/>
      <dgm:t>
        <a:bodyPr/>
        <a:lstStyle/>
        <a:p>
          <a:endParaRPr lang="zh-TW" altLang="en-US"/>
        </a:p>
      </dgm:t>
    </dgm:pt>
    <dgm:pt modelId="{D1F8C076-D8B2-6F42-B0B8-C4B666DDED81}">
      <dgm:prSet phldrT="[文字]" custT="1"/>
      <dgm:spPr/>
      <dgm:t>
        <a:bodyPr/>
        <a:lstStyle/>
        <a:p>
          <a:r>
            <a:rPr lang="en-US" altLang="zh-TW" sz="1600" dirty="0"/>
            <a:t>12</a:t>
          </a:r>
          <a:endParaRPr lang="zh-TW" altLang="en-US" sz="1600" dirty="0"/>
        </a:p>
      </dgm:t>
    </dgm:pt>
    <dgm:pt modelId="{92AE621D-5A1D-884A-89D8-559F11E660FC}" type="parTrans" cxnId="{202C20FD-31DD-C34B-922D-02AE486D96F3}">
      <dgm:prSet/>
      <dgm:spPr/>
      <dgm:t>
        <a:bodyPr/>
        <a:lstStyle/>
        <a:p>
          <a:endParaRPr lang="zh-TW" altLang="en-US"/>
        </a:p>
      </dgm:t>
    </dgm:pt>
    <dgm:pt modelId="{E5CE7F24-4A0A-B547-B1F9-411AF17A12E8}" type="sibTrans" cxnId="{202C20FD-31DD-C34B-922D-02AE486D96F3}">
      <dgm:prSet/>
      <dgm:spPr/>
      <dgm:t>
        <a:bodyPr/>
        <a:lstStyle/>
        <a:p>
          <a:endParaRPr lang="zh-TW" altLang="en-US"/>
        </a:p>
      </dgm:t>
    </dgm:pt>
    <dgm:pt modelId="{9C602B0F-402A-8843-93F5-2CA768C9C7DE}">
      <dgm:prSet phldrT="[文字]" custT="1"/>
      <dgm:spPr/>
      <dgm:t>
        <a:bodyPr/>
        <a:lstStyle/>
        <a:p>
          <a:r>
            <a:rPr lang="en-US" altLang="zh-TW" sz="1600" dirty="0"/>
            <a:t>9</a:t>
          </a:r>
          <a:endParaRPr lang="zh-TW" altLang="en-US" sz="1600" dirty="0"/>
        </a:p>
      </dgm:t>
    </dgm:pt>
    <dgm:pt modelId="{AFC76BC1-E696-0647-935D-CD98B41750C8}" type="parTrans" cxnId="{9ED99694-0A69-A946-97B1-741CF6967DA8}">
      <dgm:prSet/>
      <dgm:spPr/>
      <dgm:t>
        <a:bodyPr/>
        <a:lstStyle/>
        <a:p>
          <a:endParaRPr lang="zh-TW" altLang="en-US"/>
        </a:p>
      </dgm:t>
    </dgm:pt>
    <dgm:pt modelId="{A4A9D721-21FE-624B-B4CB-0AF0240B4138}" type="sibTrans" cxnId="{9ED99694-0A69-A946-97B1-741CF6967DA8}">
      <dgm:prSet/>
      <dgm:spPr/>
      <dgm:t>
        <a:bodyPr/>
        <a:lstStyle/>
        <a:p>
          <a:endParaRPr lang="zh-TW" altLang="en-US"/>
        </a:p>
      </dgm:t>
    </dgm:pt>
    <dgm:pt modelId="{D23B9262-D562-6440-8873-5E3E5507C133}" type="pres">
      <dgm:prSet presAssocID="{2E4B9CB1-F233-4D44-A8AB-9906EFC2FC5B}" presName="Name0" presStyleCnt="0">
        <dgm:presLayoutVars>
          <dgm:dir/>
          <dgm:resizeHandles val="exact"/>
        </dgm:presLayoutVars>
      </dgm:prSet>
      <dgm:spPr/>
    </dgm:pt>
    <dgm:pt modelId="{3260C636-2647-9349-9E16-5C77CEFDE7FC}" type="pres">
      <dgm:prSet presAssocID="{2E4B9CB1-F233-4D44-A8AB-9906EFC2FC5B}" presName="cycle" presStyleCnt="0"/>
      <dgm:spPr/>
    </dgm:pt>
    <dgm:pt modelId="{4F8E4743-F667-6E4C-9FF1-B3D238215183}" type="pres">
      <dgm:prSet presAssocID="{9C602B0F-402A-8843-93F5-2CA768C9C7DE}" presName="nodeFirstNode" presStyleLbl="node1" presStyleIdx="0" presStyleCnt="4" custScaleX="50148" custRadScaleRad="109649" custRadScaleInc="-59483">
        <dgm:presLayoutVars>
          <dgm:bulletEnabled val="1"/>
        </dgm:presLayoutVars>
      </dgm:prSet>
      <dgm:spPr/>
    </dgm:pt>
    <dgm:pt modelId="{F1BCB16B-A47B-7D46-A09D-CCB629922D6D}" type="pres">
      <dgm:prSet presAssocID="{A4A9D721-21FE-624B-B4CB-0AF0240B4138}" presName="sibTransFirstNode" presStyleLbl="bgShp" presStyleIdx="0" presStyleCnt="1" custFlipVert="1" custScaleX="2974" custScaleY="5470" custLinFactX="43278" custLinFactNeighborX="100000" custLinFactNeighborY="-81579"/>
      <dgm:spPr/>
    </dgm:pt>
    <dgm:pt modelId="{C6142701-C48E-764F-A113-49C7266BE299}" type="pres">
      <dgm:prSet presAssocID="{D0F53C26-29CA-C642-B1AF-BFE2346E22BF}" presName="nodeFollowingNodes" presStyleLbl="node1" presStyleIdx="1" presStyleCnt="4" custScaleX="50148" custRadScaleRad="86338" custRadScaleInc="-95356">
        <dgm:presLayoutVars>
          <dgm:bulletEnabled val="1"/>
        </dgm:presLayoutVars>
      </dgm:prSet>
      <dgm:spPr/>
    </dgm:pt>
    <dgm:pt modelId="{7C01BBEF-6B2E-DA49-BB96-D5796232B244}" type="pres">
      <dgm:prSet presAssocID="{A90563D4-7B90-064A-AC03-6BE91E1DF439}" presName="nodeFollowingNodes" presStyleLbl="node1" presStyleIdx="2" presStyleCnt="4" custScaleX="50148" custRadScaleRad="42309" custRadScaleInc="-69040">
        <dgm:presLayoutVars>
          <dgm:bulletEnabled val="1"/>
        </dgm:presLayoutVars>
      </dgm:prSet>
      <dgm:spPr/>
    </dgm:pt>
    <dgm:pt modelId="{3ED732C7-4696-754A-9644-B4279EC6B055}" type="pres">
      <dgm:prSet presAssocID="{D1F8C076-D8B2-6F42-B0B8-C4B666DDED81}" presName="nodeFollowingNodes" presStyleLbl="node1" presStyleIdx="3" presStyleCnt="4" custScaleX="50148" custRadScaleRad="79896" custRadScaleInc="-27814">
        <dgm:presLayoutVars>
          <dgm:bulletEnabled val="1"/>
        </dgm:presLayoutVars>
      </dgm:prSet>
      <dgm:spPr/>
    </dgm:pt>
  </dgm:ptLst>
  <dgm:cxnLst>
    <dgm:cxn modelId="{1A4A140D-9AEE-6F40-99DC-968CF63CA2EE}" srcId="{2E4B9CB1-F233-4D44-A8AB-9906EFC2FC5B}" destId="{A90563D4-7B90-064A-AC03-6BE91E1DF439}" srcOrd="2" destOrd="0" parTransId="{83674EC9-A72E-714B-8B7A-C813E98AE9AB}" sibTransId="{087EDEF0-8E63-2D4B-864C-7EE64AB7F8E2}"/>
    <dgm:cxn modelId="{09260346-2D2C-9849-93BF-69C26ECD9C34}" type="presOf" srcId="{D1F8C076-D8B2-6F42-B0B8-C4B666DDED81}" destId="{3ED732C7-4696-754A-9644-B4279EC6B055}" srcOrd="0" destOrd="0" presId="urn:microsoft.com/office/officeart/2005/8/layout/cycle3"/>
    <dgm:cxn modelId="{E885B667-1261-D744-A9A0-05F602CD959E}" type="presOf" srcId="{A4A9D721-21FE-624B-B4CB-0AF0240B4138}" destId="{F1BCB16B-A47B-7D46-A09D-CCB629922D6D}" srcOrd="0" destOrd="0" presId="urn:microsoft.com/office/officeart/2005/8/layout/cycle3"/>
    <dgm:cxn modelId="{E0883355-44EE-BF48-A231-6B90FA3F8FEF}" type="presOf" srcId="{2E4B9CB1-F233-4D44-A8AB-9906EFC2FC5B}" destId="{D23B9262-D562-6440-8873-5E3E5507C133}" srcOrd="0" destOrd="0" presId="urn:microsoft.com/office/officeart/2005/8/layout/cycle3"/>
    <dgm:cxn modelId="{7D28D17B-0D6D-7F44-AE1B-40D45D1957C6}" type="presOf" srcId="{9C602B0F-402A-8843-93F5-2CA768C9C7DE}" destId="{4F8E4743-F667-6E4C-9FF1-B3D238215183}" srcOrd="0" destOrd="0" presId="urn:microsoft.com/office/officeart/2005/8/layout/cycle3"/>
    <dgm:cxn modelId="{DE878A91-31D9-0A4E-AC92-DBF5B3607E0F}" type="presOf" srcId="{D0F53C26-29CA-C642-B1AF-BFE2346E22BF}" destId="{C6142701-C48E-764F-A113-49C7266BE299}" srcOrd="0" destOrd="0" presId="urn:microsoft.com/office/officeart/2005/8/layout/cycle3"/>
    <dgm:cxn modelId="{9ED99694-0A69-A946-97B1-741CF6967DA8}" srcId="{2E4B9CB1-F233-4D44-A8AB-9906EFC2FC5B}" destId="{9C602B0F-402A-8843-93F5-2CA768C9C7DE}" srcOrd="0" destOrd="0" parTransId="{AFC76BC1-E696-0647-935D-CD98B41750C8}" sibTransId="{A4A9D721-21FE-624B-B4CB-0AF0240B4138}"/>
    <dgm:cxn modelId="{8261269B-F28D-2743-B216-2F0A1CFE1A3A}" type="presOf" srcId="{A90563D4-7B90-064A-AC03-6BE91E1DF439}" destId="{7C01BBEF-6B2E-DA49-BB96-D5796232B244}" srcOrd="0" destOrd="0" presId="urn:microsoft.com/office/officeart/2005/8/layout/cycle3"/>
    <dgm:cxn modelId="{3A2DD4F4-EC1E-D641-BE3F-D3692832B6DA}" srcId="{2E4B9CB1-F233-4D44-A8AB-9906EFC2FC5B}" destId="{D0F53C26-29CA-C642-B1AF-BFE2346E22BF}" srcOrd="1" destOrd="0" parTransId="{DB906F40-0E7B-5D49-9C85-598E28BAD61E}" sibTransId="{A866C9B3-A2E9-D347-A2EE-2D5698CE16FE}"/>
    <dgm:cxn modelId="{202C20FD-31DD-C34B-922D-02AE486D96F3}" srcId="{2E4B9CB1-F233-4D44-A8AB-9906EFC2FC5B}" destId="{D1F8C076-D8B2-6F42-B0B8-C4B666DDED81}" srcOrd="3" destOrd="0" parTransId="{92AE621D-5A1D-884A-89D8-559F11E660FC}" sibTransId="{E5CE7F24-4A0A-B547-B1F9-411AF17A12E8}"/>
    <dgm:cxn modelId="{D49759D3-1314-DF4D-B3A9-C4012AE57ED4}" type="presParOf" srcId="{D23B9262-D562-6440-8873-5E3E5507C133}" destId="{3260C636-2647-9349-9E16-5C77CEFDE7FC}" srcOrd="0" destOrd="0" presId="urn:microsoft.com/office/officeart/2005/8/layout/cycle3"/>
    <dgm:cxn modelId="{2646DE78-6C09-9D44-B365-82912F62F5DF}" type="presParOf" srcId="{3260C636-2647-9349-9E16-5C77CEFDE7FC}" destId="{4F8E4743-F667-6E4C-9FF1-B3D238215183}" srcOrd="0" destOrd="0" presId="urn:microsoft.com/office/officeart/2005/8/layout/cycle3"/>
    <dgm:cxn modelId="{6E1A2E7B-9E77-A243-81C2-5B2B132CCD1E}" type="presParOf" srcId="{3260C636-2647-9349-9E16-5C77CEFDE7FC}" destId="{F1BCB16B-A47B-7D46-A09D-CCB629922D6D}" srcOrd="1" destOrd="0" presId="urn:microsoft.com/office/officeart/2005/8/layout/cycle3"/>
    <dgm:cxn modelId="{CEC0EA3D-4016-5F4C-8FF7-CF43F0945B49}" type="presParOf" srcId="{3260C636-2647-9349-9E16-5C77CEFDE7FC}" destId="{C6142701-C48E-764F-A113-49C7266BE299}" srcOrd="2" destOrd="0" presId="urn:microsoft.com/office/officeart/2005/8/layout/cycle3"/>
    <dgm:cxn modelId="{0EE00BC9-E4B0-1143-891E-A64885209D20}" type="presParOf" srcId="{3260C636-2647-9349-9E16-5C77CEFDE7FC}" destId="{7C01BBEF-6B2E-DA49-BB96-D5796232B244}" srcOrd="3" destOrd="0" presId="urn:microsoft.com/office/officeart/2005/8/layout/cycle3"/>
    <dgm:cxn modelId="{F0C302D0-B57E-0142-B21A-8F6CC7047307}" type="presParOf" srcId="{3260C636-2647-9349-9E16-5C77CEFDE7FC}" destId="{3ED732C7-4696-754A-9644-B4279EC6B055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CB16B-A47B-7D46-A09D-CCB629922D6D}">
      <dsp:nvSpPr>
        <dsp:cNvPr id="0" name=""/>
        <dsp:cNvSpPr/>
      </dsp:nvSpPr>
      <dsp:spPr>
        <a:xfrm flipV="1">
          <a:off x="1950782" y="-43705"/>
          <a:ext cx="47524" cy="87410"/>
        </a:xfrm>
        <a:prstGeom prst="leftCircularArrow">
          <a:avLst>
            <a:gd name="adj1" fmla="val 4668"/>
            <a:gd name="adj2" fmla="val 272909"/>
            <a:gd name="adj3" fmla="val 14829438"/>
            <a:gd name="adj4" fmla="val 16805087"/>
            <a:gd name="adj5" fmla="val 4847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E4743-F667-6E4C-9FF1-B3D238215183}">
      <dsp:nvSpPr>
        <dsp:cNvPr id="0" name=""/>
        <dsp:cNvSpPr/>
      </dsp:nvSpPr>
      <dsp:spPr>
        <a:xfrm>
          <a:off x="352400" y="314861"/>
          <a:ext cx="414353" cy="413131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1</a:t>
          </a:r>
          <a:endParaRPr lang="zh-TW" altLang="en-US" sz="1600" kern="1200" dirty="0"/>
        </a:p>
      </dsp:txBody>
      <dsp:txXfrm>
        <a:off x="372567" y="335028"/>
        <a:ext cx="374019" cy="372797"/>
      </dsp:txXfrm>
    </dsp:sp>
    <dsp:sp modelId="{C6142701-C48E-764F-A113-49C7266BE299}">
      <dsp:nvSpPr>
        <dsp:cNvPr id="0" name=""/>
        <dsp:cNvSpPr/>
      </dsp:nvSpPr>
      <dsp:spPr>
        <a:xfrm>
          <a:off x="960400" y="314862"/>
          <a:ext cx="414353" cy="413131"/>
        </a:xfrm>
        <a:prstGeom prst="roundRect">
          <a:avLst/>
        </a:prstGeom>
        <a:solidFill>
          <a:schemeClr val="accent3">
            <a:shade val="80000"/>
            <a:hueOff val="148229"/>
            <a:satOff val="-11144"/>
            <a:lumOff val="111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2</a:t>
          </a:r>
          <a:endParaRPr lang="zh-TW" altLang="en-US" sz="1600" kern="1200" dirty="0"/>
        </a:p>
      </dsp:txBody>
      <dsp:txXfrm>
        <a:off x="980567" y="335029"/>
        <a:ext cx="374019" cy="372797"/>
      </dsp:txXfrm>
    </dsp:sp>
    <dsp:sp modelId="{7C01BBEF-6B2E-DA49-BB96-D5796232B244}">
      <dsp:nvSpPr>
        <dsp:cNvPr id="0" name=""/>
        <dsp:cNvSpPr/>
      </dsp:nvSpPr>
      <dsp:spPr>
        <a:xfrm>
          <a:off x="965267" y="933269"/>
          <a:ext cx="414353" cy="413131"/>
        </a:xfrm>
        <a:prstGeom prst="roundRect">
          <a:avLst/>
        </a:prstGeom>
        <a:solidFill>
          <a:schemeClr val="accent3">
            <a:shade val="80000"/>
            <a:hueOff val="296458"/>
            <a:satOff val="-22289"/>
            <a:lumOff val="222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3</a:t>
          </a:r>
          <a:endParaRPr lang="zh-TW" altLang="en-US" sz="1600" kern="1200" dirty="0"/>
        </a:p>
      </dsp:txBody>
      <dsp:txXfrm>
        <a:off x="985434" y="953436"/>
        <a:ext cx="374019" cy="372797"/>
      </dsp:txXfrm>
    </dsp:sp>
    <dsp:sp modelId="{3ED732C7-4696-754A-9644-B4279EC6B055}">
      <dsp:nvSpPr>
        <dsp:cNvPr id="0" name=""/>
        <dsp:cNvSpPr/>
      </dsp:nvSpPr>
      <dsp:spPr>
        <a:xfrm>
          <a:off x="349381" y="933270"/>
          <a:ext cx="414353" cy="413131"/>
        </a:xfrm>
        <a:prstGeom prst="roundRect">
          <a:avLst/>
        </a:prstGeom>
        <a:solidFill>
          <a:schemeClr val="accent3">
            <a:shade val="80000"/>
            <a:hueOff val="444686"/>
            <a:satOff val="-33433"/>
            <a:lumOff val="33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4</a:t>
          </a:r>
          <a:endParaRPr lang="zh-TW" altLang="en-US" sz="1600" kern="1200" dirty="0"/>
        </a:p>
      </dsp:txBody>
      <dsp:txXfrm>
        <a:off x="369548" y="953437"/>
        <a:ext cx="374019" cy="3727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CB16B-A47B-7D46-A09D-CCB629922D6D}">
      <dsp:nvSpPr>
        <dsp:cNvPr id="0" name=""/>
        <dsp:cNvSpPr/>
      </dsp:nvSpPr>
      <dsp:spPr>
        <a:xfrm flipV="1">
          <a:off x="1950782" y="-43705"/>
          <a:ext cx="47524" cy="87410"/>
        </a:xfrm>
        <a:prstGeom prst="leftCircularArrow">
          <a:avLst>
            <a:gd name="adj1" fmla="val 4668"/>
            <a:gd name="adj2" fmla="val 272909"/>
            <a:gd name="adj3" fmla="val 14829438"/>
            <a:gd name="adj4" fmla="val 16805087"/>
            <a:gd name="adj5" fmla="val 4847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E4743-F667-6E4C-9FF1-B3D238215183}">
      <dsp:nvSpPr>
        <dsp:cNvPr id="0" name=""/>
        <dsp:cNvSpPr/>
      </dsp:nvSpPr>
      <dsp:spPr>
        <a:xfrm>
          <a:off x="352400" y="314861"/>
          <a:ext cx="414353" cy="413131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5</a:t>
          </a:r>
          <a:endParaRPr lang="zh-TW" altLang="en-US" sz="1600" kern="1200" dirty="0"/>
        </a:p>
      </dsp:txBody>
      <dsp:txXfrm>
        <a:off x="372567" y="335028"/>
        <a:ext cx="374019" cy="372797"/>
      </dsp:txXfrm>
    </dsp:sp>
    <dsp:sp modelId="{C6142701-C48E-764F-A113-49C7266BE299}">
      <dsp:nvSpPr>
        <dsp:cNvPr id="0" name=""/>
        <dsp:cNvSpPr/>
      </dsp:nvSpPr>
      <dsp:spPr>
        <a:xfrm>
          <a:off x="960400" y="314862"/>
          <a:ext cx="414353" cy="413131"/>
        </a:xfrm>
        <a:prstGeom prst="roundRect">
          <a:avLst/>
        </a:prstGeom>
        <a:solidFill>
          <a:schemeClr val="accent3">
            <a:shade val="80000"/>
            <a:hueOff val="148229"/>
            <a:satOff val="-11144"/>
            <a:lumOff val="111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6</a:t>
          </a:r>
          <a:endParaRPr lang="zh-TW" altLang="en-US" sz="1600" kern="1200" dirty="0"/>
        </a:p>
      </dsp:txBody>
      <dsp:txXfrm>
        <a:off x="980567" y="335029"/>
        <a:ext cx="374019" cy="372797"/>
      </dsp:txXfrm>
    </dsp:sp>
    <dsp:sp modelId="{7C01BBEF-6B2E-DA49-BB96-D5796232B244}">
      <dsp:nvSpPr>
        <dsp:cNvPr id="0" name=""/>
        <dsp:cNvSpPr/>
      </dsp:nvSpPr>
      <dsp:spPr>
        <a:xfrm>
          <a:off x="965267" y="933269"/>
          <a:ext cx="414353" cy="413131"/>
        </a:xfrm>
        <a:prstGeom prst="roundRect">
          <a:avLst/>
        </a:prstGeom>
        <a:solidFill>
          <a:schemeClr val="accent3">
            <a:shade val="80000"/>
            <a:hueOff val="296458"/>
            <a:satOff val="-22289"/>
            <a:lumOff val="222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7</a:t>
          </a:r>
          <a:endParaRPr lang="zh-TW" altLang="en-US" sz="1600" kern="1200" dirty="0"/>
        </a:p>
      </dsp:txBody>
      <dsp:txXfrm>
        <a:off x="985434" y="953436"/>
        <a:ext cx="374019" cy="372797"/>
      </dsp:txXfrm>
    </dsp:sp>
    <dsp:sp modelId="{3ED732C7-4696-754A-9644-B4279EC6B055}">
      <dsp:nvSpPr>
        <dsp:cNvPr id="0" name=""/>
        <dsp:cNvSpPr/>
      </dsp:nvSpPr>
      <dsp:spPr>
        <a:xfrm>
          <a:off x="349381" y="933270"/>
          <a:ext cx="414353" cy="413131"/>
        </a:xfrm>
        <a:prstGeom prst="roundRect">
          <a:avLst/>
        </a:prstGeom>
        <a:solidFill>
          <a:schemeClr val="accent3">
            <a:shade val="80000"/>
            <a:hueOff val="444686"/>
            <a:satOff val="-33433"/>
            <a:lumOff val="33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8</a:t>
          </a:r>
          <a:endParaRPr lang="zh-TW" altLang="en-US" sz="1600" kern="1200" dirty="0"/>
        </a:p>
      </dsp:txBody>
      <dsp:txXfrm>
        <a:off x="369548" y="953437"/>
        <a:ext cx="374019" cy="3727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CB16B-A47B-7D46-A09D-CCB629922D6D}">
      <dsp:nvSpPr>
        <dsp:cNvPr id="0" name=""/>
        <dsp:cNvSpPr/>
      </dsp:nvSpPr>
      <dsp:spPr>
        <a:xfrm flipV="1">
          <a:off x="1950782" y="-43705"/>
          <a:ext cx="47524" cy="87410"/>
        </a:xfrm>
        <a:prstGeom prst="leftCircularArrow">
          <a:avLst>
            <a:gd name="adj1" fmla="val 4668"/>
            <a:gd name="adj2" fmla="val 272909"/>
            <a:gd name="adj3" fmla="val 14829438"/>
            <a:gd name="adj4" fmla="val 16805087"/>
            <a:gd name="adj5" fmla="val 4847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E4743-F667-6E4C-9FF1-B3D238215183}">
      <dsp:nvSpPr>
        <dsp:cNvPr id="0" name=""/>
        <dsp:cNvSpPr/>
      </dsp:nvSpPr>
      <dsp:spPr>
        <a:xfrm>
          <a:off x="352400" y="314861"/>
          <a:ext cx="414353" cy="413131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9</a:t>
          </a:r>
          <a:endParaRPr lang="zh-TW" altLang="en-US" sz="1600" kern="1200" dirty="0"/>
        </a:p>
      </dsp:txBody>
      <dsp:txXfrm>
        <a:off x="372567" y="335028"/>
        <a:ext cx="374019" cy="372797"/>
      </dsp:txXfrm>
    </dsp:sp>
    <dsp:sp modelId="{C6142701-C48E-764F-A113-49C7266BE299}">
      <dsp:nvSpPr>
        <dsp:cNvPr id="0" name=""/>
        <dsp:cNvSpPr/>
      </dsp:nvSpPr>
      <dsp:spPr>
        <a:xfrm>
          <a:off x="960400" y="314862"/>
          <a:ext cx="414353" cy="413131"/>
        </a:xfrm>
        <a:prstGeom prst="roundRect">
          <a:avLst/>
        </a:prstGeom>
        <a:solidFill>
          <a:schemeClr val="accent3">
            <a:shade val="80000"/>
            <a:hueOff val="148229"/>
            <a:satOff val="-11144"/>
            <a:lumOff val="111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10</a:t>
          </a:r>
          <a:endParaRPr lang="zh-TW" altLang="en-US" sz="1600" kern="1200" dirty="0"/>
        </a:p>
      </dsp:txBody>
      <dsp:txXfrm>
        <a:off x="980567" y="335029"/>
        <a:ext cx="374019" cy="372797"/>
      </dsp:txXfrm>
    </dsp:sp>
    <dsp:sp modelId="{7C01BBEF-6B2E-DA49-BB96-D5796232B244}">
      <dsp:nvSpPr>
        <dsp:cNvPr id="0" name=""/>
        <dsp:cNvSpPr/>
      </dsp:nvSpPr>
      <dsp:spPr>
        <a:xfrm>
          <a:off x="965267" y="933269"/>
          <a:ext cx="414353" cy="413131"/>
        </a:xfrm>
        <a:prstGeom prst="roundRect">
          <a:avLst/>
        </a:prstGeom>
        <a:solidFill>
          <a:schemeClr val="accent3">
            <a:shade val="80000"/>
            <a:hueOff val="296458"/>
            <a:satOff val="-22289"/>
            <a:lumOff val="222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11</a:t>
          </a:r>
          <a:endParaRPr lang="zh-TW" altLang="en-US" sz="1600" kern="1200" dirty="0"/>
        </a:p>
      </dsp:txBody>
      <dsp:txXfrm>
        <a:off x="985434" y="953436"/>
        <a:ext cx="374019" cy="372797"/>
      </dsp:txXfrm>
    </dsp:sp>
    <dsp:sp modelId="{3ED732C7-4696-754A-9644-B4279EC6B055}">
      <dsp:nvSpPr>
        <dsp:cNvPr id="0" name=""/>
        <dsp:cNvSpPr/>
      </dsp:nvSpPr>
      <dsp:spPr>
        <a:xfrm>
          <a:off x="349381" y="933270"/>
          <a:ext cx="414353" cy="413131"/>
        </a:xfrm>
        <a:prstGeom prst="roundRect">
          <a:avLst/>
        </a:prstGeom>
        <a:solidFill>
          <a:schemeClr val="accent3">
            <a:shade val="80000"/>
            <a:hueOff val="444686"/>
            <a:satOff val="-33433"/>
            <a:lumOff val="33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12</a:t>
          </a:r>
          <a:endParaRPr lang="zh-TW" altLang="en-US" sz="1600" kern="1200" dirty="0"/>
        </a:p>
      </dsp:txBody>
      <dsp:txXfrm>
        <a:off x="369548" y="953437"/>
        <a:ext cx="374019" cy="3727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3C4BA-8DD1-4203-89FE-CCF2348BDE75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C29A3-9B47-4A73-BDC2-B335115DFE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90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052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檢查所有零件 要有一條線和</a:t>
            </a:r>
            <a:r>
              <a:rPr lang="en-US" altLang="zh-TW" dirty="0"/>
              <a:t>BOT </a:t>
            </a:r>
            <a:r>
              <a:rPr lang="zh-TW" altLang="en-US" dirty="0"/>
              <a:t>確定</a:t>
            </a:r>
            <a:r>
              <a:rPr lang="en-US" altLang="zh-TW" dirty="0"/>
              <a:t>BOT</a:t>
            </a:r>
            <a:r>
              <a:rPr lang="zh-TW" altLang="en-US" dirty="0"/>
              <a:t>有電 有無壞損 上機測試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有多的是備用，有少要和隊輔講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651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檢查所有零件 要有一條線和</a:t>
            </a:r>
            <a:r>
              <a:rPr lang="en-US" altLang="zh-TW" dirty="0"/>
              <a:t>BOT </a:t>
            </a:r>
            <a:r>
              <a:rPr lang="zh-TW" altLang="en-US" dirty="0"/>
              <a:t>確定</a:t>
            </a:r>
            <a:r>
              <a:rPr lang="en-US" altLang="zh-TW" dirty="0"/>
              <a:t>BOT</a:t>
            </a:r>
            <a:r>
              <a:rPr lang="zh-TW" altLang="en-US" dirty="0"/>
              <a:t>有電 有無壞損 上機測試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823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檢查所有零件 要有一條線和</a:t>
            </a:r>
            <a:r>
              <a:rPr lang="en-US" altLang="zh-TW" dirty="0"/>
              <a:t>BOT </a:t>
            </a:r>
            <a:r>
              <a:rPr lang="zh-TW" altLang="en-US" dirty="0"/>
              <a:t>確定</a:t>
            </a:r>
            <a:r>
              <a:rPr lang="en-US" altLang="zh-TW" dirty="0"/>
              <a:t>BOT</a:t>
            </a:r>
            <a:r>
              <a:rPr lang="zh-TW" altLang="en-US" dirty="0"/>
              <a:t>有電 有無壞損 上機測試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795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檢查所有零件 要有一條線和</a:t>
            </a:r>
            <a:r>
              <a:rPr lang="en-US" altLang="zh-TW" dirty="0"/>
              <a:t>BOT </a:t>
            </a:r>
            <a:r>
              <a:rPr lang="zh-TW" altLang="en-US" dirty="0"/>
              <a:t>確定</a:t>
            </a:r>
            <a:r>
              <a:rPr lang="en-US" altLang="zh-TW" dirty="0"/>
              <a:t>BOT</a:t>
            </a:r>
            <a:r>
              <a:rPr lang="zh-TW" altLang="en-US" dirty="0"/>
              <a:t>有電 有無壞損 上機測試 左</a:t>
            </a:r>
            <a:r>
              <a:rPr lang="en-US" altLang="zh-TW" dirty="0"/>
              <a:t>M1 </a:t>
            </a:r>
            <a:r>
              <a:rPr lang="zh-TW" altLang="en-US" dirty="0"/>
              <a:t>右</a:t>
            </a:r>
            <a:r>
              <a:rPr lang="en-US" altLang="zh-TW" dirty="0"/>
              <a:t>M2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361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檢查所有零件 要有一條線和</a:t>
            </a:r>
            <a:r>
              <a:rPr lang="en-US" altLang="zh-TW" dirty="0"/>
              <a:t>BOT </a:t>
            </a:r>
            <a:r>
              <a:rPr lang="zh-TW" altLang="en-US" dirty="0"/>
              <a:t>確定</a:t>
            </a:r>
            <a:r>
              <a:rPr lang="en-US" altLang="zh-TW" dirty="0"/>
              <a:t>BOT</a:t>
            </a:r>
            <a:r>
              <a:rPr lang="zh-TW" altLang="en-US" dirty="0"/>
              <a:t>有電 有無壞損 上機測試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606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正常上傳完要叫三聲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20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zh-TW" altLang="en-US" noProof="0"/>
              <a:t>按一下以編輯母片子標題樣式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9203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2788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433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33857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778189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03226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2332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486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10285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485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99811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67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20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130559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21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7540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9208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4792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655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4.jpeg"/><Relationship Id="rId10" Type="http://schemas.openxmlformats.org/officeDocument/2006/relationships/diagramLayout" Target="../diagrams/layout1.xml"/><Relationship Id="rId4" Type="http://schemas.openxmlformats.org/officeDocument/2006/relationships/image" Target="../media/image2.png"/><Relationship Id="rId9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11" Type="http://schemas.openxmlformats.org/officeDocument/2006/relationships/diagramQuickStyle" Target="../diagrams/quickStyle2.xml"/><Relationship Id="rId5" Type="http://schemas.openxmlformats.org/officeDocument/2006/relationships/image" Target="../media/image8.png"/><Relationship Id="rId10" Type="http://schemas.openxmlformats.org/officeDocument/2006/relationships/diagramLayout" Target="../diagrams/layout2.xml"/><Relationship Id="rId4" Type="http://schemas.openxmlformats.org/officeDocument/2006/relationships/image" Target="../media/image2.png"/><Relationship Id="rId9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11" Type="http://schemas.openxmlformats.org/officeDocument/2006/relationships/diagramColors" Target="../diagrams/colors3.xml"/><Relationship Id="rId5" Type="http://schemas.openxmlformats.org/officeDocument/2006/relationships/image" Target="../media/image12.png"/><Relationship Id="rId10" Type="http://schemas.openxmlformats.org/officeDocument/2006/relationships/diagramQuickStyle" Target="../diagrams/quickStyle3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581801"/>
            <a:ext cx="7077456" cy="1694398"/>
          </a:xfrm>
        </p:spPr>
        <p:txBody>
          <a:bodyPr/>
          <a:lstStyle/>
          <a:p>
            <a:r>
              <a:rPr lang="zh-TW" altLang="en-US" dirty="0"/>
              <a:t>機器人動起來</a:t>
            </a:r>
            <a:br>
              <a:rPr lang="en-US" altLang="zh-TW" dirty="0"/>
            </a:br>
            <a:r>
              <a:rPr lang="en-US" altLang="zh-TW" sz="3600" dirty="0"/>
              <a:t>Using </a:t>
            </a:r>
            <a:r>
              <a:rPr lang="en-US" altLang="zh-TW" sz="3600" dirty="0" err="1"/>
              <a:t>Mbot</a:t>
            </a:r>
            <a:r>
              <a:rPr lang="zh-TW" altLang="en-US" sz="3600" dirty="0"/>
              <a:t> ＆ </a:t>
            </a:r>
            <a:r>
              <a:rPr lang="en-US" altLang="zh-TW" sz="3600" dirty="0"/>
              <a:t>Arduino IDE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931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Software Download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官方網站下載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1.8.19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IDE(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不要載到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，安裝方式就是一路確定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信任到底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github.com/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Harrysome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，找到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2023-NTNU-EEcamp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的資料庫，全部下載並解壓縮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 IDE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，導入函式庫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8588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Software Download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F07AEBD-8F1E-425A-B484-7EBEE3507692}"/>
              </a:ext>
            </a:extLst>
          </p:cNvPr>
          <p:cNvGrpSpPr/>
          <p:nvPr/>
        </p:nvGrpSpPr>
        <p:grpSpPr>
          <a:xfrm>
            <a:off x="1252891" y="1485637"/>
            <a:ext cx="9597317" cy="4521186"/>
            <a:chOff x="1574963" y="2383621"/>
            <a:chExt cx="9042073" cy="4259617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86A18286-0CA0-4201-9990-0D171F10AD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36" t="2888"/>
            <a:stretch/>
          </p:blipFill>
          <p:spPr>
            <a:xfrm>
              <a:off x="1574963" y="2383621"/>
              <a:ext cx="9042073" cy="4259617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0B5F5FF-799C-4711-87CA-BFC0EFB46E83}"/>
                </a:ext>
              </a:extLst>
            </p:cNvPr>
            <p:cNvSpPr/>
            <p:nvPr/>
          </p:nvSpPr>
          <p:spPr>
            <a:xfrm>
              <a:off x="7068455" y="3429000"/>
              <a:ext cx="2242458" cy="388258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E23DBD19-F83F-4909-8C4E-7D19AA964B6C}"/>
              </a:ext>
            </a:extLst>
          </p:cNvPr>
          <p:cNvSpPr/>
          <p:nvPr/>
        </p:nvSpPr>
        <p:spPr>
          <a:xfrm>
            <a:off x="4012544" y="2570674"/>
            <a:ext cx="1386770" cy="42436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0327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Software Download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A275DAE8-F378-4EA5-8E78-73CD9340D0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060" b="28446"/>
          <a:stretch/>
        </p:blipFill>
        <p:spPr>
          <a:xfrm>
            <a:off x="2087283" y="1466255"/>
            <a:ext cx="8242986" cy="44144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3AD6414-3A3C-4E13-A815-28B1DEF71E49}"/>
              </a:ext>
            </a:extLst>
          </p:cNvPr>
          <p:cNvSpPr/>
          <p:nvPr/>
        </p:nvSpPr>
        <p:spPr>
          <a:xfrm>
            <a:off x="5215162" y="2495645"/>
            <a:ext cx="2085524" cy="78458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974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Software Download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A86D778-0CF8-4222-A2E4-2F16D8752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313" y="1451271"/>
            <a:ext cx="9253374" cy="4451056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3AD6414-3A3C-4E13-A815-28B1DEF71E49}"/>
              </a:ext>
            </a:extLst>
          </p:cNvPr>
          <p:cNvSpPr/>
          <p:nvPr/>
        </p:nvSpPr>
        <p:spPr>
          <a:xfrm>
            <a:off x="6535962" y="5354881"/>
            <a:ext cx="2143581" cy="46534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345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Library include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A4A068-AF62-4A58-AD30-4D8D4A95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CCEC0BE-3978-4586-A211-D36DCFEF1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889" y="1445914"/>
            <a:ext cx="8566222" cy="452772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3863CCD-1297-43E9-9945-D7A8575E46BB}"/>
              </a:ext>
            </a:extLst>
          </p:cNvPr>
          <p:cNvSpPr/>
          <p:nvPr/>
        </p:nvSpPr>
        <p:spPr>
          <a:xfrm>
            <a:off x="6659334" y="4331624"/>
            <a:ext cx="3282952" cy="46534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8791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File upload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2023-NTNU-EEcamp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中打開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mbot_factory_firmware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的檔案，然後它會自動生成資料夾，接著進到草稿碼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上傳進行程式的編譯及上傳。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377ECBCE-8B15-4BE2-8126-8B042C16B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8119" y="3189064"/>
            <a:ext cx="4955761" cy="298789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0B1D765-5808-4AA6-86BF-10C577C69560}"/>
              </a:ext>
            </a:extLst>
          </p:cNvPr>
          <p:cNvSpPr/>
          <p:nvPr/>
        </p:nvSpPr>
        <p:spPr>
          <a:xfrm>
            <a:off x="4518477" y="4130579"/>
            <a:ext cx="3718380" cy="3107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3007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57E1477-7B6E-4F38-954A-A28145FC8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7241" y="2807208"/>
            <a:ext cx="6060359" cy="1243584"/>
          </a:xfrm>
        </p:spPr>
        <p:txBody>
          <a:bodyPr/>
          <a:lstStyle/>
          <a:p>
            <a:r>
              <a:rPr lang="en-US" altLang="zh-TW" dirty="0"/>
              <a:t>To </a:t>
            </a:r>
            <a:r>
              <a:rPr lang="en-US" altLang="zh-TW"/>
              <a:t>Be Continued…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094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FA116F1-BC3A-440B-8D1C-71D46360F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20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Mbot</a:t>
            </a:r>
            <a:r>
              <a:rPr lang="en-US" altLang="zh-TW" dirty="0"/>
              <a:t> assemble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749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What’s </a:t>
            </a:r>
            <a:r>
              <a:rPr lang="en-US" altLang="zh-TW" sz="6000" dirty="0" err="1"/>
              <a:t>Mbot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581805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主控板上搭載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Mega328P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核心，並配有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RJ25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接口可外接各式模組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(Ex: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超音波模組、紅外線循跡模組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，藍芽模組可做遙控功能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D5484818-905D-4DD6-9492-02568096B0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7" t="26984" r="10268" b="15872"/>
          <a:stretch/>
        </p:blipFill>
        <p:spPr>
          <a:xfrm>
            <a:off x="6264216" y="1825625"/>
            <a:ext cx="5394384" cy="359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56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Components</a:t>
            </a:r>
            <a:endParaRPr lang="zh-TW" altLang="en-US" sz="6000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ED65365-5074-4D06-8B81-4EE00A92F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482838"/>
              </p:ext>
            </p:extLst>
          </p:nvPr>
        </p:nvGraphicFramePr>
        <p:xfrm>
          <a:off x="249848" y="1363508"/>
          <a:ext cx="1169230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1970">
                  <a:extLst>
                    <a:ext uri="{9D8B030D-6E8A-4147-A177-3AD203B41FA5}">
                      <a16:colId xmlns:a16="http://schemas.microsoft.com/office/drawing/2014/main" val="867347058"/>
                    </a:ext>
                  </a:extLst>
                </a:gridCol>
                <a:gridCol w="1035419">
                  <a:extLst>
                    <a:ext uri="{9D8B030D-6E8A-4147-A177-3AD203B41FA5}">
                      <a16:colId xmlns:a16="http://schemas.microsoft.com/office/drawing/2014/main" val="1050659431"/>
                    </a:ext>
                  </a:extLst>
                </a:gridCol>
                <a:gridCol w="4909496">
                  <a:extLst>
                    <a:ext uri="{9D8B030D-6E8A-4147-A177-3AD203B41FA5}">
                      <a16:colId xmlns:a16="http://schemas.microsoft.com/office/drawing/2014/main" val="1406489763"/>
                    </a:ext>
                  </a:extLst>
                </a:gridCol>
                <a:gridCol w="1035419">
                  <a:extLst>
                    <a:ext uri="{9D8B030D-6E8A-4147-A177-3AD203B41FA5}">
                      <a16:colId xmlns:a16="http://schemas.microsoft.com/office/drawing/2014/main" val="4011513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零件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零件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805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主控板</a:t>
                      </a:r>
                      <a:endParaRPr lang="en-US" altLang="zh-TW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銅柱</a:t>
                      </a:r>
                      <a:endParaRPr lang="en-US" altLang="zh-TW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47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保護殼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內六角螺絲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粗短螺絲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366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電池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M3 25mm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螺絲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細長螺絲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869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紅外線循跡模組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M3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螺帽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23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超音波避障模組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攻牙螺絲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細短螺絲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69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TT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馬達</a:t>
                      </a:r>
                      <a:endParaRPr lang="en-US" altLang="zh-TW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被動輪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9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輪胎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胎皮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車殼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90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RJ25</a:t>
                      </a:r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訊號線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螺絲起子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063737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369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Assemble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46" name="Picture 2" descr="http://www.makeblock.com/image/cache/catalog/f/355/70015_3__57347-800x800.JPG">
            <a:extLst>
              <a:ext uri="{FF2B5EF4-FFF2-40B4-BE49-F238E27FC236}">
                <a16:creationId xmlns:a16="http://schemas.microsoft.com/office/drawing/2014/main" id="{F9348A04-BDF2-44A4-B4BD-F9A4983D8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999" y="1520548"/>
            <a:ext cx="2020876" cy="202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圓角矩形 4">
            <a:extLst>
              <a:ext uri="{FF2B5EF4-FFF2-40B4-BE49-F238E27FC236}">
                <a16:creationId xmlns:a16="http://schemas.microsoft.com/office/drawing/2014/main" id="{E6B6C3E2-DDAE-4C3C-9FA9-82E7B5ECD3A2}"/>
              </a:ext>
            </a:extLst>
          </p:cNvPr>
          <p:cNvSpPr/>
          <p:nvPr/>
        </p:nvSpPr>
        <p:spPr>
          <a:xfrm>
            <a:off x="4188285" y="3566055"/>
            <a:ext cx="1398913" cy="465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4291" tIns="32146" rIns="64291" bIns="32146" rtlCol="0" anchor="ctr"/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工具介紹</a:t>
            </a: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012FD943-AFC1-43BA-892C-71AC3E706D38}"/>
              </a:ext>
            </a:extLst>
          </p:cNvPr>
          <p:cNvGrpSpPr/>
          <p:nvPr/>
        </p:nvGrpSpPr>
        <p:grpSpPr>
          <a:xfrm>
            <a:off x="6657197" y="1523418"/>
            <a:ext cx="5422974" cy="2493242"/>
            <a:chOff x="4766347" y="1426593"/>
            <a:chExt cx="5024030" cy="2313109"/>
          </a:xfrm>
        </p:grpSpPr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4C496327-71C1-48E2-9CAB-40F2A8CC7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63713" y="1426593"/>
              <a:ext cx="2865839" cy="1872208"/>
            </a:xfrm>
            <a:prstGeom prst="rect">
              <a:avLst/>
            </a:prstGeom>
          </p:spPr>
        </p:pic>
        <p:sp>
          <p:nvSpPr>
            <p:cNvPr id="50" name="圓角矩形 4">
              <a:extLst>
                <a:ext uri="{FF2B5EF4-FFF2-40B4-BE49-F238E27FC236}">
                  <a16:creationId xmlns:a16="http://schemas.microsoft.com/office/drawing/2014/main" id="{A68878E5-C3D0-404D-A759-411952288FAF}"/>
                </a:ext>
              </a:extLst>
            </p:cNvPr>
            <p:cNvSpPr/>
            <p:nvPr/>
          </p:nvSpPr>
          <p:spPr>
            <a:xfrm>
              <a:off x="7779904" y="1786845"/>
              <a:ext cx="2010473" cy="1508234"/>
            </a:xfrm>
            <a:prstGeom prst="roundRect">
              <a:avLst>
                <a:gd name="adj" fmla="val 4646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64291" tIns="32146" rIns="64291" bIns="32146" rtlCol="0" anchor="ctr"/>
            <a:lstStyle/>
            <a:p>
              <a:r>
                <a:rPr lang="zh-TW" altLang="en-US" sz="2400" dirty="0">
                  <a:solidFill>
                    <a:schemeClr val="bg1"/>
                  </a:solidFill>
                  <a:latin typeface="+mj-lt"/>
                  <a:ea typeface="標楷體" panose="03000509000000000000" pitchFamily="65" charset="-120"/>
                </a:rPr>
                <a:t>直流馬達 </a:t>
              </a:r>
              <a:r>
                <a:rPr lang="en-US" altLang="zh-TW" sz="2400" dirty="0">
                  <a:solidFill>
                    <a:schemeClr val="bg1"/>
                  </a:solidFill>
                  <a:latin typeface="+mj-lt"/>
                  <a:ea typeface="標楷體" panose="03000509000000000000" pitchFamily="65" charset="-120"/>
                </a:rPr>
                <a:t>x1</a:t>
              </a:r>
            </a:p>
            <a:p>
              <a:r>
                <a:rPr lang="zh-TW" altLang="en-US" sz="2400" dirty="0">
                  <a:solidFill>
                    <a:schemeClr val="bg1"/>
                  </a:solidFill>
                  <a:latin typeface="+mj-lt"/>
                  <a:ea typeface="標楷體" panose="03000509000000000000" pitchFamily="65" charset="-120"/>
                </a:rPr>
                <a:t>螺帽 </a:t>
              </a:r>
              <a:r>
                <a:rPr lang="en-US" altLang="zh-TW" sz="2400" dirty="0">
                  <a:solidFill>
                    <a:schemeClr val="bg1"/>
                  </a:solidFill>
                  <a:latin typeface="+mj-lt"/>
                  <a:ea typeface="標楷體" panose="03000509000000000000" pitchFamily="65" charset="-120"/>
                </a:rPr>
                <a:t>x2</a:t>
              </a:r>
            </a:p>
            <a:p>
              <a:r>
                <a:rPr lang="zh-TW" altLang="en-US" sz="2400" dirty="0">
                  <a:solidFill>
                    <a:schemeClr val="bg1"/>
                  </a:solidFill>
                  <a:latin typeface="+mj-lt"/>
                  <a:ea typeface="標楷體" panose="03000509000000000000" pitchFamily="65" charset="-120"/>
                </a:rPr>
                <a:t>十字長螺絲 </a:t>
              </a:r>
              <a:r>
                <a:rPr lang="en-US" altLang="zh-TW" sz="2400" dirty="0">
                  <a:solidFill>
                    <a:schemeClr val="bg1"/>
                  </a:solidFill>
                  <a:latin typeface="+mj-lt"/>
                  <a:ea typeface="標楷體" panose="03000509000000000000" pitchFamily="65" charset="-120"/>
                </a:rPr>
                <a:t>x2</a:t>
              </a:r>
            </a:p>
            <a:p>
              <a:r>
                <a:rPr lang="en-US" altLang="zh-TW" sz="2400" dirty="0">
                  <a:solidFill>
                    <a:schemeClr val="bg1"/>
                  </a:solidFill>
                  <a:latin typeface="+mj-lt"/>
                  <a:ea typeface="標楷體" panose="03000509000000000000" pitchFamily="65" charset="-120"/>
                </a:rPr>
                <a:t>(</a:t>
              </a:r>
              <a:r>
                <a:rPr lang="zh-TW" altLang="en-US" sz="2400" dirty="0">
                  <a:solidFill>
                    <a:schemeClr val="bg1"/>
                  </a:solidFill>
                  <a:latin typeface="+mj-lt"/>
                  <a:ea typeface="標楷體" panose="03000509000000000000" pitchFamily="65" charset="-120"/>
                </a:rPr>
                <a:t>細長螺絲</a:t>
              </a:r>
              <a:r>
                <a:rPr lang="en-US" altLang="zh-TW" sz="2400" dirty="0">
                  <a:solidFill>
                    <a:schemeClr val="bg1"/>
                  </a:solidFill>
                  <a:latin typeface="+mj-lt"/>
                  <a:ea typeface="標楷體" panose="03000509000000000000" pitchFamily="65" charset="-120"/>
                </a:rPr>
                <a:t>)</a:t>
              </a:r>
            </a:p>
          </p:txBody>
        </p:sp>
        <p:sp>
          <p:nvSpPr>
            <p:cNvPr id="51" name="圓角矩形 6">
              <a:extLst>
                <a:ext uri="{FF2B5EF4-FFF2-40B4-BE49-F238E27FC236}">
                  <a16:creationId xmlns:a16="http://schemas.microsoft.com/office/drawing/2014/main" id="{E142BBE5-233C-4937-858D-0BB0A16DEF58}"/>
                </a:ext>
              </a:extLst>
            </p:cNvPr>
            <p:cNvSpPr/>
            <p:nvPr/>
          </p:nvSpPr>
          <p:spPr>
            <a:xfrm>
              <a:off x="4766347" y="3307702"/>
              <a:ext cx="1666789" cy="432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64291" tIns="32146" rIns="64291" bIns="32146" rtlCol="0" anchor="ctr"/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+mj-lt"/>
                  <a:ea typeface="標楷體" panose="03000509000000000000" pitchFamily="65" charset="-120"/>
                </a:rPr>
                <a:t>左馬達安裝</a:t>
              </a: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0D1365DE-2742-4A14-9489-EC8CF0FE00DF}"/>
              </a:ext>
            </a:extLst>
          </p:cNvPr>
          <p:cNvGrpSpPr/>
          <p:nvPr/>
        </p:nvGrpSpPr>
        <p:grpSpPr>
          <a:xfrm>
            <a:off x="6671631" y="4101005"/>
            <a:ext cx="3182315" cy="2309647"/>
            <a:chOff x="4986541" y="3810953"/>
            <a:chExt cx="2948204" cy="2142778"/>
          </a:xfrm>
        </p:grpSpPr>
        <p:pic>
          <p:nvPicPr>
            <p:cNvPr id="53" name="圖片 52">
              <a:extLst>
                <a:ext uri="{FF2B5EF4-FFF2-40B4-BE49-F238E27FC236}">
                  <a16:creationId xmlns:a16="http://schemas.microsoft.com/office/drawing/2014/main" id="{33DBE3D3-D1D1-4921-BC23-A02A6A0338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603" t="3430" r="-295"/>
            <a:stretch/>
          </p:blipFill>
          <p:spPr>
            <a:xfrm>
              <a:off x="5070535" y="4236333"/>
              <a:ext cx="2864210" cy="1717398"/>
            </a:xfrm>
            <a:prstGeom prst="rect">
              <a:avLst/>
            </a:prstGeom>
          </p:spPr>
        </p:pic>
        <p:sp>
          <p:nvSpPr>
            <p:cNvPr id="54" name="圓角矩形 6">
              <a:extLst>
                <a:ext uri="{FF2B5EF4-FFF2-40B4-BE49-F238E27FC236}">
                  <a16:creationId xmlns:a16="http://schemas.microsoft.com/office/drawing/2014/main" id="{97863765-2E1E-4CAD-85F5-9680F9C05670}"/>
                </a:ext>
              </a:extLst>
            </p:cNvPr>
            <p:cNvSpPr/>
            <p:nvPr/>
          </p:nvSpPr>
          <p:spPr>
            <a:xfrm>
              <a:off x="4986541" y="3810953"/>
              <a:ext cx="1653415" cy="432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64291" tIns="32146" rIns="64291" bIns="32146" rtlCol="0" anchor="ctr"/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+mj-lt"/>
                  <a:ea typeface="標楷體" panose="03000509000000000000" pitchFamily="65" charset="-120"/>
                </a:rPr>
                <a:t>右馬達安裝</a:t>
              </a:r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CE5E38D1-21EE-43EF-B0F4-B304954E9BBE}"/>
              </a:ext>
            </a:extLst>
          </p:cNvPr>
          <p:cNvGrpSpPr/>
          <p:nvPr/>
        </p:nvGrpSpPr>
        <p:grpSpPr>
          <a:xfrm>
            <a:off x="796808" y="4090749"/>
            <a:ext cx="4924317" cy="2672945"/>
            <a:chOff x="-305514" y="3810435"/>
            <a:chExt cx="4562052" cy="2479827"/>
          </a:xfrm>
        </p:grpSpPr>
        <p:sp>
          <p:nvSpPr>
            <p:cNvPr id="57" name="圓角矩形 8">
              <a:extLst>
                <a:ext uri="{FF2B5EF4-FFF2-40B4-BE49-F238E27FC236}">
                  <a16:creationId xmlns:a16="http://schemas.microsoft.com/office/drawing/2014/main" id="{80720591-BDB1-47F1-B117-3B1F13899FD4}"/>
                </a:ext>
              </a:extLst>
            </p:cNvPr>
            <p:cNvSpPr/>
            <p:nvPr/>
          </p:nvSpPr>
          <p:spPr>
            <a:xfrm>
              <a:off x="2708538" y="3810435"/>
              <a:ext cx="1548000" cy="432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64291" tIns="32146" rIns="64291" bIns="32146" rtlCol="0" anchor="ctr"/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+mj-lt"/>
                  <a:ea typeface="標楷體" panose="03000509000000000000" pitchFamily="65" charset="-120"/>
                </a:rPr>
                <a:t>輪胎安裝</a:t>
              </a:r>
            </a:p>
          </p:txBody>
        </p:sp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5785BA90-E737-4D86-9B4E-6069A9E9C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69918" y="4256841"/>
              <a:ext cx="2473252" cy="2033421"/>
            </a:xfrm>
            <a:prstGeom prst="rect">
              <a:avLst/>
            </a:prstGeom>
          </p:spPr>
        </p:pic>
        <p:sp>
          <p:nvSpPr>
            <p:cNvPr id="59" name="圓角矩形 4">
              <a:extLst>
                <a:ext uri="{FF2B5EF4-FFF2-40B4-BE49-F238E27FC236}">
                  <a16:creationId xmlns:a16="http://schemas.microsoft.com/office/drawing/2014/main" id="{7E016DFF-F13C-4978-82ED-D6B178121F43}"/>
                </a:ext>
              </a:extLst>
            </p:cNvPr>
            <p:cNvSpPr/>
            <p:nvPr/>
          </p:nvSpPr>
          <p:spPr>
            <a:xfrm>
              <a:off x="-305514" y="4242435"/>
              <a:ext cx="1618156" cy="731451"/>
            </a:xfrm>
            <a:prstGeom prst="roundRect">
              <a:avLst>
                <a:gd name="adj" fmla="val 282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64291" tIns="32146" rIns="64291" bIns="32146" rtlCol="0" anchor="ctr"/>
            <a:lstStyle/>
            <a:p>
              <a:r>
                <a:rPr lang="zh-TW" altLang="en-US" sz="2400" dirty="0">
                  <a:solidFill>
                    <a:schemeClr val="bg1"/>
                  </a:solidFill>
                  <a:latin typeface="+mj-lt"/>
                  <a:ea typeface="標楷體" panose="03000509000000000000" pitchFamily="65" charset="-120"/>
                </a:rPr>
                <a:t>輪胎 </a:t>
              </a:r>
              <a:r>
                <a:rPr lang="en-US" altLang="zh-TW" sz="2400" dirty="0">
                  <a:solidFill>
                    <a:schemeClr val="bg1"/>
                  </a:solidFill>
                  <a:latin typeface="+mj-lt"/>
                  <a:ea typeface="標楷體" panose="03000509000000000000" pitchFamily="65" charset="-120"/>
                </a:rPr>
                <a:t>x2</a:t>
              </a:r>
            </a:p>
            <a:p>
              <a:r>
                <a:rPr lang="zh-TW" altLang="en-US" sz="2400" dirty="0">
                  <a:solidFill>
                    <a:schemeClr val="bg1"/>
                  </a:solidFill>
                  <a:latin typeface="+mj-lt"/>
                  <a:ea typeface="標楷體" panose="03000509000000000000" pitchFamily="65" charset="-120"/>
                </a:rPr>
                <a:t>胎皮 </a:t>
              </a:r>
              <a:r>
                <a:rPr lang="en-US" altLang="zh-TW" sz="2400" dirty="0">
                  <a:solidFill>
                    <a:schemeClr val="bg1"/>
                  </a:solidFill>
                  <a:latin typeface="+mj-lt"/>
                  <a:ea typeface="標楷體" panose="03000509000000000000" pitchFamily="65" charset="-120"/>
                </a:rPr>
                <a:t>x2</a:t>
              </a:r>
            </a:p>
          </p:txBody>
        </p:sp>
      </p:grpSp>
      <p:sp>
        <p:nvSpPr>
          <p:cNvPr id="60" name="圓角矩形 4">
            <a:extLst>
              <a:ext uri="{FF2B5EF4-FFF2-40B4-BE49-F238E27FC236}">
                <a16:creationId xmlns:a16="http://schemas.microsoft.com/office/drawing/2014/main" id="{EBC5D5D2-CC48-4686-80B1-95DE26C4BAE2}"/>
              </a:ext>
            </a:extLst>
          </p:cNvPr>
          <p:cNvSpPr/>
          <p:nvPr/>
        </p:nvSpPr>
        <p:spPr>
          <a:xfrm>
            <a:off x="1282747" y="3082917"/>
            <a:ext cx="1870134" cy="465642"/>
          </a:xfrm>
          <a:prstGeom prst="roundRect">
            <a:avLst>
              <a:gd name="adj" fmla="val 264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4291" tIns="32146" rIns="64291" bIns="32146" rtlCol="0" anchor="ctr"/>
          <a:lstStyle/>
          <a:p>
            <a:r>
              <a:rPr lang="zh-TW" altLang="en-US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螺絲起子 </a:t>
            </a:r>
            <a:r>
              <a:rPr lang="en-US" altLang="zh-TW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x</a:t>
            </a:r>
            <a:r>
              <a:rPr lang="zh-TW" altLang="en-US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1</a:t>
            </a:r>
          </a:p>
        </p:txBody>
      </p:sp>
      <p:sp>
        <p:nvSpPr>
          <p:cNvPr id="61" name="投影片編號版面配置區 17">
            <a:extLst>
              <a:ext uri="{FF2B5EF4-FFF2-40B4-BE49-F238E27FC236}">
                <a16:creationId xmlns:a16="http://schemas.microsoft.com/office/drawing/2014/main" id="{BC88F9E3-4A61-443F-A2A7-2F3BC7C2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69865" y="6488965"/>
            <a:ext cx="2057400" cy="365125"/>
          </a:xfrm>
        </p:spPr>
        <p:txBody>
          <a:bodyPr/>
          <a:lstStyle/>
          <a:p>
            <a:fld id="{79DEFDF4-75C2-4146-8B24-E01F1736E19C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62" name="資料庫圖表 61">
            <a:extLst>
              <a:ext uri="{FF2B5EF4-FFF2-40B4-BE49-F238E27FC236}">
                <a16:creationId xmlns:a16="http://schemas.microsoft.com/office/drawing/2014/main" id="{1BBCD02B-6540-495F-9FC7-817927E06D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0072375"/>
              </p:ext>
            </p:extLst>
          </p:nvPr>
        </p:nvGraphicFramePr>
        <p:xfrm>
          <a:off x="5247080" y="3247199"/>
          <a:ext cx="1974545" cy="1965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1BE88561-83C7-4EA7-AAEC-284FCC009B36}"/>
              </a:ext>
            </a:extLst>
          </p:cNvPr>
          <p:cNvCxnSpPr>
            <a:cxnSpLocks/>
          </p:cNvCxnSpPr>
          <p:nvPr/>
        </p:nvCxnSpPr>
        <p:spPr>
          <a:xfrm flipH="1">
            <a:off x="6096000" y="1344294"/>
            <a:ext cx="17099" cy="4737192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75E4B8F1-6839-4606-9865-7F6FA8A65070}"/>
              </a:ext>
            </a:extLst>
          </p:cNvPr>
          <p:cNvCxnSpPr>
            <a:cxnSpLocks/>
          </p:cNvCxnSpPr>
          <p:nvPr/>
        </p:nvCxnSpPr>
        <p:spPr>
          <a:xfrm flipH="1" flipV="1">
            <a:off x="1126649" y="4027284"/>
            <a:ext cx="9972900" cy="53502"/>
          </a:xfrm>
          <a:prstGeom prst="line">
            <a:avLst/>
          </a:prstGeom>
          <a:ln w="19050" cap="flat" cmpd="sng" algn="ctr">
            <a:solidFill>
              <a:srgbClr val="F8F8F8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圓角矩形 4">
            <a:extLst>
              <a:ext uri="{FF2B5EF4-FFF2-40B4-BE49-F238E27FC236}">
                <a16:creationId xmlns:a16="http://schemas.microsoft.com/office/drawing/2014/main" id="{E6198575-940F-4936-B00D-BAC94DBF05DE}"/>
              </a:ext>
            </a:extLst>
          </p:cNvPr>
          <p:cNvSpPr/>
          <p:nvPr/>
        </p:nvSpPr>
        <p:spPr>
          <a:xfrm>
            <a:off x="9910051" y="4560967"/>
            <a:ext cx="2170119" cy="1625687"/>
          </a:xfrm>
          <a:prstGeom prst="roundRect">
            <a:avLst>
              <a:gd name="adj" fmla="val 464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4291" tIns="32146" rIns="64291" bIns="32146" rtlCol="0" anchor="ctr"/>
          <a:lstStyle/>
          <a:p>
            <a:r>
              <a:rPr lang="zh-TW" altLang="en-US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直流馬達 </a:t>
            </a:r>
            <a:r>
              <a:rPr lang="en-US" altLang="zh-TW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x1</a:t>
            </a:r>
          </a:p>
          <a:p>
            <a:r>
              <a:rPr lang="zh-TW" altLang="en-US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螺帽 </a:t>
            </a:r>
            <a:r>
              <a:rPr lang="en-US" altLang="zh-TW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x2</a:t>
            </a:r>
          </a:p>
          <a:p>
            <a:r>
              <a:rPr lang="zh-TW" altLang="en-US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十字長螺絲 </a:t>
            </a:r>
            <a:r>
              <a:rPr lang="en-US" altLang="zh-TW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x2</a:t>
            </a:r>
          </a:p>
          <a:p>
            <a:r>
              <a:rPr lang="en-US" altLang="zh-TW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細長螺絲</a:t>
            </a:r>
            <a:r>
              <a:rPr lang="en-US" altLang="zh-TW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860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Assemble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7" name="圖片 26">
            <a:extLst>
              <a:ext uri="{FF2B5EF4-FFF2-40B4-BE49-F238E27FC236}">
                <a16:creationId xmlns:a16="http://schemas.microsoft.com/office/drawing/2014/main" id="{9E6E9356-188A-4EB7-B26A-092A081BC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4341" y="1517524"/>
            <a:ext cx="2927146" cy="17900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8" name="圓角矩形 4">
            <a:extLst>
              <a:ext uri="{FF2B5EF4-FFF2-40B4-BE49-F238E27FC236}">
                <a16:creationId xmlns:a16="http://schemas.microsoft.com/office/drawing/2014/main" id="{7009D6B8-824C-405D-A103-8BFE06385B8B}"/>
              </a:ext>
            </a:extLst>
          </p:cNvPr>
          <p:cNvSpPr/>
          <p:nvPr/>
        </p:nvSpPr>
        <p:spPr>
          <a:xfrm>
            <a:off x="75823" y="2552931"/>
            <a:ext cx="2484520" cy="761852"/>
          </a:xfrm>
          <a:prstGeom prst="roundRect">
            <a:avLst>
              <a:gd name="adj" fmla="val 5868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4291" tIns="32146" rIns="64291" bIns="32146" rtlCol="0" anchor="ctr"/>
          <a:lstStyle/>
          <a:p>
            <a:r>
              <a:rPr lang="zh-TW" altLang="en-US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十字攻牙螺絲 </a:t>
            </a:r>
            <a:r>
              <a:rPr lang="en-US" altLang="zh-TW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x</a:t>
            </a:r>
            <a:r>
              <a:rPr lang="zh-TW" altLang="en-US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2</a:t>
            </a:r>
          </a:p>
          <a:p>
            <a:pPr algn="ctr"/>
            <a:r>
              <a:rPr lang="en-US" altLang="zh-TW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短細螺絲</a:t>
            </a:r>
            <a:r>
              <a:rPr lang="en-US" altLang="zh-TW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29" name="圓角矩形 4">
            <a:extLst>
              <a:ext uri="{FF2B5EF4-FFF2-40B4-BE49-F238E27FC236}">
                <a16:creationId xmlns:a16="http://schemas.microsoft.com/office/drawing/2014/main" id="{2BBDECF1-4CBC-4047-9B7D-BCC2FAFE57C9}"/>
              </a:ext>
            </a:extLst>
          </p:cNvPr>
          <p:cNvSpPr/>
          <p:nvPr/>
        </p:nvSpPr>
        <p:spPr>
          <a:xfrm>
            <a:off x="4095847" y="3464246"/>
            <a:ext cx="1509834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4291" tIns="32146" rIns="64291" bIns="32146" rtlCol="0" anchor="ctr"/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輪胎安裝</a:t>
            </a: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A6DC27D6-9E61-4EB5-AD38-98757DDB3B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5636" y="1238598"/>
            <a:ext cx="2765461" cy="206894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2" name="圓角矩形 4">
            <a:extLst>
              <a:ext uri="{FF2B5EF4-FFF2-40B4-BE49-F238E27FC236}">
                <a16:creationId xmlns:a16="http://schemas.microsoft.com/office/drawing/2014/main" id="{94CF9DA5-7138-4D62-9BE9-08854C01F472}"/>
              </a:ext>
            </a:extLst>
          </p:cNvPr>
          <p:cNvSpPr/>
          <p:nvPr/>
        </p:nvSpPr>
        <p:spPr>
          <a:xfrm>
            <a:off x="6508259" y="3460777"/>
            <a:ext cx="2654543" cy="4365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4291" tIns="32146" rIns="64291" bIns="32146" rtlCol="0" anchor="ctr"/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循跡感應器安裝</a:t>
            </a:r>
          </a:p>
        </p:txBody>
      </p:sp>
      <p:sp>
        <p:nvSpPr>
          <p:cNvPr id="33" name="圓角矩形 4">
            <a:extLst>
              <a:ext uri="{FF2B5EF4-FFF2-40B4-BE49-F238E27FC236}">
                <a16:creationId xmlns:a16="http://schemas.microsoft.com/office/drawing/2014/main" id="{8860603B-A3C0-4127-B045-45D58CBDD90E}"/>
              </a:ext>
            </a:extLst>
          </p:cNvPr>
          <p:cNvSpPr/>
          <p:nvPr/>
        </p:nvSpPr>
        <p:spPr>
          <a:xfrm>
            <a:off x="9523663" y="1592580"/>
            <a:ext cx="2292858" cy="1714964"/>
          </a:xfrm>
          <a:prstGeom prst="roundRect">
            <a:avLst>
              <a:gd name="adj" fmla="val 4788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4291" tIns="32146" rIns="64291" bIns="32146" rtlCol="0" anchor="ctr"/>
          <a:lstStyle/>
          <a:p>
            <a:r>
              <a:rPr lang="zh-TW" altLang="en-US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循跡感應器 </a:t>
            </a:r>
            <a:r>
              <a:rPr lang="en-US" altLang="zh-TW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x</a:t>
            </a:r>
            <a:r>
              <a:rPr lang="zh-TW" altLang="en-US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1</a:t>
            </a:r>
          </a:p>
          <a:p>
            <a:r>
              <a:rPr lang="zh-TW" altLang="en-US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被動輪 </a:t>
            </a:r>
            <a:r>
              <a:rPr lang="en-US" altLang="zh-TW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x 1</a:t>
            </a:r>
          </a:p>
          <a:p>
            <a:r>
              <a:rPr lang="zh-TW" altLang="en-US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內六角螺絲 </a:t>
            </a:r>
            <a:r>
              <a:rPr lang="en-US" altLang="zh-TW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x 2</a:t>
            </a:r>
          </a:p>
          <a:p>
            <a:r>
              <a:rPr lang="en-US" altLang="zh-TW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短粗螺絲</a:t>
            </a:r>
            <a:r>
              <a:rPr lang="en-US" altLang="zh-TW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CFAE61F9-86C3-4596-9DD4-587F063445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2828" y="4726909"/>
            <a:ext cx="2708664" cy="181131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6" name="圓角矩形 4">
            <a:extLst>
              <a:ext uri="{FF2B5EF4-FFF2-40B4-BE49-F238E27FC236}">
                <a16:creationId xmlns:a16="http://schemas.microsoft.com/office/drawing/2014/main" id="{E92DA6CF-F425-4F8C-94FA-0DF557F7746D}"/>
              </a:ext>
            </a:extLst>
          </p:cNvPr>
          <p:cNvSpPr/>
          <p:nvPr/>
        </p:nvSpPr>
        <p:spPr>
          <a:xfrm>
            <a:off x="9481306" y="4728743"/>
            <a:ext cx="2549771" cy="1270230"/>
          </a:xfrm>
          <a:prstGeom prst="roundRect">
            <a:avLst>
              <a:gd name="adj" fmla="val 166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4291" tIns="32146" rIns="64291" bIns="32146" rtlCol="0" anchor="ctr"/>
          <a:lstStyle/>
          <a:p>
            <a:r>
              <a:rPr lang="zh-TW" altLang="en-US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超音波感應器 </a:t>
            </a:r>
            <a:r>
              <a:rPr lang="en-US" altLang="zh-TW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x</a:t>
            </a:r>
            <a:r>
              <a:rPr lang="zh-TW" altLang="en-US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1</a:t>
            </a:r>
          </a:p>
          <a:p>
            <a:r>
              <a:rPr lang="zh-TW" altLang="en-US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內六角螺絲 </a:t>
            </a:r>
            <a:r>
              <a:rPr lang="en-US" altLang="zh-TW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x 2</a:t>
            </a:r>
          </a:p>
          <a:p>
            <a:r>
              <a:rPr lang="en-US" altLang="zh-TW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短粗螺絲</a:t>
            </a:r>
            <a:r>
              <a:rPr lang="en-US" altLang="zh-TW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37" name="圓角矩形 4">
            <a:extLst>
              <a:ext uri="{FF2B5EF4-FFF2-40B4-BE49-F238E27FC236}">
                <a16:creationId xmlns:a16="http://schemas.microsoft.com/office/drawing/2014/main" id="{75674B7F-B747-4C2C-AC96-112CE38C44E9}"/>
              </a:ext>
            </a:extLst>
          </p:cNvPr>
          <p:cNvSpPr/>
          <p:nvPr/>
        </p:nvSpPr>
        <p:spPr>
          <a:xfrm>
            <a:off x="6634036" y="4086587"/>
            <a:ext cx="2708663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4291" tIns="32146" rIns="64291" bIns="32146" rtlCol="0" anchor="ctr"/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超音波感應器安裝</a:t>
            </a:r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4ED9E1EF-D95F-488B-A168-2345453D23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7350" y="4687475"/>
            <a:ext cx="2491250" cy="209757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0" name="圓角矩形 4">
            <a:extLst>
              <a:ext uri="{FF2B5EF4-FFF2-40B4-BE49-F238E27FC236}">
                <a16:creationId xmlns:a16="http://schemas.microsoft.com/office/drawing/2014/main" id="{9ABD481B-30AB-4095-BACF-5CEE8D22D1AF}"/>
              </a:ext>
            </a:extLst>
          </p:cNvPr>
          <p:cNvSpPr/>
          <p:nvPr/>
        </p:nvSpPr>
        <p:spPr>
          <a:xfrm>
            <a:off x="4081743" y="4069380"/>
            <a:ext cx="1547459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4291" tIns="32146" rIns="64291" bIns="32146" rtlCol="0" anchor="ctr"/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銅柱安裝</a:t>
            </a:r>
          </a:p>
        </p:txBody>
      </p:sp>
      <p:sp>
        <p:nvSpPr>
          <p:cNvPr id="41" name="圓角矩形 4">
            <a:extLst>
              <a:ext uri="{FF2B5EF4-FFF2-40B4-BE49-F238E27FC236}">
                <a16:creationId xmlns:a16="http://schemas.microsoft.com/office/drawing/2014/main" id="{124A89C3-E9A1-4351-993B-005910978DF8}"/>
              </a:ext>
            </a:extLst>
          </p:cNvPr>
          <p:cNvSpPr/>
          <p:nvPr/>
        </p:nvSpPr>
        <p:spPr>
          <a:xfrm>
            <a:off x="1390467" y="4674698"/>
            <a:ext cx="1447906" cy="468000"/>
          </a:xfrm>
          <a:prstGeom prst="roundRect">
            <a:avLst>
              <a:gd name="adj" fmla="val 669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4291" tIns="32146" rIns="64291" bIns="32146" rtlCol="0" anchor="ctr"/>
          <a:lstStyle/>
          <a:p>
            <a:r>
              <a:rPr lang="zh-TW" altLang="en-US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銅柱 </a:t>
            </a:r>
            <a:r>
              <a:rPr lang="en-US" altLang="zh-TW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x</a:t>
            </a:r>
            <a:r>
              <a:rPr lang="zh-TW" altLang="en-US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4</a:t>
            </a:r>
          </a:p>
        </p:txBody>
      </p:sp>
      <p:graphicFrame>
        <p:nvGraphicFramePr>
          <p:cNvPr id="42" name="資料庫圖表 41">
            <a:extLst>
              <a:ext uri="{FF2B5EF4-FFF2-40B4-BE49-F238E27FC236}">
                <a16:creationId xmlns:a16="http://schemas.microsoft.com/office/drawing/2014/main" id="{4C017E3A-D626-4522-906B-B90C965DB381}"/>
              </a:ext>
            </a:extLst>
          </p:cNvPr>
          <p:cNvGraphicFramePr/>
          <p:nvPr/>
        </p:nvGraphicFramePr>
        <p:xfrm>
          <a:off x="5221138" y="3166698"/>
          <a:ext cx="1974545" cy="1965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931544E-85DF-4297-9750-E3F376AF5EDD}"/>
              </a:ext>
            </a:extLst>
          </p:cNvPr>
          <p:cNvCxnSpPr/>
          <p:nvPr/>
        </p:nvCxnSpPr>
        <p:spPr>
          <a:xfrm>
            <a:off x="6087157" y="857395"/>
            <a:ext cx="0" cy="5486400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7472E92D-8566-4408-918D-0B3E779A94C8}"/>
              </a:ext>
            </a:extLst>
          </p:cNvPr>
          <p:cNvCxnSpPr>
            <a:cxnSpLocks/>
          </p:cNvCxnSpPr>
          <p:nvPr/>
        </p:nvCxnSpPr>
        <p:spPr>
          <a:xfrm flipH="1" flipV="1">
            <a:off x="1917386" y="3968741"/>
            <a:ext cx="8343391" cy="44760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09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Assemble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7" name="圖片 26">
            <a:extLst>
              <a:ext uri="{FF2B5EF4-FFF2-40B4-BE49-F238E27FC236}">
                <a16:creationId xmlns:a16="http://schemas.microsoft.com/office/drawing/2014/main" id="{FCAD4547-798F-43E0-B1A4-B23657853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3705" y="1008568"/>
            <a:ext cx="2665309" cy="226975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8" name="圓角矩形 4">
            <a:extLst>
              <a:ext uri="{FF2B5EF4-FFF2-40B4-BE49-F238E27FC236}">
                <a16:creationId xmlns:a16="http://schemas.microsoft.com/office/drawing/2014/main" id="{2B9F2C1B-EC54-49AC-BFD4-D52A05426A35}"/>
              </a:ext>
            </a:extLst>
          </p:cNvPr>
          <p:cNvSpPr/>
          <p:nvPr/>
        </p:nvSpPr>
        <p:spPr>
          <a:xfrm>
            <a:off x="9662371" y="2375371"/>
            <a:ext cx="2212403" cy="902950"/>
          </a:xfrm>
          <a:prstGeom prst="roundRect">
            <a:avLst>
              <a:gd name="adj" fmla="val 5868"/>
            </a:avLst>
          </a:prstGeom>
          <a:noFill/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4291" tIns="32146" rIns="64291" bIns="32146" rtlCol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 panose="03000509000000000000" pitchFamily="65" charset="-120"/>
                <a:cs typeface="+mn-cs"/>
              </a:rPr>
              <a:t>內六角螺絲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 panose="03000509000000000000" pitchFamily="65" charset="-120"/>
                <a:cs typeface="+mn-cs"/>
              </a:rPr>
              <a:t>x</a:t>
            </a: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 panose="03000509000000000000" pitchFamily="65" charset="-120"/>
                <a:cs typeface="+mn-cs"/>
              </a:rPr>
              <a:t>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 panose="03000509000000000000" pitchFamily="65" charset="-120"/>
                <a:cs typeface="+mn-cs"/>
              </a:rPr>
              <a:t>4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kern="0" dirty="0">
                <a:solidFill>
                  <a:schemeClr val="bg1"/>
                </a:solidFill>
                <a:latin typeface="Times New Roman"/>
                <a:ea typeface="標楷體" panose="03000509000000000000" pitchFamily="65" charset="-120"/>
              </a:rPr>
              <a:t>(</a:t>
            </a:r>
            <a:r>
              <a:rPr kumimoji="1" lang="zh-TW" altLang="en-US" sz="2400" kern="0" dirty="0">
                <a:solidFill>
                  <a:schemeClr val="bg1"/>
                </a:solidFill>
                <a:latin typeface="Times New Roman"/>
                <a:ea typeface="標楷體" panose="03000509000000000000" pitchFamily="65" charset="-120"/>
              </a:rPr>
              <a:t>粗短螺絲</a:t>
            </a:r>
            <a:r>
              <a:rPr kumimoji="1" lang="en-US" altLang="zh-TW" sz="2400" kern="0" dirty="0">
                <a:solidFill>
                  <a:schemeClr val="bg1"/>
                </a:solidFill>
                <a:latin typeface="Times New Roman"/>
                <a:ea typeface="標楷體" panose="03000509000000000000" pitchFamily="65" charset="-120"/>
              </a:rPr>
              <a:t>)</a:t>
            </a:r>
            <a:endParaRPr kumimoji="1" lang="en-US" altLang="zh-TW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9" name="圓角矩形 4">
            <a:extLst>
              <a:ext uri="{FF2B5EF4-FFF2-40B4-BE49-F238E27FC236}">
                <a16:creationId xmlns:a16="http://schemas.microsoft.com/office/drawing/2014/main" id="{D4BD3D4D-A621-4EFC-A3D7-FE18213520D8}"/>
              </a:ext>
            </a:extLst>
          </p:cNvPr>
          <p:cNvSpPr/>
          <p:nvPr/>
        </p:nvSpPr>
        <p:spPr>
          <a:xfrm>
            <a:off x="6667881" y="3251214"/>
            <a:ext cx="1709844" cy="43200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64291" tIns="32146" rIns="64291" bIns="32146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 panose="03000509000000000000" pitchFamily="65" charset="-120"/>
                <a:cs typeface="+mn-cs"/>
              </a:rPr>
              <a:t>安裝主控板</a:t>
            </a: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050DBE24-DCE0-4BA9-B307-401D00B5D3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3705" y="4315675"/>
            <a:ext cx="3296849" cy="240223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1" name="圓角矩形 4">
            <a:extLst>
              <a:ext uri="{FF2B5EF4-FFF2-40B4-BE49-F238E27FC236}">
                <a16:creationId xmlns:a16="http://schemas.microsoft.com/office/drawing/2014/main" id="{CA59879C-3C01-44D4-BCCF-D67D077B41D9}"/>
              </a:ext>
            </a:extLst>
          </p:cNvPr>
          <p:cNvSpPr/>
          <p:nvPr/>
        </p:nvSpPr>
        <p:spPr>
          <a:xfrm>
            <a:off x="6645021" y="3834571"/>
            <a:ext cx="2388993" cy="43200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64291" tIns="32146" rIns="64291" bIns="32146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 panose="03000509000000000000" pitchFamily="65" charset="-120"/>
                <a:cs typeface="+mn-cs"/>
              </a:rPr>
              <a:t>安裝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 panose="03000509000000000000" pitchFamily="65" charset="-120"/>
                <a:cs typeface="+mn-cs"/>
              </a:rPr>
              <a:t>RJ25</a:t>
            </a: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 panose="03000509000000000000" pitchFamily="65" charset="-120"/>
                <a:cs typeface="+mn-cs"/>
              </a:rPr>
              <a:t>連接線</a:t>
            </a: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7E7F4E13-9314-4AD2-9655-13B4C5C09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227" y="4318628"/>
            <a:ext cx="2931050" cy="239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3" name="圓角矩形 4">
            <a:extLst>
              <a:ext uri="{FF2B5EF4-FFF2-40B4-BE49-F238E27FC236}">
                <a16:creationId xmlns:a16="http://schemas.microsoft.com/office/drawing/2014/main" id="{532330E9-DFE9-489F-BF86-D7BB9F54DB04}"/>
              </a:ext>
            </a:extLst>
          </p:cNvPr>
          <p:cNvSpPr/>
          <p:nvPr/>
        </p:nvSpPr>
        <p:spPr>
          <a:xfrm>
            <a:off x="3165768" y="3821101"/>
            <a:ext cx="2515955" cy="497527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64291" tIns="32146" rIns="64291" bIns="32146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 panose="03000509000000000000" pitchFamily="65" charset="-120"/>
                <a:cs typeface="+mn-cs"/>
              </a:rPr>
              <a:t>安裝馬達連接線</a:t>
            </a:r>
          </a:p>
        </p:txBody>
      </p:sp>
      <p:graphicFrame>
        <p:nvGraphicFramePr>
          <p:cNvPr id="38" name="資料庫圖表 37">
            <a:extLst>
              <a:ext uri="{FF2B5EF4-FFF2-40B4-BE49-F238E27FC236}">
                <a16:creationId xmlns:a16="http://schemas.microsoft.com/office/drawing/2014/main" id="{A7AF1A36-DA55-43BF-8397-8E96E05001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1328045"/>
              </p:ext>
            </p:extLst>
          </p:nvPr>
        </p:nvGraphicFramePr>
        <p:xfrm>
          <a:off x="5222879" y="2926530"/>
          <a:ext cx="1974545" cy="1965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4B112137-0AC4-4982-ACFD-CB83BEA48EDD}"/>
              </a:ext>
            </a:extLst>
          </p:cNvPr>
          <p:cNvCxnSpPr/>
          <p:nvPr/>
        </p:nvCxnSpPr>
        <p:spPr>
          <a:xfrm>
            <a:off x="6088898" y="1023625"/>
            <a:ext cx="0" cy="5486400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2262B605-CFE3-4BA6-85A4-193E0C0E712A}"/>
              </a:ext>
            </a:extLst>
          </p:cNvPr>
          <p:cNvCxnSpPr>
            <a:cxnSpLocks/>
          </p:cNvCxnSpPr>
          <p:nvPr/>
        </p:nvCxnSpPr>
        <p:spPr>
          <a:xfrm flipH="1" flipV="1">
            <a:off x="1919127" y="3743085"/>
            <a:ext cx="8343391" cy="44760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4C24A6B4-AA25-46D6-BDCA-8589A692A382}"/>
              </a:ext>
            </a:extLst>
          </p:cNvPr>
          <p:cNvGrpSpPr/>
          <p:nvPr/>
        </p:nvGrpSpPr>
        <p:grpSpPr>
          <a:xfrm>
            <a:off x="1973001" y="1331216"/>
            <a:ext cx="3779644" cy="2261653"/>
            <a:chOff x="710728" y="1390525"/>
            <a:chExt cx="3779644" cy="2261653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15AD98A1-E7BF-4790-A8B0-6A7E7DB03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495659" y="1390525"/>
              <a:ext cx="2670994" cy="192546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3" name="圓角矩形 4">
              <a:extLst>
                <a:ext uri="{FF2B5EF4-FFF2-40B4-BE49-F238E27FC236}">
                  <a16:creationId xmlns:a16="http://schemas.microsoft.com/office/drawing/2014/main" id="{10C1680E-A1C1-4FD5-825D-C596EE1FE775}"/>
                </a:ext>
              </a:extLst>
            </p:cNvPr>
            <p:cNvSpPr/>
            <p:nvPr/>
          </p:nvSpPr>
          <p:spPr>
            <a:xfrm>
              <a:off x="710728" y="2002680"/>
              <a:ext cx="936000" cy="432000"/>
            </a:xfrm>
            <a:prstGeom prst="roundRect">
              <a:avLst>
                <a:gd name="adj" fmla="val 5868"/>
              </a:avLst>
            </a:prstGeom>
            <a:solidFill>
              <a:srgbClr val="FBDF53"/>
            </a:solidFill>
            <a:ln w="254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lIns="64291" tIns="32146" rIns="64291" bIns="32146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標楷體" panose="03000509000000000000" pitchFamily="65" charset="-120"/>
                  <a:cs typeface="+mn-cs"/>
                </a:rPr>
                <a:t>超音波</a:t>
              </a:r>
              <a:endParaRPr kumimoji="1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24" name="圓角矩形 4">
              <a:extLst>
                <a:ext uri="{FF2B5EF4-FFF2-40B4-BE49-F238E27FC236}">
                  <a16:creationId xmlns:a16="http://schemas.microsoft.com/office/drawing/2014/main" id="{9825653E-9F98-44E0-A860-647F97DF5E22}"/>
                </a:ext>
              </a:extLst>
            </p:cNvPr>
            <p:cNvSpPr/>
            <p:nvPr/>
          </p:nvSpPr>
          <p:spPr>
            <a:xfrm>
              <a:off x="2023688" y="3220178"/>
              <a:ext cx="648072" cy="432000"/>
            </a:xfrm>
            <a:prstGeom prst="roundRect">
              <a:avLst>
                <a:gd name="adj" fmla="val 3708"/>
              </a:avLst>
            </a:prstGeom>
            <a:solidFill>
              <a:srgbClr val="FBDF53"/>
            </a:solidFill>
            <a:ln w="254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lIns="64291" tIns="32146" rIns="64291" bIns="32146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標楷體" panose="03000509000000000000" pitchFamily="65" charset="-120"/>
                  <a:cs typeface="+mn-cs"/>
                </a:rPr>
                <a:t>循跡</a:t>
              </a:r>
              <a:endParaRPr kumimoji="1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25" name="圓角矩形 4">
              <a:extLst>
                <a:ext uri="{FF2B5EF4-FFF2-40B4-BE49-F238E27FC236}">
                  <a16:creationId xmlns:a16="http://schemas.microsoft.com/office/drawing/2014/main" id="{C763BA70-7384-472D-9238-767D1D6B67D6}"/>
                </a:ext>
              </a:extLst>
            </p:cNvPr>
            <p:cNvSpPr/>
            <p:nvPr/>
          </p:nvSpPr>
          <p:spPr>
            <a:xfrm>
              <a:off x="3806372" y="1451977"/>
              <a:ext cx="684000" cy="432000"/>
            </a:xfrm>
            <a:prstGeom prst="roundRect">
              <a:avLst>
                <a:gd name="adj" fmla="val 3708"/>
              </a:avLst>
            </a:prstGeom>
            <a:solidFill>
              <a:srgbClr val="FBDF53"/>
            </a:solidFill>
            <a:ln w="254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lIns="64291" tIns="32146" rIns="64291" bIns="32146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標楷體" panose="03000509000000000000" pitchFamily="65" charset="-120"/>
                  <a:cs typeface="+mn-cs"/>
                </a:rPr>
                <a:t>馬達</a:t>
              </a:r>
              <a:endParaRPr kumimoji="1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 panose="03000509000000000000" pitchFamily="65" charset="-120"/>
                <a:cs typeface="+mn-cs"/>
              </a:endParaRPr>
            </a:p>
          </p:txBody>
        </p:sp>
      </p:grpSp>
      <p:sp>
        <p:nvSpPr>
          <p:cNvPr id="26" name="圓角矩形 4">
            <a:extLst>
              <a:ext uri="{FF2B5EF4-FFF2-40B4-BE49-F238E27FC236}">
                <a16:creationId xmlns:a16="http://schemas.microsoft.com/office/drawing/2014/main" id="{0BA13A9F-A336-43FF-9A1B-9FB73FF79113}"/>
              </a:ext>
            </a:extLst>
          </p:cNvPr>
          <p:cNvSpPr/>
          <p:nvPr/>
        </p:nvSpPr>
        <p:spPr>
          <a:xfrm>
            <a:off x="602294" y="2751375"/>
            <a:ext cx="1798386" cy="499839"/>
          </a:xfrm>
          <a:prstGeom prst="roundRect">
            <a:avLst>
              <a:gd name="adj" fmla="val 10187"/>
            </a:avLst>
          </a:prstGeom>
          <a:noFill/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4291" tIns="32146" rIns="64291" bIns="32146" rtlCol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 panose="03000509000000000000" pitchFamily="65" charset="-120"/>
                <a:cs typeface="+mn-cs"/>
              </a:rPr>
              <a:t>RJ25</a:t>
            </a: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 panose="03000509000000000000" pitchFamily="65" charset="-120"/>
                <a:cs typeface="+mn-cs"/>
              </a:rPr>
              <a:t>電線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 panose="03000509000000000000" pitchFamily="65" charset="-120"/>
                <a:cs typeface="+mn-cs"/>
              </a:rPr>
              <a:t>x2</a:t>
            </a:r>
          </a:p>
        </p:txBody>
      </p:sp>
      <p:sp>
        <p:nvSpPr>
          <p:cNvPr id="37" name="圓角矩形 4">
            <a:extLst>
              <a:ext uri="{FF2B5EF4-FFF2-40B4-BE49-F238E27FC236}">
                <a16:creationId xmlns:a16="http://schemas.microsoft.com/office/drawing/2014/main" id="{DCF15642-1112-4D81-9B84-30F71D680B4B}"/>
              </a:ext>
            </a:extLst>
          </p:cNvPr>
          <p:cNvSpPr/>
          <p:nvPr/>
        </p:nvSpPr>
        <p:spPr>
          <a:xfrm>
            <a:off x="4147060" y="3244624"/>
            <a:ext cx="1466872" cy="43200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64291" tIns="32146" rIns="64291" bIns="32146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 panose="03000509000000000000" pitchFamily="65" charset="-120"/>
                <a:cs typeface="+mn-cs"/>
              </a:rPr>
              <a:t>連接電線</a:t>
            </a:r>
          </a:p>
        </p:txBody>
      </p:sp>
    </p:spTree>
    <p:extLst>
      <p:ext uri="{BB962C8B-B14F-4D97-AF65-F5344CB8AC3E}">
        <p14:creationId xmlns:p14="http://schemas.microsoft.com/office/powerpoint/2010/main" val="64753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 err="1"/>
              <a:t>Mbot</a:t>
            </a:r>
            <a:r>
              <a:rPr lang="en-US" altLang="zh-TW" sz="6000" dirty="0"/>
              <a:t> wiring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382" y="1825625"/>
            <a:ext cx="112152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CF0B74CE-8D11-4C20-BD7A-706685EC5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4674" y="1466255"/>
            <a:ext cx="6842651" cy="46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0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FA116F1-BC3A-440B-8D1C-71D46360F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20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Software install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2922086"/>
      </p:ext>
    </p:extLst>
  </p:cSld>
  <p:clrMapOvr>
    <a:masterClrMapping/>
  </p:clrMapOvr>
</p:sld>
</file>

<file path=ppt/theme/theme1.xml><?xml version="1.0" encoding="utf-8"?>
<a:theme xmlns:a="http://schemas.openxmlformats.org/drawingml/2006/main" name="ppt templat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</Template>
  <TotalTime>1845</TotalTime>
  <Words>558</Words>
  <Application>Microsoft Office PowerPoint</Application>
  <PresentationFormat>寬螢幕</PresentationFormat>
  <Paragraphs>140</Paragraphs>
  <Slides>16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Trade Gothic LT Pro</vt:lpstr>
      <vt:lpstr>微軟正黑體</vt:lpstr>
      <vt:lpstr>標楷體</vt:lpstr>
      <vt:lpstr>Arial</vt:lpstr>
      <vt:lpstr>Calibri</vt:lpstr>
      <vt:lpstr>Times New Roman</vt:lpstr>
      <vt:lpstr>Trebuchet MS</vt:lpstr>
      <vt:lpstr>ppt template</vt:lpstr>
      <vt:lpstr>機器人動起來 Using Mbot ＆ Arduino IDE</vt:lpstr>
      <vt:lpstr>Mbot assemble</vt:lpstr>
      <vt:lpstr>What’s Mbot</vt:lpstr>
      <vt:lpstr>Components</vt:lpstr>
      <vt:lpstr>Assemble</vt:lpstr>
      <vt:lpstr>Assemble</vt:lpstr>
      <vt:lpstr>Assemble</vt:lpstr>
      <vt:lpstr>Mbot wiring</vt:lpstr>
      <vt:lpstr>Software install</vt:lpstr>
      <vt:lpstr>Software Download</vt:lpstr>
      <vt:lpstr>Software Download</vt:lpstr>
      <vt:lpstr>Software Download</vt:lpstr>
      <vt:lpstr>Software Download</vt:lpstr>
      <vt:lpstr>Library include</vt:lpstr>
      <vt:lpstr>File upload</vt:lpstr>
      <vt:lpstr>To Be Continued…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00</dc:creator>
  <cp:lastModifiedBy>00</cp:lastModifiedBy>
  <cp:revision>103</cp:revision>
  <dcterms:created xsi:type="dcterms:W3CDTF">2022-12-10T03:49:31Z</dcterms:created>
  <dcterms:modified xsi:type="dcterms:W3CDTF">2023-01-25T14:31:44Z</dcterms:modified>
</cp:coreProperties>
</file>