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1" r:id="rId3"/>
    <p:sldId id="342" r:id="rId4"/>
    <p:sldId id="343" r:id="rId5"/>
    <p:sldId id="344" r:id="rId6"/>
    <p:sldId id="345" r:id="rId7"/>
    <p:sldId id="348" r:id="rId8"/>
    <p:sldId id="349" r:id="rId9"/>
    <p:sldId id="316" r:id="rId10"/>
    <p:sldId id="317" r:id="rId11"/>
    <p:sldId id="319" r:id="rId12"/>
    <p:sldId id="351" r:id="rId13"/>
    <p:sldId id="320" r:id="rId14"/>
    <p:sldId id="322" r:id="rId15"/>
    <p:sldId id="330" r:id="rId16"/>
    <p:sldId id="350" r:id="rId17"/>
    <p:sldId id="352" r:id="rId18"/>
    <p:sldId id="281" r:id="rId19"/>
    <p:sldId id="353" r:id="rId20"/>
    <p:sldId id="354" r:id="rId21"/>
    <p:sldId id="368" r:id="rId22"/>
    <p:sldId id="369" r:id="rId23"/>
    <p:sldId id="3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742" autoAdjust="0"/>
  </p:normalViewPr>
  <p:slideViewPr>
    <p:cSldViewPr snapToGrid="0">
      <p:cViewPr varScale="1">
        <p:scale>
          <a:sx n="84" d="100"/>
          <a:sy n="84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86C1414-7C8A-4812-98B5-49B0DDCA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331" y="1441742"/>
            <a:ext cx="7935338" cy="47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C79B7B5-9F6E-40EC-9DB4-E65EC632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76" y="1485192"/>
            <a:ext cx="6377247" cy="52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CH5 DC motor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1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讓</a:t>
            </a:r>
            <a:r>
              <a:rPr lang="en-US" altLang="zh-TW" sz="3200" dirty="0" err="1">
                <a:latin typeface="+mj-lt"/>
                <a:ea typeface="標楷體" panose="03000509000000000000" pitchFamily="65" charset="-120"/>
              </a:rPr>
              <a:t>Mbot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前進兩秒後停下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A4F3E71-1C3E-471C-AA50-7E2DE4B04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09" b="29796"/>
          <a:stretch/>
        </p:blipFill>
        <p:spPr>
          <a:xfrm>
            <a:off x="974387" y="2408506"/>
            <a:ext cx="10243225" cy="36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r>
              <a:rPr lang="zh-TW" altLang="en-US" sz="6000" dirty="0"/>
              <a:t> </a:t>
            </a:r>
            <a:r>
              <a:rPr lang="en-US" altLang="zh-TW" sz="6000" dirty="0"/>
              <a:t>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讓</a:t>
            </a:r>
            <a:r>
              <a:rPr lang="en-US" altLang="zh-TW" sz="3200" dirty="0" err="1">
                <a:latin typeface="+mj-lt"/>
                <a:ea typeface="標楷體" panose="03000509000000000000" pitchFamily="65" charset="-120"/>
              </a:rPr>
              <a:t>Mbot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前進繞圈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465F4C2-4FC3-4407-944A-80227B97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157" y="1485191"/>
            <a:ext cx="5340548" cy="53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CE2B5035-8DB8-40C2-AF65-5111FEFE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2846" y="2032174"/>
            <a:ext cx="5535754" cy="3785417"/>
          </a:xfr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031A15C-2FB0-47A4-92B3-969E15E2C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5" y="2032175"/>
            <a:ext cx="5240075" cy="37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83078AEF-8D89-4DC8-A7B8-53F08A10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14" y="2349000"/>
            <a:ext cx="4328184" cy="216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CF197D2-B5AE-48F8-80CE-2C71F9C6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404" y="2349000"/>
            <a:ext cx="432881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CH7 Sonar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5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319CEB7-6E33-4960-AE78-18FA6787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09" y="1825625"/>
            <a:ext cx="8767181" cy="42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– 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B86DDF9-EE8D-4AE7-A3F7-1FD1D77C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60" y="1794800"/>
            <a:ext cx="7316509" cy="43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CH3 APP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r>
              <a:rPr lang="zh-TW" altLang="en-US" sz="6000" dirty="0"/>
              <a:t> </a:t>
            </a:r>
            <a:r>
              <a:rPr lang="en-US" altLang="zh-TW" sz="6000" dirty="0"/>
              <a:t>-</a:t>
            </a:r>
            <a:r>
              <a:rPr lang="zh-TW" altLang="en-US" sz="6000" dirty="0"/>
              <a:t>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8446BFFE-C36E-4D11-8A68-75E2F4BB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90" y="1825625"/>
            <a:ext cx="7588249" cy="50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 – ans2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3A3EA6B-83CE-4FEF-BB81-0CF83B2F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974" y="1394669"/>
            <a:ext cx="5818051" cy="5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101F4E7-2774-4F54-8923-F37812AD12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10"/>
          <a:stretch/>
        </p:blipFill>
        <p:spPr>
          <a:xfrm>
            <a:off x="2284959" y="1776702"/>
            <a:ext cx="762208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– 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2AD8A00-EDF3-4F85-ACEB-A9CBC76F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700" y="1478912"/>
            <a:ext cx="5710599" cy="54011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7C93C5B-0A9C-4C6E-8591-8BE8C4BD504F}"/>
              </a:ext>
            </a:extLst>
          </p:cNvPr>
          <p:cNvSpPr/>
          <p:nvPr/>
        </p:nvSpPr>
        <p:spPr>
          <a:xfrm>
            <a:off x="3628920" y="4684337"/>
            <a:ext cx="4760337" cy="19341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FEDA54-650E-4774-892A-8D15F82473AE}"/>
              </a:ext>
            </a:extLst>
          </p:cNvPr>
          <p:cNvSpPr/>
          <p:nvPr/>
        </p:nvSpPr>
        <p:spPr>
          <a:xfrm>
            <a:off x="3693886" y="3357878"/>
            <a:ext cx="3614057" cy="4230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5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0E3DE5-B76D-4145-B814-BEAA4509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34" y="2293133"/>
            <a:ext cx="5961131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A0F953C-A54D-4520-9CFD-1F32F998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2" y="3017491"/>
            <a:ext cx="10257356" cy="19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6B8193-6EA2-40F1-8C66-B268C498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539" y="1485192"/>
            <a:ext cx="6058921" cy="52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11F2B79-C955-4C2A-A33A-ECFBB74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251" y="1525453"/>
            <a:ext cx="4821497" cy="5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441331-F6A6-49AA-8254-5B262288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DB39C98-106B-4EB2-8056-DAF15D082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483" y="1784717"/>
            <a:ext cx="7892998" cy="50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CH4 IDE </a:t>
            </a:r>
            <a:r>
              <a:rPr lang="en-US" altLang="zh-TW" dirty="0" err="1"/>
              <a:t>ans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5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Ans1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0AEBCA0-4617-4D8B-ACC0-C1D78BC3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47" y="1372533"/>
            <a:ext cx="7249306" cy="53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70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1073</TotalTime>
  <Words>117</Words>
  <Application>Microsoft Office PowerPoint</Application>
  <PresentationFormat>寬螢幕</PresentationFormat>
  <Paragraphs>48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Trade Gothic LT Pro</vt:lpstr>
      <vt:lpstr>思源黑體 TW Medium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CH3 APP ans</vt:lpstr>
      <vt:lpstr>Example</vt:lpstr>
      <vt:lpstr>Example</vt:lpstr>
      <vt:lpstr>Example</vt:lpstr>
      <vt:lpstr>Example</vt:lpstr>
      <vt:lpstr>Example</vt:lpstr>
      <vt:lpstr>CH4 IDE ans</vt:lpstr>
      <vt:lpstr>Ans1</vt:lpstr>
      <vt:lpstr>Ans2</vt:lpstr>
      <vt:lpstr>Ans3</vt:lpstr>
      <vt:lpstr>CH5 DC motor ans</vt:lpstr>
      <vt:lpstr>Practice - ans</vt:lpstr>
      <vt:lpstr>Practice2 - ans</vt:lpstr>
      <vt:lpstr>Practice3 - ans</vt:lpstr>
      <vt:lpstr>Practice3 - ans</vt:lpstr>
      <vt:lpstr>CH7 Sonar ans</vt:lpstr>
      <vt:lpstr>Practice - ans</vt:lpstr>
      <vt:lpstr>Practice – ans2</vt:lpstr>
      <vt:lpstr>Practice2 - ans</vt:lpstr>
      <vt:lpstr>Practice2 – ans2</vt:lpstr>
      <vt:lpstr>Practice3 - ans</vt:lpstr>
      <vt:lpstr>Practice3 – ans2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48</cp:revision>
  <dcterms:created xsi:type="dcterms:W3CDTF">2022-12-10T03:49:31Z</dcterms:created>
  <dcterms:modified xsi:type="dcterms:W3CDTF">2023-01-27T14:52:39Z</dcterms:modified>
</cp:coreProperties>
</file>