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de-DE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00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228B848-F2F6-43D3-A296-35EFD9D6C2FA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55199B51-B9B5-4788-9AFB-D866F6DE3352}" type="slidenum">
              <a:rPr/>
              <a:pPr lvl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78" marR="0" indent="-215978" rtl="0" hangingPunct="0">
      <a:tabLst/>
      <a:defRPr lang="de-DE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67035" y="5897277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9" name="Titel 28"/>
          <p:cNvSpPr>
            <a:spLocks noGrp="1"/>
          </p:cNvSpPr>
          <p:nvPr>
            <p:ph type="ctrTitle"/>
          </p:nvPr>
        </p:nvSpPr>
        <p:spPr>
          <a:xfrm>
            <a:off x="420026" y="5349987"/>
            <a:ext cx="9324578" cy="1347442"/>
          </a:xfrm>
        </p:spPr>
        <p:txBody>
          <a:bodyPr anchor="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20026" y="4283816"/>
            <a:ext cx="9324578" cy="1007957"/>
          </a:xfrm>
        </p:spPr>
        <p:txBody>
          <a:bodyPr anchor="b"/>
          <a:lstStyle>
            <a:lvl1pPr marL="0" indent="0" algn="l">
              <a:buNone/>
              <a:defRPr sz="2600">
                <a:solidFill>
                  <a:schemeClr val="tx2">
                    <a:shade val="75000"/>
                  </a:schemeClr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9072562" y="7136333"/>
            <a:ext cx="836692" cy="272148"/>
          </a:xfrm>
        </p:spPr>
        <p:txBody>
          <a:bodyPr/>
          <a:lstStyle/>
          <a:p>
            <a:pPr lvl="0"/>
            <a:fld id="{F7859D60-A593-4239-AC26-488DF455FB70}" type="slidenum">
              <a:rPr lang="de-DE" smtClean="0"/>
              <a:pPr lvl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BC6218-C396-433A-95AB-9D8649621821}" type="slidenum">
              <a:rPr lang="de-DE" smtClean="0"/>
              <a:pPr lvl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60469" y="605475"/>
            <a:ext cx="2016125" cy="645022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4031" y="605475"/>
            <a:ext cx="6888427" cy="645022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C81ED1-9608-4983-A614-7C4EBE99423A}" type="slidenum">
              <a:rPr lang="de-DE" smtClean="0"/>
              <a:pPr lvl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948245" y="83997"/>
            <a:ext cx="3192198" cy="318486"/>
          </a:xfrm>
        </p:spPr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9072562" y="7136333"/>
            <a:ext cx="836692" cy="272148"/>
          </a:xfrm>
        </p:spPr>
        <p:txBody>
          <a:bodyPr/>
          <a:lstStyle/>
          <a:p>
            <a:pPr lvl="0"/>
            <a:fld id="{C72C8BBC-7F0F-4648-BF8F-40A491848218}" type="slidenum">
              <a:rPr lang="de-DE" smtClean="0"/>
              <a:pPr lvl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67035" y="3797367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20026" y="1847921"/>
            <a:ext cx="9324578" cy="1343942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A6C31A-99EE-4062-A4B5-7ED5F5837DAC}" type="slidenum">
              <a:rPr lang="de-DE" smtClean="0"/>
              <a:pPr lvl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98961" y="3248616"/>
            <a:ext cx="9576594" cy="1306050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32661" y="503978"/>
            <a:ext cx="9576594" cy="92732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36021" y="1763924"/>
            <a:ext cx="4620286" cy="520777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5124318" y="1763924"/>
            <a:ext cx="4788297" cy="520777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36D54E-59D7-4DB6-BBCE-6B3C2ADFDE58}" type="slidenum">
              <a:rPr lang="de-DE" smtClean="0"/>
              <a:pPr lvl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>
          <a:xfrm>
            <a:off x="336021" y="5963744"/>
            <a:ext cx="9492589" cy="97295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10272" y="734968"/>
            <a:ext cx="4730040" cy="70521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half" idx="3"/>
          </p:nvPr>
        </p:nvSpPr>
        <p:spPr>
          <a:xfrm>
            <a:off x="5120818" y="734968"/>
            <a:ext cx="4731898" cy="70521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310272" y="1450688"/>
            <a:ext cx="4730040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4"/>
          </p:nvPr>
        </p:nvSpPr>
        <p:spPr>
          <a:xfrm>
            <a:off x="5124902" y="1450688"/>
            <a:ext cx="4727813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072563" y="7139693"/>
            <a:ext cx="840052" cy="272148"/>
          </a:xfrm>
        </p:spPr>
        <p:txBody>
          <a:bodyPr/>
          <a:lstStyle/>
          <a:p>
            <a:pPr lvl="0"/>
            <a:fld id="{3A7147AC-6956-44EB-95E3-F7B66889382E}" type="slidenum">
              <a:rPr lang="de-DE" smtClean="0"/>
              <a:pPr lvl="0"/>
              <a:t>‹Nr.›</a:t>
            </a:fld>
            <a:endParaRPr lang="de-DE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567035" y="6635715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/>
          <p:cNvSpPr>
            <a:spLocks noGrp="1"/>
          </p:cNvSpPr>
          <p:nvPr>
            <p:ph type="title"/>
          </p:nvPr>
        </p:nvSpPr>
        <p:spPr>
          <a:xfrm>
            <a:off x="332661" y="503978"/>
            <a:ext cx="9576594" cy="92732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DD820B-3182-454E-B9FC-3260C7DFBC89}" type="slidenum">
              <a:rPr lang="de-DE" smtClean="0"/>
              <a:pPr lvl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E106A-4C8C-4A38-81B2-12BC0576DBEF}" type="slidenum">
              <a:rPr lang="de-DE" smtClean="0"/>
              <a:pPr lvl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567035" y="6447569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504031" y="6047740"/>
            <a:ext cx="9324578" cy="573975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idx="2"/>
          </p:nvPr>
        </p:nvSpPr>
        <p:spPr>
          <a:xfrm>
            <a:off x="504032" y="671971"/>
            <a:ext cx="3316456" cy="5291773"/>
          </a:xfrm>
        </p:spPr>
        <p:txBody>
          <a:bodyPr/>
          <a:lstStyle>
            <a:lvl1pPr marL="0" indent="0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941244" y="671971"/>
            <a:ext cx="5887365" cy="52917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30740C-2200-4745-8E79-4212BE6B92DF}" type="slidenum">
              <a:rPr lang="de-DE" smtClean="0"/>
              <a:pPr lvl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idx="1"/>
          </p:nvPr>
        </p:nvSpPr>
        <p:spPr>
          <a:xfrm>
            <a:off x="3864239" y="679725"/>
            <a:ext cx="5544344" cy="4031827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B9522-BFBE-4A25-AA28-FAB951C99EF5}" type="slidenum">
              <a:rPr lang="de-DE" smtClean="0"/>
              <a:pPr lvl="0"/>
              <a:t>‹Nr.›</a:t>
            </a:fld>
            <a:endParaRPr lang="de-DE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420026" y="5504696"/>
            <a:ext cx="6468401" cy="575726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half" idx="2"/>
          </p:nvPr>
        </p:nvSpPr>
        <p:spPr>
          <a:xfrm>
            <a:off x="420026" y="6099348"/>
            <a:ext cx="6468401" cy="846964"/>
          </a:xfrm>
        </p:spPr>
        <p:txBody>
          <a:bodyPr lIns="120953" tIns="0"/>
          <a:lstStyle>
            <a:lvl1pPr marL="0" indent="0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67035" y="1158421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36021" y="1713176"/>
            <a:ext cx="9576594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7140443" y="83997"/>
            <a:ext cx="2772172" cy="318486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3"/>
          </p:nvPr>
        </p:nvSpPr>
        <p:spPr>
          <a:xfrm>
            <a:off x="3444214" y="83997"/>
            <a:ext cx="3696229" cy="318486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72563" y="7139694"/>
            <a:ext cx="840052" cy="269488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lvl="0"/>
            <a:fld id="{5D241456-F82C-43CA-B10A-43126FFCA503}" type="slidenum">
              <a:rPr lang="de-DE" smtClean="0"/>
              <a:pPr lvl="0"/>
              <a:t>‹Nr.›</a:t>
            </a:fld>
            <a:endParaRPr lang="de-DE" dirty="0"/>
          </a:p>
        </p:txBody>
      </p:sp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336021" y="503978"/>
            <a:ext cx="9576594" cy="923960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567035" y="1158421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567035" y="1166234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77979" indent="-377979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500" kern="1200">
          <a:solidFill>
            <a:schemeClr val="tx2"/>
          </a:solidFill>
          <a:latin typeface="+mn-lt"/>
          <a:ea typeface="+mn-ea"/>
          <a:cs typeface="+mn-cs"/>
        </a:defRPr>
      </a:lvl1pPr>
      <a:lvl2pPr marL="818954" indent="-31498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100" kern="1200">
          <a:solidFill>
            <a:schemeClr val="tx2"/>
          </a:solidFill>
          <a:latin typeface="+mn-lt"/>
          <a:ea typeface="+mn-ea"/>
          <a:cs typeface="+mn-cs"/>
        </a:defRPr>
      </a:lvl2pPr>
      <a:lvl3pPr marL="1259929" indent="-25198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3pPr>
      <a:lvl4pPr marL="1763900" indent="-25198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2267872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771844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3275815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779787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8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283758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359792" y="827509"/>
            <a:ext cx="9070975" cy="164066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sz="10000" b="1" dirty="0">
                <a:latin typeface="Calibri" pitchFamily="34"/>
              </a:rPr>
              <a:t>Seapal</a:t>
            </a:r>
            <a:endParaRPr lang="de-DE" sz="10000" b="1" dirty="0">
              <a:latin typeface="Calibri" pitchFamily="34"/>
            </a:endParaRP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4294967295"/>
          </p:nvPr>
        </p:nvSpPr>
        <p:spPr>
          <a:xfrm>
            <a:off x="5184328" y="5141849"/>
            <a:ext cx="4535487" cy="2022304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r">
              <a:buNone/>
            </a:pPr>
            <a:r>
              <a:rPr lang="de-DE" sz="2400" b="1" dirty="0" smtClean="0">
                <a:latin typeface="Calibri" pitchFamily="34"/>
              </a:rPr>
              <a:t>Robin </a:t>
            </a:r>
            <a:r>
              <a:rPr lang="de-DE" sz="2400" b="1" dirty="0">
                <a:latin typeface="Calibri" pitchFamily="34"/>
              </a:rPr>
              <a:t>Mattes</a:t>
            </a:r>
            <a:br>
              <a:rPr lang="de-DE" sz="2400" b="1" dirty="0">
                <a:latin typeface="Calibri" pitchFamily="34"/>
              </a:rPr>
            </a:br>
            <a:r>
              <a:rPr lang="de-DE" sz="2400" b="1" dirty="0">
                <a:latin typeface="Calibri" pitchFamily="34"/>
              </a:rPr>
              <a:t>Markus Harr</a:t>
            </a:r>
            <a:br>
              <a:rPr lang="de-DE" sz="2400" b="1" dirty="0">
                <a:latin typeface="Calibri" pitchFamily="34"/>
              </a:rPr>
            </a:br>
            <a:r>
              <a:rPr lang="de-DE" sz="2400" b="1" dirty="0">
                <a:latin typeface="Calibri" pitchFamily="34"/>
              </a:rPr>
              <a:t>Ivan </a:t>
            </a:r>
            <a:r>
              <a:rPr lang="de-DE" sz="2400" b="1" dirty="0">
                <a:latin typeface="Calibri" pitchFamily="34"/>
              </a:rPr>
              <a:t>Pogorelov</a:t>
            </a:r>
            <a:r>
              <a:rPr lang="de-DE" sz="2400" dirty="0">
                <a:latin typeface="Calibri" pitchFamily="34"/>
              </a:rPr>
              <a:t/>
            </a:r>
            <a:br>
              <a:rPr lang="de-DE" sz="2400" dirty="0">
                <a:latin typeface="Calibri" pitchFamily="34"/>
              </a:rPr>
            </a:br>
            <a:r>
              <a:rPr lang="de-DE" sz="2400" dirty="0">
                <a:latin typeface="Calibri" pitchFamily="34"/>
              </a:rPr>
              <a:t>AIN </a:t>
            </a:r>
            <a:r>
              <a:rPr lang="de-DE" sz="2400" dirty="0" smtClean="0">
                <a:latin typeface="Calibri" pitchFamily="34"/>
              </a:rPr>
              <a:t>5.Semester</a:t>
            </a:r>
          </a:p>
          <a:p>
            <a:pPr marL="0" indent="0" algn="r">
              <a:buNone/>
            </a:pPr>
            <a:r>
              <a:rPr lang="de-DE" sz="2400" dirty="0" smtClean="0">
                <a:latin typeface="Calibri" pitchFamily="34"/>
              </a:rPr>
              <a:t>Gruppe 13</a:t>
            </a:r>
            <a:endParaRPr lang="de-DE" sz="2400" dirty="0">
              <a:latin typeface="Calibri" pitchFamily="34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791" y="2771725"/>
            <a:ext cx="719425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Harryson\SeaPalNeu\Web-Tech\play_seapal\Seapal\public\images\icons\seapal_norm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08664" y="251445"/>
            <a:ext cx="1496914" cy="1496914"/>
          </a:xfrm>
          <a:prstGeom prst="rect">
            <a:avLst/>
          </a:prstGeom>
          <a:noFill/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E106A-4C8C-4A38-81B2-12BC0576DBEF}" type="slidenum">
              <a:rPr lang="de-DE" smtClean="0"/>
              <a:pPr lvl="0"/>
              <a:t>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/>
          <p:cNvSpPr txBox="1">
            <a:spLocks/>
          </p:cNvSpPr>
          <p:nvPr/>
        </p:nvSpPr>
        <p:spPr>
          <a:xfrm>
            <a:off x="359792" y="1691605"/>
            <a:ext cx="907097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62500" lnSpcReduction="2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de-DE" sz="7200" b="1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itchFamily="34"/>
                <a:ea typeface="+mj-ea"/>
                <a:cs typeface="+mj-cs"/>
              </a:rPr>
              <a:t>Danke für eure</a:t>
            </a:r>
            <a:br>
              <a:rPr lang="de-DE" sz="7200" b="1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itchFamily="34"/>
                <a:ea typeface="+mj-ea"/>
                <a:cs typeface="+mj-cs"/>
              </a:rPr>
            </a:br>
            <a:r>
              <a:rPr lang="de-DE" sz="7200" b="1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itchFamily="34"/>
                <a:ea typeface="+mj-ea"/>
                <a:cs typeface="+mj-cs"/>
              </a:rPr>
              <a:t>Aufmerksamkeit</a:t>
            </a:r>
            <a:endParaRPr kumimoji="0" lang="de-DE" sz="72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Calibri" pitchFamily="34"/>
              <a:ea typeface="+mj-ea"/>
              <a:cs typeface="+mj-cs"/>
            </a:endParaRPr>
          </a:p>
        </p:txBody>
      </p:sp>
      <p:pic>
        <p:nvPicPr>
          <p:cNvPr id="3" name="Picture 2" descr="C:\Users\Harryson\SeaPalNeu\Web-Tech\play_seapal\Seapal\public\images\icons\seapal_norm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8664" y="251445"/>
            <a:ext cx="1496914" cy="1496914"/>
          </a:xfrm>
          <a:prstGeom prst="rect">
            <a:avLst/>
          </a:prstGeom>
          <a:noFill/>
        </p:spPr>
      </p:pic>
      <p:pic>
        <p:nvPicPr>
          <p:cNvPr id="8195" name="Picture 3" descr="C:\Users\Harryson\Desktop\UnterSegel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0312" y="3347789"/>
            <a:ext cx="4516759" cy="3387569"/>
          </a:xfrm>
          <a:prstGeom prst="rect">
            <a:avLst/>
          </a:prstGeom>
          <a:noFill/>
        </p:spPr>
      </p:pic>
      <p:sp>
        <p:nvSpPr>
          <p:cNvPr id="7" name="Textplatzhalter 1"/>
          <p:cNvSpPr txBox="1">
            <a:spLocks/>
          </p:cNvSpPr>
          <p:nvPr/>
        </p:nvSpPr>
        <p:spPr>
          <a:xfrm>
            <a:off x="0" y="3995861"/>
            <a:ext cx="9072563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18"/>
                <a:ea typeface="Microsoft YaHei" pitchFamily="2"/>
                <a:cs typeface="Mangal" pitchFamily="2"/>
              </a:rPr>
              <a:t>Gibt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18"/>
                <a:ea typeface="Microsoft YaHei" pitchFamily="2"/>
                <a:cs typeface="Mangal" pitchFamily="2"/>
              </a:rPr>
              <a:t> es noch Fragen?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18"/>
                <a:ea typeface="Microsoft YaHei" pitchFamily="2"/>
                <a:cs typeface="Mangal" pitchFamily="2"/>
              </a:rPr>
              <a:t/>
            </a:r>
            <a:b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18"/>
                <a:ea typeface="Microsoft YaHei" pitchFamily="2"/>
                <a:cs typeface="Mangal" pitchFamily="2"/>
              </a:rPr>
            </a:b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E106A-4C8C-4A38-81B2-12BC0576DBEF}" type="slidenum">
              <a:rPr lang="de-DE" smtClean="0"/>
              <a:pPr lvl="0"/>
              <a:t>10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431800" y="2339677"/>
            <a:ext cx="9072563" cy="159385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sz="10000" b="1" dirty="0">
                <a:latin typeface="Calibri" pitchFamily="34"/>
              </a:rPr>
              <a:t>Features</a:t>
            </a:r>
          </a:p>
        </p:txBody>
      </p:sp>
      <p:pic>
        <p:nvPicPr>
          <p:cNvPr id="3" name="Picture 2" descr="C:\Users\Harryson\SeaPalNeu\Web-Tech\play_seapal\Seapal\public\images\icons\seapal_norm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8664" y="251445"/>
            <a:ext cx="1496914" cy="1496914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824" y="5003973"/>
            <a:ext cx="880697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E106A-4C8C-4A38-81B2-12BC0576DBEF}" type="slidenum">
              <a:rPr lang="de-DE" smtClean="0"/>
              <a:pPr lvl="0"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360237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sz="7200" b="1" dirty="0" smtClean="0">
                <a:latin typeface="Calibri" pitchFamily="34"/>
              </a:rPr>
              <a:t>Karte</a:t>
            </a:r>
            <a:endParaRPr lang="de-DE" sz="7200" b="1" dirty="0">
              <a:latin typeface="Calibri" pitchFamily="34"/>
            </a:endParaRP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z="4000" dirty="0"/>
              <a:t>6 Wetter </a:t>
            </a:r>
            <a:r>
              <a:rPr lang="de-DE" sz="4000" dirty="0"/>
              <a:t>Layers</a:t>
            </a:r>
            <a:endParaRPr lang="de-DE" sz="4000" dirty="0"/>
          </a:p>
          <a:p>
            <a:pPr lvl="0"/>
            <a:r>
              <a:rPr lang="de-DE" sz="4000" dirty="0"/>
              <a:t>Wetter Vorschau </a:t>
            </a:r>
            <a:r>
              <a:rPr lang="de-DE" sz="4000" dirty="0"/>
              <a:t>Widget</a:t>
            </a:r>
            <a:r>
              <a:rPr lang="de-DE" sz="4000" dirty="0"/>
              <a:t>:</a:t>
            </a:r>
          </a:p>
          <a:p>
            <a:pPr lvl="1" rtl="0" hangingPunct="0"/>
            <a:r>
              <a:rPr lang="de-DE" sz="4000" dirty="0"/>
              <a:t>Temperatur</a:t>
            </a:r>
          </a:p>
          <a:p>
            <a:pPr lvl="1" rtl="0" hangingPunct="0"/>
            <a:r>
              <a:rPr lang="de-DE" sz="4000" dirty="0"/>
              <a:t>Wind</a:t>
            </a:r>
          </a:p>
          <a:p>
            <a:pPr lvl="1" rtl="0" hangingPunct="0"/>
            <a:r>
              <a:rPr lang="de-DE" sz="4000" dirty="0" smtClean="0"/>
              <a:t>u</a:t>
            </a:r>
            <a:r>
              <a:rPr lang="de-DE" sz="4000" dirty="0" smtClean="0"/>
              <a:t>sw.</a:t>
            </a:r>
            <a:endParaRPr lang="de-DE" sz="4000" dirty="0"/>
          </a:p>
          <a:p>
            <a:pPr lvl="0"/>
            <a:r>
              <a:rPr lang="de-DE" sz="4000" dirty="0"/>
              <a:t>Route </a:t>
            </a:r>
            <a:r>
              <a:rPr lang="de-DE" sz="4000" dirty="0" smtClean="0"/>
              <a:t>s</a:t>
            </a:r>
            <a:r>
              <a:rPr lang="de-DE" sz="4000" dirty="0" smtClean="0"/>
              <a:t>etzen &amp; speichern</a:t>
            </a:r>
            <a:endParaRPr lang="de-DE" sz="4000" dirty="0"/>
          </a:p>
          <a:p>
            <a:pPr lvl="1" rtl="0" hangingPunct="0">
              <a:buNone/>
            </a:pPr>
            <a:endParaRPr lang="de-DE" sz="4000" dirty="0"/>
          </a:p>
        </p:txBody>
      </p:sp>
      <p:pic>
        <p:nvPicPr>
          <p:cNvPr id="5" name="Picture 2" descr="C:\Users\Harryson\SeaPalNeu\Web-Tech\play_seapal\Seapal\public\images\icons\seapal_norm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8664" y="251445"/>
            <a:ext cx="1496914" cy="1496914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8424" y="3347789"/>
            <a:ext cx="3600400" cy="227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E106A-4C8C-4A38-81B2-12BC0576DBEF}" type="slidenum">
              <a:rPr lang="de-DE" smtClean="0"/>
              <a:pPr lvl="0"/>
              <a:t>3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endParaRPr lang="de-DE" sz="4000" dirty="0" smtClean="0"/>
          </a:p>
          <a:p>
            <a:pPr lvl="0"/>
            <a:r>
              <a:rPr lang="de-DE" sz="4000" dirty="0" err="1" smtClean="0"/>
              <a:t>Masked</a:t>
            </a:r>
            <a:r>
              <a:rPr lang="de-DE" sz="4000" dirty="0" smtClean="0"/>
              <a:t> Input</a:t>
            </a:r>
            <a:endParaRPr lang="de-DE" sz="4000" dirty="0"/>
          </a:p>
          <a:p>
            <a:pPr lvl="0"/>
            <a:endParaRPr lang="de-DE" sz="4000" dirty="0"/>
          </a:p>
          <a:p>
            <a:pPr lvl="0"/>
            <a:r>
              <a:rPr lang="de-DE" sz="4000" dirty="0"/>
              <a:t>Validierung</a:t>
            </a:r>
          </a:p>
          <a:p>
            <a:pPr lvl="0"/>
            <a:endParaRPr lang="de-DE" sz="4000" dirty="0"/>
          </a:p>
          <a:p>
            <a:pPr lvl="0"/>
            <a:r>
              <a:rPr lang="de-DE" sz="4000" dirty="0"/>
              <a:t>Tooltips</a:t>
            </a:r>
            <a:endParaRPr lang="de-DE" sz="4000" dirty="0"/>
          </a:p>
        </p:txBody>
      </p:sp>
      <p:sp>
        <p:nvSpPr>
          <p:cNvPr id="6" name="Titel 5"/>
          <p:cNvSpPr txBox="1">
            <a:spLocks noGrp="1"/>
          </p:cNvSpPr>
          <p:nvPr>
            <p:ph type="title" idx="4294967295"/>
          </p:nvPr>
        </p:nvSpPr>
        <p:spPr>
          <a:xfrm>
            <a:off x="361825" y="301625"/>
            <a:ext cx="9070975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sz="7200" b="1" dirty="0">
                <a:latin typeface="Calibri" pitchFamily="34"/>
              </a:rPr>
              <a:t>Routen Info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888184" y="5580037"/>
            <a:ext cx="4871520" cy="137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C:\Users\Harryson\SeaPalNeu\Web-Tech\play_seapal\Seapal\public\images\icons\seapal_norm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08664" y="251445"/>
            <a:ext cx="1496914" cy="1496914"/>
          </a:xfrm>
          <a:prstGeom prst="rect">
            <a:avLst/>
          </a:prstGeom>
          <a:noFill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8184" y="3635821"/>
            <a:ext cx="3816424" cy="1587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8184" y="2267669"/>
            <a:ext cx="57721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E106A-4C8C-4A38-81B2-12BC0576DBEF}" type="slidenum">
              <a:rPr lang="de-DE" smtClean="0"/>
              <a:pPr lvl="0"/>
              <a:t>4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360237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sz="7200" b="1" dirty="0">
                <a:latin typeface="Calibri" pitchFamily="34"/>
              </a:rPr>
              <a:t>Routen Info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z="4000" dirty="0"/>
              <a:t>Unwetterwarnung Feature!</a:t>
            </a:r>
          </a:p>
          <a:p>
            <a:pPr lvl="0">
              <a:buNone/>
            </a:pPr>
            <a:endParaRPr lang="de-DE" sz="4000" dirty="0"/>
          </a:p>
          <a:p>
            <a:pPr lvl="0"/>
            <a:r>
              <a:rPr lang="de-DE" sz="4000" dirty="0"/>
              <a:t>Verknüpfung </a:t>
            </a:r>
            <a:r>
              <a:rPr lang="de-DE" sz="4000" dirty="0" smtClean="0"/>
              <a:t>zwischen</a:t>
            </a:r>
            <a:br>
              <a:rPr lang="de-DE" sz="4000" dirty="0" smtClean="0"/>
            </a:br>
            <a:r>
              <a:rPr lang="de-DE" sz="4000" dirty="0" smtClean="0"/>
              <a:t>dem Wegpunkten</a:t>
            </a:r>
            <a:br>
              <a:rPr lang="de-DE" sz="4000" dirty="0" smtClean="0"/>
            </a:br>
            <a:r>
              <a:rPr lang="de-DE" sz="4000" dirty="0" smtClean="0"/>
              <a:t>und </a:t>
            </a:r>
            <a:r>
              <a:rPr lang="de-DE" sz="4000" dirty="0"/>
              <a:t>der Karte</a:t>
            </a:r>
          </a:p>
          <a:p>
            <a:pPr lvl="0"/>
            <a:endParaRPr lang="de-DE" sz="4000" dirty="0"/>
          </a:p>
          <a:p>
            <a:pPr lvl="0"/>
            <a:endParaRPr lang="de-DE" sz="4000" dirty="0"/>
          </a:p>
        </p:txBody>
      </p:sp>
      <p:pic>
        <p:nvPicPr>
          <p:cNvPr id="5" name="Picture 2" descr="C:\Users\Harryson\SeaPalNeu\Web-Tech\play_seapal\Seapal\public\images\icons\seapal_norm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8664" y="251445"/>
            <a:ext cx="1496914" cy="1496914"/>
          </a:xfrm>
          <a:prstGeom prst="rect">
            <a:avLst/>
          </a:prstGeom>
          <a:noFill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816" y="2627709"/>
            <a:ext cx="76676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6416" y="3707829"/>
            <a:ext cx="3672408" cy="353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E106A-4C8C-4A38-81B2-12BC0576DBEF}" type="slidenum">
              <a:rPr lang="de-DE" smtClean="0"/>
              <a:pPr lvl="0"/>
              <a:t>5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/>
              <a:t>Mit </a:t>
            </a:r>
            <a:r>
              <a:rPr lang="de-DE" dirty="0" smtClean="0"/>
              <a:t>Web-Socket</a:t>
            </a:r>
            <a:endParaRPr lang="de-DE" dirty="0"/>
          </a:p>
          <a:p>
            <a:pPr lvl="0"/>
            <a:r>
              <a:rPr lang="de-DE" dirty="0" smtClean="0"/>
              <a:t>Benutzer muss sich anmelden</a:t>
            </a:r>
          </a:p>
          <a:p>
            <a:pPr lvl="0"/>
            <a:r>
              <a:rPr lang="de-DE" dirty="0" smtClean="0"/>
              <a:t>normale Nachrichten versenden</a:t>
            </a:r>
          </a:p>
          <a:p>
            <a:pPr lvl="0"/>
            <a:r>
              <a:rPr lang="de-DE" dirty="0" smtClean="0"/>
              <a:t>Wetterdaten von Wegpunkten versenden</a:t>
            </a:r>
            <a:endParaRPr lang="de-DE" dirty="0"/>
          </a:p>
        </p:txBody>
      </p:sp>
      <p:sp>
        <p:nvSpPr>
          <p:cNvPr id="3" name="Titel 2"/>
          <p:cNvSpPr txBox="1">
            <a:spLocks noGrp="1"/>
          </p:cNvSpPr>
          <p:nvPr>
            <p:ph type="title" idx="4294967295"/>
          </p:nvPr>
        </p:nvSpPr>
        <p:spPr>
          <a:xfrm>
            <a:off x="361825" y="301625"/>
            <a:ext cx="9070975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sz="7200" b="1" dirty="0" smtClean="0">
                <a:latin typeface="Calibri" pitchFamily="34"/>
              </a:rPr>
              <a:t>Wetter </a:t>
            </a:r>
            <a:r>
              <a:rPr lang="de-DE" sz="7200" b="1" dirty="0">
                <a:latin typeface="Calibri" pitchFamily="34"/>
              </a:rPr>
              <a:t>Chat</a:t>
            </a:r>
          </a:p>
        </p:txBody>
      </p:sp>
      <p:pic>
        <p:nvPicPr>
          <p:cNvPr id="4" name="Picture 2" descr="C:\Users\Harryson\SeaPalNeu\Web-Tech\play_seapal\Seapal\public\images\icons\seapal_norm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8664" y="251445"/>
            <a:ext cx="1496914" cy="1496914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808" y="4931965"/>
            <a:ext cx="8928992" cy="2204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E106A-4C8C-4A38-81B2-12BC0576DBEF}" type="slidenum">
              <a:rPr lang="de-DE" smtClean="0"/>
              <a:pPr lvl="0"/>
              <a:t>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/>
              <a:t>Wird einmal die Sekunde aktualisiert</a:t>
            </a:r>
          </a:p>
          <a:p>
            <a:pPr lvl="0"/>
            <a:r>
              <a:rPr lang="de-DE" dirty="0" smtClean="0"/>
              <a:t>Ist auf dem Reiter der Karte nicht so einfach zu realisieren</a:t>
            </a:r>
            <a:endParaRPr lang="de-DE" dirty="0"/>
          </a:p>
        </p:txBody>
      </p:sp>
      <p:sp>
        <p:nvSpPr>
          <p:cNvPr id="3" name="Titel 2"/>
          <p:cNvSpPr txBox="1">
            <a:spLocks noGrp="1"/>
          </p:cNvSpPr>
          <p:nvPr>
            <p:ph type="title" idx="4294967295"/>
          </p:nvPr>
        </p:nvSpPr>
        <p:spPr>
          <a:xfrm>
            <a:off x="361825" y="301625"/>
            <a:ext cx="9070975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sz="7200" b="1" dirty="0">
                <a:latin typeface="Calibri" pitchFamily="34"/>
              </a:rPr>
              <a:t>Comet</a:t>
            </a:r>
            <a:r>
              <a:rPr lang="de-DE" sz="7200" b="1" dirty="0">
                <a:latin typeface="Calibri" pitchFamily="34"/>
              </a:rPr>
              <a:t>-Uhrzeit</a:t>
            </a:r>
          </a:p>
        </p:txBody>
      </p:sp>
      <p:pic>
        <p:nvPicPr>
          <p:cNvPr id="4" name="Picture 2" descr="C:\Users\Harryson\SeaPalNeu\Web-Tech\play_seapal\Seapal\public\images\icons\seapal_norm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8664" y="251445"/>
            <a:ext cx="1496914" cy="1496914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9912" y="3707829"/>
            <a:ext cx="6169087" cy="170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E106A-4C8C-4A38-81B2-12BC0576DBEF}" type="slidenum">
              <a:rPr lang="de-DE" smtClean="0"/>
              <a:pPr lvl="0"/>
              <a:t>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/>
              <a:t>Sonnenaufgang und Sonnenuntergang </a:t>
            </a:r>
            <a:r>
              <a:rPr lang="de-DE" dirty="0" smtClean="0"/>
              <a:t>anzeigen lassen</a:t>
            </a:r>
          </a:p>
          <a:p>
            <a:pPr lvl="0"/>
            <a:r>
              <a:rPr lang="de-DE" dirty="0" smtClean="0"/>
              <a:t>Eingabe: Längengrad, Breitengrad, Zeitdifferenz und Datum</a:t>
            </a:r>
          </a:p>
          <a:p>
            <a:pPr lvl="0"/>
            <a:r>
              <a:rPr lang="de-DE" dirty="0" smtClean="0"/>
              <a:t>Validierung ist schwer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Titel 2"/>
          <p:cNvSpPr txBox="1">
            <a:spLocks noGrp="1"/>
          </p:cNvSpPr>
          <p:nvPr>
            <p:ph type="title" idx="4294967295"/>
          </p:nvPr>
        </p:nvSpPr>
        <p:spPr>
          <a:xfrm>
            <a:off x="361825" y="357188"/>
            <a:ext cx="9070975" cy="12620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sz="7200" b="1" dirty="0">
                <a:latin typeface="Calibri" pitchFamily="34"/>
              </a:rPr>
              <a:t>Sonne</a:t>
            </a:r>
          </a:p>
        </p:txBody>
      </p:sp>
      <p:pic>
        <p:nvPicPr>
          <p:cNvPr id="4" name="Picture 2" descr="C:\Users\Harryson\SeaPalNeu\Web-Tech\play_seapal\Seapal\public\images\icons\seapal_norm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8664" y="251445"/>
            <a:ext cx="1496914" cy="1496914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800" y="5219997"/>
            <a:ext cx="945019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E106A-4C8C-4A38-81B2-12BC0576DBEF}" type="slidenum">
              <a:rPr lang="de-DE" smtClean="0"/>
              <a:pPr lvl="0"/>
              <a:t>8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/>
              <a:t>Autofill</a:t>
            </a:r>
            <a:endParaRPr lang="de-DE" dirty="0" smtClean="0"/>
          </a:p>
          <a:p>
            <a:pPr lvl="1"/>
            <a:r>
              <a:rPr lang="de-DE" dirty="0" smtClean="0"/>
              <a:t>Letzter gespeicherter </a:t>
            </a:r>
            <a:r>
              <a:rPr lang="de-DE" dirty="0" smtClean="0"/>
              <a:t>Wegpunkt</a:t>
            </a:r>
            <a:endParaRPr lang="de-DE" dirty="0" smtClean="0"/>
          </a:p>
          <a:p>
            <a:pPr lvl="1"/>
            <a:r>
              <a:rPr lang="de-DE" dirty="0" smtClean="0"/>
              <a:t>Eingaben kann man auch ändern</a:t>
            </a:r>
          </a:p>
          <a:p>
            <a:pPr lvl="0"/>
            <a:r>
              <a:rPr lang="de-DE" dirty="0" smtClean="0"/>
              <a:t>Alle Benutzer der </a:t>
            </a:r>
            <a:r>
              <a:rPr lang="de-DE" dirty="0" smtClean="0"/>
              <a:t>App</a:t>
            </a:r>
            <a:r>
              <a:rPr lang="de-DE" dirty="0" smtClean="0"/>
              <a:t> werden informiert</a:t>
            </a:r>
          </a:p>
          <a:p>
            <a:pPr lvl="1"/>
            <a:r>
              <a:rPr lang="de-DE" dirty="0" smtClean="0"/>
              <a:t>Information: Name, Bootsname,</a:t>
            </a:r>
            <a:br>
              <a:rPr lang="de-DE" dirty="0" smtClean="0"/>
            </a:br>
            <a:r>
              <a:rPr lang="de-DE" dirty="0" smtClean="0"/>
              <a:t>Längengrad, Breitengrad,</a:t>
            </a:r>
            <a:br>
              <a:rPr lang="de-DE" dirty="0" smtClean="0"/>
            </a:br>
            <a:r>
              <a:rPr lang="de-DE" dirty="0" smtClean="0"/>
              <a:t>Datum, Uhrzeit</a:t>
            </a:r>
            <a:br>
              <a:rPr lang="de-DE" dirty="0" smtClean="0"/>
            </a:br>
            <a:r>
              <a:rPr lang="de-DE" dirty="0" smtClean="0"/>
              <a:t>und einen Nachricht</a:t>
            </a:r>
            <a:endParaRPr lang="de-DE" dirty="0"/>
          </a:p>
        </p:txBody>
      </p:sp>
      <p:sp>
        <p:nvSpPr>
          <p:cNvPr id="3" name="Titel 2"/>
          <p:cNvSpPr txBox="1">
            <a:spLocks noGrp="1"/>
          </p:cNvSpPr>
          <p:nvPr>
            <p:ph type="title" idx="4294967295"/>
          </p:nvPr>
        </p:nvSpPr>
        <p:spPr>
          <a:xfrm>
            <a:off x="361825" y="301625"/>
            <a:ext cx="9070975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sz="7200" b="1" dirty="0">
                <a:latin typeface="Calibri" pitchFamily="34"/>
              </a:rPr>
              <a:t>Comet</a:t>
            </a:r>
            <a:r>
              <a:rPr lang="de-DE" sz="7200" b="1" dirty="0">
                <a:latin typeface="Calibri" pitchFamily="34"/>
              </a:rPr>
              <a:t>-SOS</a:t>
            </a:r>
          </a:p>
        </p:txBody>
      </p:sp>
      <p:pic>
        <p:nvPicPr>
          <p:cNvPr id="4" name="Picture 2" descr="C:\Users\Harryson\SeaPalNeu\Web-Tech\play_seapal\Seapal\public\images\icons\seapal_norm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8664" y="251445"/>
            <a:ext cx="1496914" cy="1496914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8424" y="4139876"/>
            <a:ext cx="3816424" cy="323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E106A-4C8C-4A38-81B2-12BC0576DBEF}" type="slidenum">
              <a:rPr lang="de-DE" smtClean="0"/>
              <a:pPr lvl="0"/>
              <a:t>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de-DE" smtClean="0"/>
              <a:t>Robin Mattes, Markus Harr, Ivan Pogorelov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is">
  <a:themeElements>
    <a:clrScheme name="Meti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i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i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203</Words>
  <Application>Microsoft Office PowerPoint</Application>
  <PresentationFormat>Benutzerdefiniert</PresentationFormat>
  <Paragraphs>62</Paragraphs>
  <Slides>10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Metis</vt:lpstr>
      <vt:lpstr>Seapal</vt:lpstr>
      <vt:lpstr>Features</vt:lpstr>
      <vt:lpstr>Karte</vt:lpstr>
      <vt:lpstr>Routen Info</vt:lpstr>
      <vt:lpstr>Routen Info</vt:lpstr>
      <vt:lpstr>Wetter Chat</vt:lpstr>
      <vt:lpstr>Comet-Uhrzeit</vt:lpstr>
      <vt:lpstr>Sonne</vt:lpstr>
      <vt:lpstr>Comet-SOS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Seapal</dc:title>
  <dc:creator>Ivan Pogo</dc:creator>
  <cp:lastModifiedBy>Markus Harr</cp:lastModifiedBy>
  <cp:revision>27</cp:revision>
  <dcterms:created xsi:type="dcterms:W3CDTF">2013-06-27T02:26:19Z</dcterms:created>
  <dcterms:modified xsi:type="dcterms:W3CDTF">2013-06-27T13:34:49Z</dcterms:modified>
</cp:coreProperties>
</file>