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ootstrap-Cheat-Sheet-websitesetup.org_.pdf" TargetMode="External"/><Relationship Id="rId2" Type="http://schemas.openxmlformats.org/officeDocument/2006/relationships/hyperlink" Target="https://hackerthemes.com/bootstrap-cheatshe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0D52-F018-CC4F-AF40-F0D1FEB64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v.4</a:t>
            </a:r>
          </a:p>
        </p:txBody>
      </p:sp>
    </p:spTree>
    <p:extLst>
      <p:ext uri="{BB962C8B-B14F-4D97-AF65-F5344CB8AC3E}">
        <p14:creationId xmlns:p14="http://schemas.microsoft.com/office/powerpoint/2010/main" val="127570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D71F-3E5B-9745-995D-D0CFBF9A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E376-8944-D94A-835A-7CC61420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57" y="3153597"/>
            <a:ext cx="9393705" cy="3101983"/>
          </a:xfrm>
        </p:spPr>
        <p:txBody>
          <a:bodyPr/>
          <a:lstStyle/>
          <a:p>
            <a:r>
              <a:rPr lang="en-CA" b="1" dirty="0"/>
              <a:t>Easy to use:</a:t>
            </a:r>
            <a:r>
              <a:rPr lang="en-CA" dirty="0"/>
              <a:t> Anybody with just basic knowledge of HTML and CSS can start using Bootstrap</a:t>
            </a:r>
          </a:p>
          <a:p>
            <a:r>
              <a:rPr lang="en-CA" b="1" dirty="0"/>
              <a:t>Responsive features:</a:t>
            </a:r>
            <a:r>
              <a:rPr lang="en-CA" dirty="0"/>
              <a:t> Bootstrap's responsive CSS adjusts to phones, tablets, and desktops</a:t>
            </a:r>
          </a:p>
          <a:p>
            <a:r>
              <a:rPr lang="en-CA" b="1" dirty="0"/>
              <a:t>Mobile-first approach:</a:t>
            </a:r>
            <a:r>
              <a:rPr lang="en-CA" dirty="0"/>
              <a:t> In Bootstrap, mobile-first styles are part of the core framework</a:t>
            </a:r>
          </a:p>
          <a:p>
            <a:r>
              <a:rPr lang="en-CA" b="1" dirty="0"/>
              <a:t>Browser compatibility:</a:t>
            </a:r>
            <a:r>
              <a:rPr lang="en-CA" dirty="0"/>
              <a:t> Bootstrap 4 is compatible with all modern browsers (Chrome, Firefox, Internet Explorer 10+, Edge, Safari, and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0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EC8E-4E25-9843-B121-9BBFA21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cdn</a:t>
            </a:r>
            <a:r>
              <a:rPr lang="en-US" dirty="0"/>
              <a:t>(Content delivery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585D-EA68-584A-92E0-03E5C74EA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91" y="2892687"/>
            <a:ext cx="10243594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&lt;!-- Latest compiled and minified CSS --&gt;</a:t>
            </a:r>
            <a:br>
              <a:rPr lang="en-CA" dirty="0"/>
            </a:br>
            <a:r>
              <a:rPr lang="en-CA" dirty="0"/>
              <a:t>&lt;link </a:t>
            </a:r>
            <a:r>
              <a:rPr lang="en-CA" dirty="0" err="1"/>
              <a:t>rel</a:t>
            </a:r>
            <a:r>
              <a:rPr lang="en-CA" dirty="0"/>
              <a:t>="stylesheet" </a:t>
            </a:r>
            <a:r>
              <a:rPr lang="en-CA" dirty="0" err="1"/>
              <a:t>href</a:t>
            </a:r>
            <a:r>
              <a:rPr lang="en-CA" dirty="0"/>
              <a:t>="https://</a:t>
            </a:r>
            <a:r>
              <a:rPr lang="en-CA" dirty="0" err="1"/>
              <a:t>maxcdn.bootstrapcdn.com</a:t>
            </a:r>
            <a:r>
              <a:rPr lang="en-CA" dirty="0"/>
              <a:t>/bootstrap/4.5.2/</a:t>
            </a:r>
            <a:r>
              <a:rPr lang="en-CA" dirty="0" err="1"/>
              <a:t>css</a:t>
            </a:r>
            <a:r>
              <a:rPr lang="en-CA" dirty="0"/>
              <a:t>/</a:t>
            </a:r>
            <a:r>
              <a:rPr lang="en-CA" dirty="0" err="1"/>
              <a:t>bootstrap.min.css</a:t>
            </a:r>
            <a:r>
              <a:rPr lang="en-CA" dirty="0"/>
              <a:t>"&gt;</a:t>
            </a:r>
            <a:br>
              <a:rPr lang="en-CA" dirty="0"/>
            </a:br>
            <a:br>
              <a:rPr lang="en-CA" dirty="0"/>
            </a:br>
            <a:r>
              <a:rPr lang="en-CA" dirty="0"/>
              <a:t>&lt;!-- jQuery library --&gt;</a:t>
            </a:r>
            <a:br>
              <a:rPr lang="en-CA" dirty="0"/>
            </a:br>
            <a:r>
              <a:rPr lang="en-CA" dirty="0"/>
              <a:t>&lt;script </a:t>
            </a:r>
            <a:r>
              <a:rPr lang="en-CA" dirty="0" err="1"/>
              <a:t>src</a:t>
            </a:r>
            <a:r>
              <a:rPr lang="en-CA" dirty="0"/>
              <a:t>="https://</a:t>
            </a:r>
            <a:r>
              <a:rPr lang="en-CA" dirty="0" err="1"/>
              <a:t>ajax.googleapis.com</a:t>
            </a:r>
            <a:r>
              <a:rPr lang="en-CA" dirty="0"/>
              <a:t>/ajax/libs/</a:t>
            </a:r>
            <a:r>
              <a:rPr lang="en-CA" dirty="0" err="1"/>
              <a:t>jquery</a:t>
            </a:r>
            <a:r>
              <a:rPr lang="en-CA" dirty="0"/>
              <a:t>/3.5.1/</a:t>
            </a:r>
            <a:r>
              <a:rPr lang="en-CA" dirty="0" err="1"/>
              <a:t>jquery.min.js</a:t>
            </a:r>
            <a:r>
              <a:rPr lang="en-CA" dirty="0"/>
              <a:t>"&gt;&lt;/script&gt;</a:t>
            </a:r>
            <a:br>
              <a:rPr lang="en-CA" dirty="0"/>
            </a:br>
            <a:br>
              <a:rPr lang="en-CA" dirty="0"/>
            </a:br>
            <a:r>
              <a:rPr lang="en-CA" dirty="0"/>
              <a:t>&lt;!-- Popper JS --&gt;</a:t>
            </a:r>
            <a:br>
              <a:rPr lang="en-CA" dirty="0"/>
            </a:br>
            <a:r>
              <a:rPr lang="en-CA" dirty="0"/>
              <a:t>&lt;script </a:t>
            </a:r>
            <a:r>
              <a:rPr lang="en-CA" dirty="0" err="1"/>
              <a:t>src</a:t>
            </a:r>
            <a:r>
              <a:rPr lang="en-CA" dirty="0"/>
              <a:t>="https://</a:t>
            </a:r>
            <a:r>
              <a:rPr lang="en-CA" dirty="0" err="1"/>
              <a:t>cdnjs.cloudflare.com</a:t>
            </a:r>
            <a:r>
              <a:rPr lang="en-CA" dirty="0"/>
              <a:t>/ajax/libs/</a:t>
            </a:r>
            <a:r>
              <a:rPr lang="en-CA" dirty="0" err="1"/>
              <a:t>popper.js</a:t>
            </a:r>
            <a:r>
              <a:rPr lang="en-CA" dirty="0"/>
              <a:t>/1.16.0/</a:t>
            </a:r>
            <a:r>
              <a:rPr lang="en-CA" dirty="0" err="1"/>
              <a:t>umd</a:t>
            </a:r>
            <a:r>
              <a:rPr lang="en-CA" dirty="0"/>
              <a:t>/</a:t>
            </a:r>
            <a:r>
              <a:rPr lang="en-CA" dirty="0" err="1"/>
              <a:t>popper.min.js</a:t>
            </a:r>
            <a:r>
              <a:rPr lang="en-CA" dirty="0"/>
              <a:t>"&gt;&lt;/script&gt;</a:t>
            </a:r>
            <a:br>
              <a:rPr lang="en-CA" dirty="0"/>
            </a:br>
            <a:br>
              <a:rPr lang="en-CA" dirty="0"/>
            </a:br>
            <a:r>
              <a:rPr lang="en-CA" dirty="0"/>
              <a:t>&lt;!-- Latest compiled JavaScript --&gt;</a:t>
            </a:r>
            <a:br>
              <a:rPr lang="en-CA" dirty="0"/>
            </a:br>
            <a:r>
              <a:rPr lang="en-CA" dirty="0"/>
              <a:t>&lt;script </a:t>
            </a:r>
            <a:r>
              <a:rPr lang="en-CA" dirty="0" err="1"/>
              <a:t>src</a:t>
            </a:r>
            <a:r>
              <a:rPr lang="en-CA" dirty="0"/>
              <a:t>="https://</a:t>
            </a:r>
            <a:r>
              <a:rPr lang="en-CA" dirty="0" err="1"/>
              <a:t>maxcdn.bootstrapcdn.com</a:t>
            </a:r>
            <a:r>
              <a:rPr lang="en-CA" dirty="0"/>
              <a:t>/bootstrap/4.5.2/</a:t>
            </a:r>
            <a:r>
              <a:rPr lang="en-CA" dirty="0" err="1"/>
              <a:t>js</a:t>
            </a:r>
            <a:r>
              <a:rPr lang="en-CA" dirty="0"/>
              <a:t>/</a:t>
            </a:r>
            <a:r>
              <a:rPr lang="en-CA" dirty="0" err="1"/>
              <a:t>bootstrap.min.js</a:t>
            </a:r>
            <a:r>
              <a:rPr lang="en-CA" dirty="0"/>
              <a:t>"&gt;&lt;/script&gt;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3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1A7-A604-4A44-84A3-0872FF41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DE5C-5D6F-334A-AC60-4CCBCC92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Download from </a:t>
            </a:r>
            <a:r>
              <a:rPr lang="en-CA" dirty="0"/>
              <a:t> </a:t>
            </a:r>
            <a:r>
              <a:rPr lang="en-CA" dirty="0">
                <a:hlinkClick r:id="rId2"/>
              </a:rPr>
              <a:t>https://getbootstrap.com/</a:t>
            </a:r>
            <a:endParaRPr lang="en-CA" dirty="0"/>
          </a:p>
          <a:p>
            <a:pPr>
              <a:lnSpc>
                <a:spcPct val="200000"/>
              </a:lnSpc>
            </a:pPr>
            <a:r>
              <a:rPr lang="en-CA" dirty="0"/>
              <a:t>Include it from a 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5B8-5C91-114A-A691-1D0EEB23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1754"/>
            <a:ext cx="7729728" cy="1188720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A1C97-4031-5345-8741-FAD97EC86066}"/>
              </a:ext>
            </a:extLst>
          </p:cNvPr>
          <p:cNvSpPr/>
          <p:nvPr/>
        </p:nvSpPr>
        <p:spPr>
          <a:xfrm>
            <a:off x="352304" y="1839104"/>
            <a:ext cx="63776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class="container p-3 my-3 border"&gt;</a:t>
            </a:r>
          </a:p>
          <a:p>
            <a:r>
              <a:rPr lang="en-US" dirty="0"/>
              <a:t>  &lt;h1&gt;My First Bootstrap Page&lt;/h1&gt;</a:t>
            </a:r>
          </a:p>
          <a:p>
            <a:r>
              <a:rPr lang="en-US" dirty="0"/>
              <a:t>  &lt;p&gt;This container has a border and some extra padding and margins.&lt;/p&gt;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 class="container-fluid p-3 my-3 </a:t>
            </a:r>
            <a:r>
              <a:rPr lang="en-US" dirty="0" err="1"/>
              <a:t>bg</a:t>
            </a:r>
            <a:r>
              <a:rPr lang="en-US" dirty="0"/>
              <a:t>-dark text-white"&gt;</a:t>
            </a:r>
          </a:p>
          <a:p>
            <a:r>
              <a:rPr lang="en-US" dirty="0"/>
              <a:t>  &lt;h1&gt;My First Bootstrap Page&lt;/h1&gt;</a:t>
            </a:r>
          </a:p>
          <a:p>
            <a:r>
              <a:rPr lang="en-US" dirty="0"/>
              <a:t>  &lt;p&gt;This container has a dark background color and a white text, and some extra padding and margins.&lt;/p&gt;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 class="container p-3 my-3 </a:t>
            </a:r>
            <a:r>
              <a:rPr lang="en-US" dirty="0" err="1"/>
              <a:t>bg</a:t>
            </a:r>
            <a:r>
              <a:rPr lang="en-US" dirty="0"/>
              <a:t>-primary text-white"&gt;</a:t>
            </a:r>
          </a:p>
          <a:p>
            <a:r>
              <a:rPr lang="en-US" dirty="0"/>
              <a:t>  &lt;h1&gt;My First Bootstrap Page&lt;/h1&gt;</a:t>
            </a:r>
          </a:p>
          <a:p>
            <a:r>
              <a:rPr lang="en-US" dirty="0"/>
              <a:t>  &lt;p&gt;This container has a blue background color and a white text, and some extra padding and margins.&lt;/p&gt;</a:t>
            </a:r>
          </a:p>
          <a:p>
            <a:r>
              <a:rPr lang="en-US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DA0E9-7AAF-1840-9A1E-C5204958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32" y="2279971"/>
            <a:ext cx="4923864" cy="32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1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AE54-E4F6-644E-A663-6FA3DF23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3D56-29DA-2841-9B2C-0550008A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https://hackerthemes.com/bootstrap-cheatsheet/</a:t>
            </a:r>
            <a:endParaRPr lang="en-US" dirty="0"/>
          </a:p>
          <a:p>
            <a:r>
              <a:rPr lang="en-US" dirty="0">
                <a:hlinkClick r:id="rId3"/>
              </a:rPr>
              <a:t>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193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87</TotalTime>
  <Words>396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bootstrap v.4</vt:lpstr>
      <vt:lpstr>Why?</vt:lpstr>
      <vt:lpstr>cdn(Content delivery network)</vt:lpstr>
      <vt:lpstr>two ways to use it</vt:lpstr>
      <vt:lpstr>Sample</vt:lpstr>
      <vt:lpstr>Cheatsheet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v.4</dc:title>
  <dc:creator>Steve Kim</dc:creator>
  <cp:lastModifiedBy>Steve Kim</cp:lastModifiedBy>
  <cp:revision>5</cp:revision>
  <dcterms:created xsi:type="dcterms:W3CDTF">2020-12-18T19:41:19Z</dcterms:created>
  <dcterms:modified xsi:type="dcterms:W3CDTF">2020-12-18T21:10:04Z</dcterms:modified>
</cp:coreProperties>
</file>