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84" r:id="rId13"/>
    <p:sldId id="283"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p:notesSz cx="6858000" cy="9144000"/>
  <p:embeddedFontLst>
    <p:embeddedFont>
      <p:font typeface="Proxima Nova" panose="02000506030000020004"/>
      <p:regular r:id="rId36"/>
      <p:bold r:id="rId37"/>
    </p:embeddedFont>
    <p:embeddedFont>
      <p:font typeface="Calibri" panose="020F0502020204030204"/>
      <p:regular r:id="rId38"/>
    </p:embeddedFont>
    <p:embeddedFont>
      <p:font typeface="Roboto" panose="02000000000000000000"/>
      <p:italic r:id="rId39"/>
      <p:boldItalic r:id="rId40"/>
    </p:embeddedFont>
    <p:embeddedFont>
      <p:font typeface="Content" panose="02000500000000000000"/>
      <p:regular r:id="rId41"/>
      <p:bold r:id="rId42"/>
    </p:embeddedFont>
    <p:embeddedFont>
      <p:font typeface="Gill Sans" panose="020B0502020104020203"/>
      <p:regular r:id="rId43"/>
      <p:bold r:id="rId44"/>
    </p:embeddedFont>
    <p:embeddedFont>
      <p:font typeface="Helvetica Neue" panose="020B0604020202020204"/>
      <p:regular r:id="rId45"/>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61D348-BC7E-4900-B8EE-8ADE071DA5C4}"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12.fntdata"/><Relationship Id="rId46" Type="http://schemas.openxmlformats.org/officeDocument/2006/relationships/font" Target="fonts/font11.fntdata"/><Relationship Id="rId45" Type="http://schemas.openxmlformats.org/officeDocument/2006/relationships/font" Target="fonts/font10.fntdata"/><Relationship Id="rId44" Type="http://schemas.openxmlformats.org/officeDocument/2006/relationships/font" Target="fonts/font9.fntdata"/><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notesMaster" Target="notesMasters/notesMaster1.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Workbook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dLbls>
            <c:delete val="1"/>
          </c:dLbls>
          <c:cat>
            <c:numRef>
              <c:f>Sheet1!$A$2</c:f>
              <c:numCache>
                <c:formatCode>General</c:formatCode>
                <c:ptCount val="1"/>
              </c:numCache>
            </c:numRef>
          </c:cat>
          <c:val>
            <c:numRef>
              <c:f>Sheet1!$B$2</c:f>
              <c:numCache>
                <c:formatCode>General</c:formatCode>
                <c:ptCount val="1"/>
                <c:pt idx="0">
                  <c:v>70</c:v>
                </c:pt>
              </c:numCache>
            </c:numRef>
          </c:val>
        </c:ser>
        <c:ser>
          <c:idx val="1"/>
          <c:order val="1"/>
          <c:tx>
            <c:strRef>
              <c:f>Sheet1!$C$1</c:f>
              <c:strCache>
                <c:ptCount val="1"/>
                <c:pt idx="0">
                  <c:v>Series 2</c:v>
                </c:pt>
              </c:strCache>
            </c:strRef>
          </c:tx>
          <c:spPr>
            <a:solidFill>
              <a:srgbClr val="CCCCCB"/>
            </a:solidFill>
          </c:spPr>
          <c:invertIfNegative val="0"/>
          <c:dLbls>
            <c:delete val="1"/>
          </c:dLbls>
          <c:cat>
            <c:numRef>
              <c:f>Sheet1!$A$2</c:f>
              <c:numCache>
                <c:formatCode>General</c:formatCode>
                <c:ptCount val="1"/>
              </c:numCache>
            </c:numRef>
          </c:cat>
          <c:val>
            <c:numRef>
              <c:f>Sheet1!$C$2</c:f>
              <c:numCache>
                <c:formatCode>General</c:formatCode>
                <c:ptCount val="1"/>
                <c:pt idx="0">
                  <c:v>60</c:v>
                </c:pt>
              </c:numCache>
            </c:numRef>
          </c:val>
        </c:ser>
        <c:dLbls>
          <c:showLegendKey val="0"/>
          <c:showVal val="0"/>
          <c:showCatName val="0"/>
          <c:showSerName val="0"/>
          <c:showPercent val="0"/>
          <c:showBubbleSize val="0"/>
        </c:dLbls>
        <c:gapWidth val="150"/>
        <c:overlap val="100"/>
        <c:axId val="-2001908976"/>
        <c:axId val="-2001911152"/>
      </c:barChart>
      <c:catAx>
        <c:axId val="-200190897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11152"/>
        <c:crosses val="autoZero"/>
        <c:auto val="1"/>
        <c:lblAlgn val="ctr"/>
        <c:lblOffset val="100"/>
        <c:noMultiLvlLbl val="0"/>
      </c:catAx>
      <c:valAx>
        <c:axId val="-2001911152"/>
        <c:scaling>
          <c:orientation val="minMax"/>
        </c:scaling>
        <c:delete val="1"/>
        <c:axPos val="b"/>
        <c:numFmt formatCode="0%"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08976"/>
        <c:crosses val="autoZero"/>
        <c:crossBetween val="between"/>
      </c:valAx>
    </c:plotArea>
    <c:plotVisOnly val="1"/>
    <c:dispBlanksAs val="gap"/>
    <c:showDLblsOverMax val="0"/>
  </c:chart>
  <c:txPr>
    <a:bodyPr/>
    <a:lstStyle/>
    <a:p>
      <a:pPr>
        <a:defRPr lang="en-US" sz="18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explosion val="0"/>
          <c:dPt>
            <c:idx val="0"/>
            <c:bubble3D val="0"/>
            <c:spPr>
              <a:solidFill>
                <a:srgbClr val="F6323E"/>
              </a:solidFill>
              <a:effectLst>
                <a:outerShdw blurRad="50800" dist="38100" dir="8100000" algn="tr" rotWithShape="0">
                  <a:prstClr val="black">
                    <a:alpha val="40000"/>
                  </a:prstClr>
                </a:outerShdw>
              </a:effectLst>
            </c:spPr>
          </c:dPt>
          <c:dPt>
            <c:idx val="1"/>
            <c:bubble3D val="0"/>
            <c:spPr>
              <a:noFill/>
            </c:spPr>
          </c:dPt>
          <c:dLbls>
            <c:delete val="1"/>
          </c:dLbls>
          <c:cat>
            <c:strRef>
              <c:f>Sheet1!$A$2:$A$3</c:f>
              <c:strCache>
                <c:ptCount val="1"/>
                <c:pt idx="0">
                  <c:v>1st Qtr</c:v>
                </c:pt>
              </c:strCache>
            </c:strRef>
          </c:cat>
          <c:val>
            <c:numRef>
              <c:f>Sheet1!$B$2:$B$3</c:f>
              <c:numCache>
                <c:formatCode>General</c:formatCode>
                <c:ptCount val="2"/>
                <c:pt idx="0">
                  <c:v>90</c:v>
                </c:pt>
                <c:pt idx="1">
                  <c:v>10</c:v>
                </c:pt>
              </c:numCache>
            </c:numRef>
          </c:val>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lang="en-US" sz="18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lang="en-US" sz="1800"/>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lang="en-US"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484536082474"/>
          <c:y val="0.352787577432706"/>
          <c:w val="0.790515463917526"/>
          <c:h val="0.353222774706705"/>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dLbls>
            <c:delete val="1"/>
          </c:dLbls>
          <c:cat>
            <c:numRef>
              <c:f>Sheet1!$A$2</c:f>
              <c:numCache>
                <c:formatCode>General</c:formatCode>
                <c:ptCount val="1"/>
              </c:numCache>
            </c:numRef>
          </c:cat>
          <c:val>
            <c:numRef>
              <c:f>Sheet1!$B$2</c:f>
              <c:numCache>
                <c:formatCode>General</c:formatCode>
                <c:ptCount val="1"/>
                <c:pt idx="0">
                  <c:v>40</c:v>
                </c:pt>
              </c:numCache>
            </c:numRef>
          </c:val>
        </c:ser>
        <c:ser>
          <c:idx val="1"/>
          <c:order val="1"/>
          <c:tx>
            <c:strRef>
              <c:f>Sheet1!$C$1</c:f>
              <c:strCache>
                <c:ptCount val="1"/>
                <c:pt idx="0">
                  <c:v>Series 2</c:v>
                </c:pt>
              </c:strCache>
            </c:strRef>
          </c:tx>
          <c:spPr>
            <a:solidFill>
              <a:srgbClr val="CCCCCB"/>
            </a:solidFill>
          </c:spPr>
          <c:invertIfNegative val="0"/>
          <c:dLbls>
            <c:delete val="1"/>
          </c:dLbls>
          <c:cat>
            <c:numRef>
              <c:f>Sheet1!$A$2</c:f>
              <c:numCache>
                <c:formatCode>General</c:formatCode>
                <c:ptCount val="1"/>
              </c:numCache>
            </c:numRef>
          </c:cat>
          <c:val>
            <c:numRef>
              <c:f>Sheet1!$C$2</c:f>
              <c:numCache>
                <c:formatCode>General</c:formatCode>
                <c:ptCount val="1"/>
                <c:pt idx="0">
                  <c:v>2.4</c:v>
                </c:pt>
              </c:numCache>
            </c:numRef>
          </c:val>
        </c:ser>
        <c:dLbls>
          <c:showLegendKey val="0"/>
          <c:showVal val="0"/>
          <c:showCatName val="0"/>
          <c:showSerName val="0"/>
          <c:showPercent val="0"/>
          <c:showBubbleSize val="0"/>
        </c:dLbls>
        <c:gapWidth val="150"/>
        <c:overlap val="100"/>
        <c:axId val="-2001908432"/>
        <c:axId val="-2001907888"/>
      </c:barChart>
      <c:catAx>
        <c:axId val="-2001908432"/>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07888"/>
        <c:crosses val="autoZero"/>
        <c:auto val="1"/>
        <c:lblAlgn val="ctr"/>
        <c:lblOffset val="100"/>
        <c:noMultiLvlLbl val="0"/>
      </c:catAx>
      <c:valAx>
        <c:axId val="-2001907888"/>
        <c:scaling>
          <c:orientation val="minMax"/>
        </c:scaling>
        <c:delete val="1"/>
        <c:axPos val="b"/>
        <c:numFmt formatCode="0%"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08432"/>
        <c:crosses val="autoZero"/>
        <c:crossBetween val="between"/>
      </c:valAx>
      <c:spPr>
        <a:noFill/>
        <a:ln w="25400">
          <a:noFill/>
        </a:ln>
      </c:spPr>
    </c:plotArea>
    <c:plotVisOnly val="1"/>
    <c:dispBlanksAs val="gap"/>
    <c:showDLblsOverMax val="0"/>
  </c:chart>
  <c:txPr>
    <a:bodyPr/>
    <a:lstStyle/>
    <a:p>
      <a:pPr>
        <a:defRPr lang="en-US"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dLbls>
            <c:delete val="1"/>
          </c:dLbls>
          <c:cat>
            <c:numRef>
              <c:f>Sheet1!$A$2</c:f>
              <c:numCache>
                <c:formatCode>General</c:formatCode>
                <c:ptCount val="1"/>
              </c:numCache>
            </c:numRef>
          </c:cat>
          <c:val>
            <c:numRef>
              <c:f>Sheet1!$B$2</c:f>
              <c:numCache>
                <c:formatCode>General</c:formatCode>
                <c:ptCount val="1"/>
                <c:pt idx="0">
                  <c:v>70</c:v>
                </c:pt>
              </c:numCache>
            </c:numRef>
          </c:val>
        </c:ser>
        <c:ser>
          <c:idx val="1"/>
          <c:order val="1"/>
          <c:tx>
            <c:strRef>
              <c:f>Sheet1!$C$1</c:f>
              <c:strCache>
                <c:ptCount val="1"/>
                <c:pt idx="0">
                  <c:v>Series 2</c:v>
                </c:pt>
              </c:strCache>
            </c:strRef>
          </c:tx>
          <c:spPr>
            <a:solidFill>
              <a:srgbClr val="CCCCCB"/>
            </a:solidFill>
          </c:spPr>
          <c:invertIfNegative val="0"/>
          <c:dLbls>
            <c:delete val="1"/>
          </c:dLbls>
          <c:cat>
            <c:numRef>
              <c:f>Sheet1!$A$2</c:f>
              <c:numCache>
                <c:formatCode>General</c:formatCode>
                <c:ptCount val="1"/>
              </c:numCache>
            </c:numRef>
          </c:cat>
          <c:val>
            <c:numRef>
              <c:f>Sheet1!$C$2</c:f>
              <c:numCache>
                <c:formatCode>General</c:formatCode>
                <c:ptCount val="1"/>
                <c:pt idx="0">
                  <c:v>60</c:v>
                </c:pt>
              </c:numCache>
            </c:numRef>
          </c:val>
        </c:ser>
        <c:dLbls>
          <c:showLegendKey val="0"/>
          <c:showVal val="0"/>
          <c:showCatName val="0"/>
          <c:showSerName val="0"/>
          <c:showPercent val="0"/>
          <c:showBubbleSize val="0"/>
        </c:dLbls>
        <c:gapWidth val="150"/>
        <c:overlap val="100"/>
        <c:axId val="-2001909520"/>
        <c:axId val="-2001910608"/>
      </c:barChart>
      <c:catAx>
        <c:axId val="-2001909520"/>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10608"/>
        <c:crosses val="autoZero"/>
        <c:auto val="1"/>
        <c:lblAlgn val="ctr"/>
        <c:lblOffset val="100"/>
        <c:noMultiLvlLbl val="0"/>
      </c:catAx>
      <c:valAx>
        <c:axId val="-2001910608"/>
        <c:scaling>
          <c:orientation val="minMax"/>
        </c:scaling>
        <c:delete val="1"/>
        <c:axPos val="b"/>
        <c:numFmt formatCode="0%"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09520"/>
        <c:crosses val="autoZero"/>
        <c:crossBetween val="between"/>
      </c:valAx>
    </c:plotArea>
    <c:plotVisOnly val="1"/>
    <c:dispBlanksAs val="gap"/>
    <c:showDLblsOverMax val="0"/>
  </c:chart>
  <c:txPr>
    <a:bodyPr/>
    <a:lstStyle/>
    <a:p>
      <a:pPr>
        <a:defRPr lang="en-US"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484536082474"/>
          <c:y val="0.352787577432706"/>
          <c:w val="0.790515463917526"/>
          <c:h val="0.353222774706705"/>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dLbls>
            <c:delete val="1"/>
          </c:dLbls>
          <c:cat>
            <c:numRef>
              <c:f>Sheet1!$A$2</c:f>
              <c:numCache>
                <c:formatCode>General</c:formatCode>
                <c:ptCount val="1"/>
              </c:numCache>
            </c:numRef>
          </c:cat>
          <c:val>
            <c:numRef>
              <c:f>Sheet1!$B$2</c:f>
              <c:numCache>
                <c:formatCode>General</c:formatCode>
                <c:ptCount val="1"/>
                <c:pt idx="0">
                  <c:v>40</c:v>
                </c:pt>
              </c:numCache>
            </c:numRef>
          </c:val>
        </c:ser>
        <c:ser>
          <c:idx val="1"/>
          <c:order val="1"/>
          <c:tx>
            <c:strRef>
              <c:f>Sheet1!$C$1</c:f>
              <c:strCache>
                <c:ptCount val="1"/>
                <c:pt idx="0">
                  <c:v>Series 2</c:v>
                </c:pt>
              </c:strCache>
            </c:strRef>
          </c:tx>
          <c:spPr>
            <a:solidFill>
              <a:srgbClr val="CCCCCB"/>
            </a:solidFill>
          </c:spPr>
          <c:invertIfNegative val="0"/>
          <c:dLbls>
            <c:delete val="1"/>
          </c:dLbls>
          <c:cat>
            <c:numRef>
              <c:f>Sheet1!$A$2</c:f>
              <c:numCache>
                <c:formatCode>General</c:formatCode>
                <c:ptCount val="1"/>
              </c:numCache>
            </c:numRef>
          </c:cat>
          <c:val>
            <c:numRef>
              <c:f>Sheet1!$C$2</c:f>
              <c:numCache>
                <c:formatCode>General</c:formatCode>
                <c:ptCount val="1"/>
                <c:pt idx="0">
                  <c:v>2.4</c:v>
                </c:pt>
              </c:numCache>
            </c:numRef>
          </c:val>
        </c:ser>
        <c:dLbls>
          <c:showLegendKey val="0"/>
          <c:showVal val="0"/>
          <c:showCatName val="0"/>
          <c:showSerName val="0"/>
          <c:showPercent val="0"/>
          <c:showBubbleSize val="0"/>
        </c:dLbls>
        <c:gapWidth val="150"/>
        <c:overlap val="100"/>
        <c:axId val="-2001910064"/>
        <c:axId val="-983536992"/>
      </c:barChart>
      <c:catAx>
        <c:axId val="-2001910064"/>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983536992"/>
        <c:crosses val="autoZero"/>
        <c:auto val="1"/>
        <c:lblAlgn val="ctr"/>
        <c:lblOffset val="100"/>
        <c:noMultiLvlLbl val="0"/>
      </c:catAx>
      <c:valAx>
        <c:axId val="-983536992"/>
        <c:scaling>
          <c:orientation val="minMax"/>
        </c:scaling>
        <c:delete val="1"/>
        <c:axPos val="b"/>
        <c:numFmt formatCode="0%" sourceLinked="1"/>
        <c:majorTickMark val="out"/>
        <c:minorTickMark val="none"/>
        <c:tickLblPos val="nextTo"/>
        <c:txPr>
          <a:bodyPr rot="-60000000" spcFirstLastPara="0" vertOverflow="ellipsis" vert="horz" wrap="square" anchor="ctr" anchorCtr="1"/>
          <a:lstStyle/>
          <a:p>
            <a:pPr>
              <a:defRPr lang="en-US" sz="1800" b="0" i="0" u="none" strike="noStrike" kern="1200" baseline="0">
                <a:solidFill>
                  <a:schemeClr val="tx1"/>
                </a:solidFill>
                <a:latin typeface="+mn-lt"/>
                <a:ea typeface="+mn-ea"/>
                <a:cs typeface="+mn-cs"/>
              </a:defRPr>
            </a:pPr>
          </a:p>
        </c:txPr>
        <c:crossAx val="-2001910064"/>
        <c:crosses val="autoZero"/>
        <c:crossBetween val="between"/>
      </c:valAx>
      <c:spPr>
        <a:noFill/>
        <a:ln w="25400">
          <a:noFill/>
        </a:ln>
      </c:spPr>
    </c:plotArea>
    <c:plotVisOnly val="1"/>
    <c:dispBlanksAs val="gap"/>
    <c:showDLblsOverMax val="0"/>
  </c:chart>
  <c:txPr>
    <a:bodyPr/>
    <a:lstStyle/>
    <a:p>
      <a:pPr>
        <a:defRPr lang="en-US"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lang="en-US" sz="1800"/>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noFill/>
            </c:spPr>
          </c:dPt>
          <c:dPt>
            <c:idx val="1"/>
            <c:bubble3D val="0"/>
            <c:spPr>
              <a:solidFill>
                <a:srgbClr val="CCCCCC"/>
              </a:solidFill>
              <a:effectLst>
                <a:outerShdw blurRad="50800" dist="38100" dir="8100000" algn="tr" rotWithShape="0">
                  <a:prstClr val="black">
                    <a:alpha val="40000"/>
                  </a:prstClr>
                </a:outerShdw>
              </a:effectLst>
            </c:spPr>
          </c:dPt>
          <c:dLbls>
            <c:delete val="1"/>
          </c:dLbls>
          <c:cat>
            <c:strRef>
              <c:f>Sheet1!$A$2:$A$3</c:f>
              <c:strCache>
                <c:ptCount val="1"/>
                <c:pt idx="0">
                  <c:v>1st Qtr</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lang="en-US" sz="18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explosion val="0"/>
          <c:dPt>
            <c:idx val="0"/>
            <c:bubble3D val="0"/>
            <c:spPr>
              <a:solidFill>
                <a:srgbClr val="F6323E"/>
              </a:solidFill>
              <a:effectLst>
                <a:outerShdw blurRad="50800" dist="38100" dir="8100000" algn="tr" rotWithShape="0">
                  <a:prstClr val="black">
                    <a:alpha val="40000"/>
                  </a:prstClr>
                </a:outerShdw>
              </a:effectLst>
            </c:spPr>
          </c:dPt>
          <c:dPt>
            <c:idx val="1"/>
            <c:bubble3D val="0"/>
            <c:spPr>
              <a:noFill/>
            </c:spPr>
          </c:dPt>
          <c:dLbls>
            <c:delete val="1"/>
          </c:dLbls>
          <c:cat>
            <c:strRef>
              <c:f>Sheet1!$A$2:$A$3</c:f>
              <c:strCache>
                <c:ptCount val="1"/>
                <c:pt idx="0">
                  <c:v>1st Qtr</c:v>
                </c:pt>
              </c:strCache>
            </c:strRef>
          </c:cat>
          <c:val>
            <c:numRef>
              <c:f>Sheet1!$B$2:$B$3</c:f>
              <c:numCache>
                <c:formatCode>General</c:formatCode>
                <c:ptCount val="2"/>
                <c:pt idx="0">
                  <c:v>90</c:v>
                </c:pt>
                <c:pt idx="1">
                  <c:v>10</c:v>
                </c:pt>
              </c:numCache>
            </c:numRef>
          </c:val>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lang="en-US" sz="1800"/>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lang="en-US" sz="1800"/>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noFill/>
            </c:spPr>
          </c:dPt>
          <c:dPt>
            <c:idx val="1"/>
            <c:bubble3D val="0"/>
            <c:spPr>
              <a:solidFill>
                <a:srgbClr val="CCCCCC"/>
              </a:solidFill>
              <a:effectLst>
                <a:outerShdw blurRad="50800" dist="38100" dir="8100000" algn="tr" rotWithShape="0">
                  <a:prstClr val="black">
                    <a:alpha val="40000"/>
                  </a:prstClr>
                </a:outerShdw>
              </a:effectLst>
            </c:spPr>
          </c:dPt>
          <c:dLbls>
            <c:delete val="1"/>
          </c:dLbls>
          <c:cat>
            <c:strRef>
              <c:f>Sheet1!$A$2:$A$3</c:f>
              <c:strCache>
                <c:ptCount val="1"/>
                <c:pt idx="0">
                  <c:v>1st Qtr</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lang="en-US" sz="1800"/>
      </a:pPr>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3:0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591 376,'2'0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1376 281,'17'-6,"-20"8</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1831 387,'-33'-3,"29"3,-1 1,0-1,-1 1,1 0,-1 0,0 0,1 1,-1-1,1 1,0-1,1 1,0 0,0-1,1 1,0-1,-1 3,-4 2,6-3,-2 1,-2 2,2-3,0 1,3-1,1 3,0-3,0 0,2 1,1 3,-2-4,1 2,-1 0,1 0,0-2,3 2,-2-3,1 0,0 0,1-1,-1 0,-1 0,1-1,0 0,0 0,1 0,0 0,1-1,0 0,-1-1,1-1,0 1,-1-1,1 0,-1 1,3-2,-4 1,-1 1,1-2,0 0,0-1,4-5,-4 6,-2 0,1-4,-2 5,-1-1,0 0,0 0,-1-1,0 1,0 0,0 1,1-1,-4 2,-1 0,1 1,1 1,-2-1,2 2,3 4,0-2,0 0,-1 1</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1793 383,'7'-25,"-6"21,-1-1,0 0,0 2,-1-2,1 1,0 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1789 337,'17'-14,"-14"15,1 1,-3 2,-1 0,0 2,0-3,0 0,3-2</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1721 262,'7'32,"-8"-28</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1713 292,'37'-20,"-34"18,1 0,-1-1,-6 3,-1 3,1 1,2 0,0 2,4-5,2-5,-2 1,0-1,-6 6,3 1,3-1,1-2,0 0,-1 0,2-4,-1 0,-2 1,-1-1,-1 0,-2 1,-1 2,-1 1,1 3,7-2,-1-2,2 0,-2 0,-1 4,-2 0,0 1,4-2,0-2,0-2,0-2,0 0,-1 1,-2 0,-5 2,0 1,1 3,2 1,1-1,3-2,0-2,0-2,-2 0,1 8,-1-2,1 0,2 4,-3-4,1 1,-2 1,0-2,-3-1,0-2,-2-1,1-3,2 1,1-2,2 2,2 0,1 0,1 0,0 0,0 0,-1 1,-1 0,1-2,-4 1,0 0,-3 1,-1 2,2 5,2-1,1 0,1-1,1-2,1-2,-1-1,4-5,-5 4,-1-1,0-3,-1 4,-2-1,1 7,2 1,0 0,1 0,0-1,2 2,0-3,1 0,-2-2</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1842 247,'43'-13,"-40"12,-7 2</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1747 314,'17'17,"-14"-19,0-1,-1-2,0 0,-1 0,1 0,-2 1,1 1,-1 9,1-3</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1797 306,'-13'13,"18"-13,-2-4,0-1,-2 2,-1 6,0 0,0 1,3-1,1-2,3-2,-2-3,-2 1,-2-1,-1 1,0-1,0 1,3 3,1 0,-1 2,-3 1,2 0,1-6,0-1,-2 1,0-1,-1 1,0 6,0 0,0 0,3-1,0-1,0-1,1 0,0 0,-1-1,1 0,-2-2,-1-1,-1 0,-3 2,-1 4,1 0,0 1,2 1,1-1,3-1,0-3,0-1,1-2,-2 0,-2 1,-1 6,1 0,4-2,1-1,0 0,-2 0,0-2,-1-2,-3-1,0 1,-1 1,0-1,1 7,3 2,-2-2,1 4,-1-4,-2-6,6 1,1 2,-2 0,0 0,-4 3,-2 0,0-1,7-5,0 0,0 0,-2 0,-1-1,0-1,-1 0,-2 1,-1 2,2 6,4 0,-1-1,0 2,0-2,-2 0,3-3,0 0,0-2,-2-2,-1 0,0 1,-3 4,-2 3,5 0,0-1,3-1,0-1,-1-4</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1178 339,'15'17,"-14"-13,1-1,1-4,1-2,-2 0,1 1,0-1,2-2,-1 2,0-1,0 1,0 0,0 1,-1 0,0 0,0 0,-6 4,0-1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1536 651,'5'-43</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1418 277,'11'-15,"-15"14,0 1,1 2,0 1,2 1,1-1,2 0,0 0,2-2,-1-1,0 1,1-1,0-3,-2-2,-2 2,1-1,-1 0,0 0,1-2,-1 2,0 1,-4 0,1 5,0 3,2-2,1 1,0 0,0 1,0 0,1 1,-1 0,1 1,-1 0,0 0,0-1,0 5,0-7,1-1,0 0,2-2,-1-6,0 1,-1 0,-1 0,0 0,0 0,0 0,-2 0,1 1,-1 0,0 0,6 0,-1 1,2 0,1 0,0 0,-1-1,-1 0,-1 1,-2-1,0-3,-2 2,-1 0,-1 1,1 0,-1 0,0 2,0 4,2 0,1 0,0 1,1 1,0 0,0 0,-1 2,0 0,0 0,-2 0,1 0,-1 0,1-2,1 0,0-2,3 0,2-5,-1 0,-1-2,-1 0,-2 0,1 0,-1-1,-1 2,-1-1,1 1,-3-3,0 2,1 2,2-1,3 0,1 2,1-1,1 1,0-1,0 1,0-1,-1 0,-6-1,-2 2,2 5,3 0,1 0,0-1,0 1,0-1,2-1,-1-2,1-2,-1-3,-2-1,0 3,-1 0,2-1,2 3,-1 0,0 1,0 2,-6-2,-2 0,0 1,2 1,2 2,1 1,3-1,0 0,0-3,0 0,0-1,3 0,-3-2,0 0,1 0,-1 0,-1-1,-1 0,-1 0,0-1,-2 7,3 0,1 1,2-1,-1-3,0-2,1-1,-3 0,0 0,-1 0,1-1,-4 6,0 0,1 2,1-1,0 2,3-1,1-2,2 0,2-1,0-1,1 0,0 0,-2-1,-1-1,-2 0,0-3,-3 2,-2-1,-1 2,2 5,1 1,0-1,1 0,0-6,-1-1,0 1,0-1,3 2,0 2,1 3,0 3,-4-2,0-1,3 0,0-2,0 0,7-1,-5-2,1-1,-2-1,-1 0,-1 0,-1-1,-1 0,-2 0,0 2,0 0,-2 0,1 2,1 4,1 0,1 0,0 1,1 1,1 0,0-2,0 1,2-1,0-2,-1-2</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1523 610,'29'-10,"-27"13,-2 0,0 0,0 2,0-1,0-1,3-7</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1577 558,'-31'13,"29"-10,1 0,-1 1,2 0,3-2,1-1,0 0,-1-1,1 0,0-1,-1-1,0-2,0 2</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1675 667,'3'-42,"-3"36,-1 1,0 0,0 1,0 1,0-1,-2 7,2 4,1-4</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1655 614,'15'-17,"-13"21,-1-1,-1 1,0-1,0 1,-1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1649 566,'7'32,"-7"-36,-1 0,0-1,-1 0,1 0,-1-3,2 5,0 0,5 1,-1 1,0 1,1 0,-2 0,0 0,-1 3,-4 1,-3 1,2-3,0-1,-1 1,1-1,7-1,-1 1,2 1,-1 0,0 0,0 0,-1 0,0-1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1602 563,'5'27,"-2"-25</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1588 586,'30'-12,"-27"10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1704 570,'8'-26,"-4"24,2-1,-1 1,1 1,0-1,4 1,-5 0,-2 1,0 0,0 0,0 0,0 0,0 0,0-1,0 1,2 0,-1 0,-1 0,0 0,0 0,0 1,0 1,-1 1,1 0,0 0,0 0,-3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1791 552,'12'14,"-8"-14,0-4,-2 0,-1 0,0 1,0 0,2 1,-6 5</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1391 491,'-23'7,"22"-3,0 0,1-1,2 2,0-1,1 0,0 0,0-2,0-1,1-1,1-1,-1 0,0-1,0-1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1636 262,'39'-3,"-36"3,-6 0,0-1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1418 490,'16'24</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1409 516,'30'-15,"-28"12</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1443 489,'9'21,"-7"-24,-5-1,-1-1,2 2,1 0,-1-1,2 0,2-1,3 3,-1 2,-1 0,1 0,0 5,-4-1,-2 0,-2-1,0-2,0 0,7 0,0 0,1 0,0 0,-1-1,1 2,1-2</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1472 465,'-52'-8,"46"8,2 0,-1 0,1 1,-1 0,1 0,-2 1,1 0,0 0,0 1,0 0,0 0,0 1,0 0,0 0,1 0,0 0,2-1,1 1,0-1,1 0,1 0,0 0,1 0,0 0,1 1,-1-1,1 1,0-1,1 0,0 0,2-1,1 0,0 0,1-1,0 0,-2 0,0-1,-1 0,4-5,-3 2,0-1,11-6,-8 4,0 1,-1 0,-3 1,-2 1,0-1,-2 1,-2-3,0 2,-2-1,0-1,0 0,-1 1,1 1,0 2,0 0,-1 2,0 0,-2 0,-1 2,0-1,0 1,0-1,2 1,2-1,1 3,2-1,0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1112 228,'24'1,"-24"3,-1 0,-2-2,0-4,1-2,2-1,3 0,3 0,-3 3,1 0,-1 1,0 0,0 1,1 0,0-3,1 0,-1-1,-2 1,-2 0,-3 2,-1 1,-1 0,1 2,0 3,4 0,0-2,1 1,1-1,1-2,0 1,2-1,-1-1,-1 0,0 0,0-2,0 1,1-1,-1 0,0-1,1-2,-1 0,-2 1,-2 1,-3 3,-1 2,1 3,2-2,1 1,0 1,1-1,4-4,-1-1,-1-2,0 0,0 0,0-1,-2 1,1 0,0 9,1-2,-1 0,2 1,-1-1,1 1,1 5,-4-2,0-4,-3-2,0 0,0 0,-1-2,1 0,-1 0,-1-3,4-5,8 1,-2 3,0 0,0 0,-1 1,0-1,-2 1,-1 0,0 0,-1-1,-2 0,-1 1,0 2,4 4,1 3,-1-3,0 1,0-1,0 0,1 1,1-3,1-2,1-7,-3 4,-1-1,2-4,-2 6,0 0,-5 3,0 3,1-1,3 1,1 0,2-1,0-1,1 1,0-1,-1 0,1 1,-3 1,-4 1,-1-2,-1 1,9-7,-1 2,3-1,0-1,-3 2,0 0,-1-1,-1 0,0-1,-1-5,-1 4,-1 1,-4 0,4 7,2 0,0 1,2 0,0 0,0 0,0 0,1 1,-2-2</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200,'28'-7,"-25"5,-1-1,-1 0,-1 0,-3 3,-1 1,1 0,0 2,1 1,1-1,0 1,1-1,2 0,4-3,5-2,-5 1,0 0,1-2,-3-1,-3 0,-2 0,-6 0,2 3,2 3,1 2,5-2,0-2,1 0,-1-2,0 1,2-1,-4 5,-1 0,-2 0,2 0,2 0,1-3,1 0,1-1,-2-1,0 0,1 0,0 0,-1-1,0-1,-2 1,-4 1,-1 1,1 1,2 3,1 1,1 1,2-3,0-1,0-1,1 0,2-1,1 0,1-1,0 1,-1-1,0 0,-6-1,-4 0,-2 1,2 2,0 0,-2 1,1 1,1 1,2 1,1-1,3-1,1-2,3-2,-4 1,1-4,-3 2,0 0,-1 0,0-2,-1 1,-2-1,2 8,1 0,1 1,1 0,-1-1,1 1,-1-1,0 2,-1-2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1452 177,'-8'28</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167,'-25'17,"25"-14,3 0,0-2,5-1,2-2,-5 1,0-1,-1 0,-1 1,2-3,-3 1,-5 1,-2 2,-1 2,2 2,3-1,1 0,4-3,-1-1,2-2,-1-1,-2 1,-5 5,2 3,2-2,2-1,1-1,2-1,-1-1,7-2,-6 1,-3 0,-1-1,-1-1,-1 0,-1 1,-2 0,-1 3,0 4,3 1,3-2,3-2,0 0,-1 0,-2 3,-5-2,-2 0,2-1,0 0,0-1,0 1,0-1,8-3</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1574 168,'10'18,"-6"-18,0-2,-2-1,0-1,-1 1,-1-1,1 7,-1 0,1 0,2-1,2-1,1-1,-3-1,1-1,-1 1,-1-2,-1-1,-2 0,-1 1,-2 3,1 2,0 1,1 1,1-1,1 0,4-2,1-3,-1-1,-2-1,-2 1,-2 6,2 0,0 0,3-1,0-1,2-1,-1 0,3 0,1 0,0 0,-1-1,-1-1,-3-1,-1-1,-1 0,-1 0,-1-1,-2 1,0 2,0-1,0 3,2 3,2 0,0 0,1 1,0 0,-1 0,-1 0,1-1,-1 0,1 1,2-1,0-3,0 0,1 0,-7-1,-3-1</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603 219,'-26'13,"25"-8,0-2,0 1,1-1,4 0,0-3,-1 0,2 0,0-2,-1-1,-3-1,0 1,-1-2,0 1,0-1,-2 2,1-1,-2-1,2 2,3 6,0 1,-1 0,-1-1,1 0,-1 3,2-1,-1-2,3 1,0-1,0-2,-1 0,1-4,-1 1,-1-1,0 0,1-2,-1 2,-3 0,-2 1,-1 1,0 1,1 4,2 1,1 0,1-1,2-2,0-2,-1-6,-1 1,-1 2,0 6,1 0,1 0,1-1,2-1,-1-1,0-1,0 0,-1-1,0-1,-2 0,0-1,-1 0,-1-6,-1 6,0 0,-1 1,2 7,2 0,0 0,1 0,-1 0,1-1,0 1,-1-1,2-2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1365 253,'-24'-4,"21"5,0 1,0 0,0-1,-2 2,2-2,-1 1,1-2,0 1,-1 1,2 1,-1-1,1 1,1 0,0 0,0 0,0 0,1 2,0-1,2 0,-2-1,1 1,0 0,0-1,2 0,0-1,0 0,0 1,-2 0,0 1,1 0,1-1,1-1,1-1,-1 0,-1 0,-1 2,2-2,-1 0,7 2,-5-2,0 0,-1-1,-1 1,0-1,0 1,0-1,0 0,0-1,2 1,0-1,1 0,0 1,0 0,0 0,3 0,-6 0,0 0,1 0,1 0,-2 0,2 0,0-1,1 1,0 0,0 0,-1 0,1-1,0 1,0-1,-1 1,5 0,-6-1,0 1,-1 0,1 0,-1 0,2 0,-2 0,3-2,-3 2,2-1,0 0,1 1,0-1,7 0,-6 1,1 0,-2 0,1 0,-1-1,-1 1,-1-1,0 0,0 0,0 0,2-2,-3 2,0 0,0-1,0 1,0 0,2-2,-2 2,2-2,0 0,-2 1,2-1,-2 1,1 0,2-2,-2 0,0-2,-2 2,-2 1,0-2,-1 1,0 1,1-1,0 1,0 0,-1-1,0 1,-3-1,1 1,1 0,-1 1,-1-1,0 2,-1 0,-1 0,-8 0,8 1,1 0,1 0,0-1,1 1,0-1,0 0,-5 1,2-1,-1 1,-1 0,0 0,2-1,0 1,-1 0,3 0,1-1,-3 1,1-1,-2 1,0 0,-1 0,1 0,1 0,0 0,-1 0,3-1,0 1,1 0,-1 0,-4 1,4 0,0 0,0-1,0 1,0-1,-1 1,1-1,0 0,-1 0,1 1,-1-1,-4 1,6 0,0-1,0 0,0 0,-1 1,1 0,-1 0,-5 0,6 0,0-1,0 1,0-1,-1 1,0-1,-1 0,0 1,1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647 223,'43'-14,"-40"13,0 0,-7 2,0 2,1-2,-1 1,1 2,2 0,1 0,3-1,1-2,0-1,-1-3,0-2,-2 0,-1 2,0-1,-2 7,2 3,2-3,2-1,0-2,0 0,-2-3</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752 247,'7'-31,"-8"25,-1 0,0 1,1 2,0-1,0 9,1-2,1 1,-1 0,0-1,1 0,-1 0,2 1,1 0,3-1,-3-3,1 0,1 0,-1 0,0-1,2-4,-3 0,-2 1,-1-3,0 4,-3 2,0 2,1 2,0 1,3 0,2-1,1-1,2-1,3-3,-4 0,0 0,-2 0,0 0,-1-2,-3 1,-2 1,0 1,0 1,0 2,1 2,1-1,1 2,0 0,2-1,1-3,0-4,-2-2,0 1,-1 1,0 7,2 0,1-2,1 0,4-1,-5-2,0-3,-2 1,0 0,-1 0,0 0,0-1,-2 0,0 1,-2-2,3 2,2 7,1 3,0-3,-2 0,0 0,0-1,0 0,-1 1,3-7,0 0,5-4,-4 3,0 1,-1 0,0-1,-5 4,0 4,1 0,0-1,6 0,0-3,1 0,1-1,1 0,0 0,-1-1,-1 1,-1 0,-1-1,-3-1,-5-2,2 4,0 1,0 0,0 4,3-1,1 4,4-2,-2-5,2-2,-3-3,-1 2,-1 0,0-2,-1 8,1 0,3 0,1-3,-1 0,0-1,1 0,1-1,4-2,-6 2,-1-2,-3 1,-3 1,1 2,-2 0,1 3,3 0,0 0,0 0,1 2,3-3,0-1,1-2,-1 0,0-3,-1 0,-1 1,0 7,1 3,0-2,1 2,-1 0,-1 3,-2-6,-4-1,0-2,2-1,-2-3,2-2,2 2,1 0,0 0,2 0,2-1,1 1,1 0,0 0,0 1,-1 0,-1 0,0 0,-1 1,0-3,-2 0,-3 1,-3 3,1 0,2 3,0 2,2 0,0-2,1 1,2-1,0-3,0-1,1-1,7-4,-5 3,0 0,-2 1,0-2,-5 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1000 168,'-46'-10,"39"10,0 0,0 0,1 0,-1 0,0 0,-1 0,-8 0,8 1,-1-1,0 0,-1 0,2 0,0 0,1 0,1 0,0 0,0 0,-1 0,1 1,-2 1,0-1,-1 1,-1 0,1-1,-1 0,2 0,1 0,0-1,1 0,-4 0,6 0,-1 0,0 0,-1 1,-1 0,-8 2,7-1,2-1,0 1,2-2,1 1,0 0,-1 0,1 1,-2-1,1 1,-1 0,1 0,1-1,-1 0,1 1,0-1,-1 1,1 0,-1 0,1 0,0 0,-1 1,1 0,2 0,1 0,-1 2,0-1,1-1,-1 1,1-1,-1 0,0 3,1-3,0 1,0-1,0 0,2 0,0 0,1 0,0-1,0 0,1 2,-1-3,2 2,-1-2,1 0,1-1,2 0,2 0,1 0,2-1,0 0,0 0,-1 0,0 1,-1 0,-1-1,1 0,1 0,1 0,0-1,0 0,-1 1,-2 0,-2 0,-3 0,-1 0,-1 1,0-2,0 0,0 1,2-1,1-1,0 2,0-1,1 0,-2 1,0 0,-1 0,3-2,-4 2,0 0,1 0,0-1,1 1,0-1,1 1,0-1,0 1,5-2,-8 2,1 0,-1-1,1 1,-1 0,1-1,-1 1,0-1,1 0,1 0,1 0,1 0,1-1,-1 0,0 1,-2-1,0 1,-2 0,0-1,0 1,-1-1,0-2,-1-2,-1 4,0 0,0 0,-4 0,1 3,0-1,-6-2,4 2,0-1,1 1,1 0,0 1,0 0,-1 2,1-1,0 1,0-1,-1 1,1-1,0 0,0 0,8 2,-2-2</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1533 521,'23'12,"-19"-10,0 0,-1 0,-1 1,1-2</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1563 516,'-24'35,"23"-32,-1 1,7-7,-2 1,0 1,1-1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1632 514,'34'12,"-32"-9,0 0,-2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9: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1669 506,'-28'28,"25"-24,0 0,1 0,-1-1,1 0,-1 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401 686,'29'-20,"-24"17,-1 0,1-1,0 2,-1-1,1 1,-1-1,0 1,0 1,-1-1,3 0,-3 1,2-1,-1 1,-1-1,2 0,-1-1,1 1,-1 0,-1 1,0-1,1 0,-1 0,1 0,1 0,1-1,2-1,1 1,0-1,6-1,-10 3,-1 1,-1-1,0 0,0 0,1 0,-1 0,0-1,-6 4,0 1</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605 583,'27'-16,"-24"14,0 0,3-3,-2 3,-1 0,0 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625 546,'38'-3,"-35"3,0 0,0 1,-2 2,-1 1,0-1,-2 1,-1-1,0-1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1721 280,'14'-13,"-8"11,-1 0,-1 1,0-1,-1 0,0-1,-1-1,1 2,-3 5,-3-1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751 528,'27'-6,"-27"2,0 1,-1 0,0 0,-2 2,1 4,2 1,0-1,0 0,1 0,1 0,0 0,-1 0,1 0,-1 2,-1-2,0 0,-3-3,-1 0,1 0,0 0,0 0,0 0,-1 1,9 0,-1-1,0 0,0-1,0 0,0 1,0-2,-1 1</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804 542,'-4'25,"5"-28,1 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822 514,'24'-3,"-24"6,0 0,0 0,-3 0,0 1,0 0,-1 0,2-1,0 1,0-1,7-5,-2 1,0-1,0 1,1-1,0 2</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868 540,'-2'19</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892 510,'19'1,"-19"3,-2-1,1 1,-2-2,0-2,6-1,0 1,0 0,0 0,1 1,-1 0,0 1,-1 1,-3 0,-4 0,2-1,0-1,-1 1,1-1,0-1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946 524,'-3'22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970 496,'14'23,"-11"-25,1-2,0 0,-3 0,0 8,0-1,0 1,0-1,1 1,-1-1,0 0,-1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1007 476,'-41'-7,"36"7,1 0,-2 0,1 0,0 0,-1 0,0-1,-1 1,-1 0,-1 0,0 0,0 0,1 0,0 1,2-1,1 1,0-1,-1 0,1 1,-1-1,-1 1,-2 0,1 0,-1 0,0 1,2 0,0-1,3 1,0-1,1 0,-2 4,1-2,-1 0,-2 1,-1 1,-1-1,-8 6,11-6,1-1,1 0,2 0,1 3,0-3,1 1,0-1,1 1,0-1,0 1,1 0,1 1,2-1,1 0,2 0,2 0,2-2,2 0,-1 0,1-1,-2 0,0 0,0-1,1 1,-1-1,1 0,1 0,-2 0,1-1,-2-2,-1 0,-1-2,-1 0,-2-1,0 1,-1-1,0 0,-1 0,0 0,0 0,5-2,-5 4,-1 1,0 1,0-3,-3 2,-1 0,-2-2,-1 0,0-1,-1 1,2 1,0 1,-1-1,1 3,0 1,0 1,-1 0,-1 2,-1 0,-5 4,7-2,2-1,0 0,2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821 598,'40'-3,"-35"2,1 0,0 0,0 0,1 0,5-2,-6 1,0 0,1-1,-1 1,0 0,0 0,0 1,0 0,0-1,-1 1,0-1,1 1,-1 0,0 0,0 1,0-1,0 0,0 0,0-1,0 1,-1 1,-1-1,0 0,1 0,0-1,-1 1,0 0,0 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3:5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1016 539,'27'5,"-26"-1,1 0,0 0,-2-1,-2 0,-4 1,2-1,-1-1,2-1,-1 0,0-1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1741 240,'30'12,"-30"-9,0 0,-2 1,-1-2,0 0,-1 0,1 0,0-1,7 1,-1-2</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380 655,'6'-18,"-4"13,-1 2,-1 0,1-1,-1 1,1 0,-1 0,0-2,0 2,0 0,0-3,0 3,0-2,0 2,0 0,0 0,1-1,-1-1,1 1,0 0,-1 1,1-1,0 0,0 1,-1-1,1 1,0-1,0 0,0 1,0 0,-1 0,0-1,1 1,-3 7</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381 529,'23'-19,"-20"18,0-1,0 1,-1 4,-1 1,0 0,1 0,1-1,-1 0,-1 0,-5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511 664,'2'0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511 657,'6'-27,"-5"22,-1 1,1 0,-1 0,0 1,1 0,-1-3,0 3,0 0,0-1,0 0,0-1,0-3,0 5,0 0,0 0,1 0,-1-1,1 1,-1 0,0 0,1-1,-1 1,0-1,1 0,-1 1,1 0,0 0,-1 0,1 0,0 0,-1 0,1-1,-1 1,1 0,-1-1,0 1,0 7,-1-1</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511 516,'17'-27,"-13"24,-1 1,-2 6,1 0,0 0,-1-1,2 1,-2-1,0 0,0 0,0 0,1 1,-1-1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1058 650,'23'-43,"-21"39,-1-1,1 1,1-5,-2 4,1 1,0 0,-1 0,1 1,0 0,2-2,-1 0,-1 2,0 0,0 0,0 0,0 0,-1 0,-4 4</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1087 542,'30'-18,"-26"16,-1 1,-3 5,0 0,0 1,-1-2,1 0,0 1,-1-1,1 0,0 0,-1 0,-3-2</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728 668,'-2'-29,"3"24,1 1,3-5,-3 5,0 0,-1 1,1-1,-1 0,0 0,0 1,0 6,-1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716 609,'25'-19,"-22"19,0 0,1 2,-1 1,-1 1,-1 0,1-1,-1 1,0-1,-1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916 659,'25'-26,"-22"26,0-1,-1-2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637 268,'13'31,"-12"-28,-1-8,-2-3,0 0,1 5,0-1,0 1,6-1,-2 3,0 1,0 0,-1 4,-4 1,-2-3,1-1,0 0,0-1,-1 0,1 0,0-1,6 0,3 1,-3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930 626,'27'1,"-27"2,0 0,-3 0,1 0,-1 0,2-6,5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635 655,'15'-23,"-11"19,-1 1,-2 0,2 1,-1-1,0 0,-3 6</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652 614,'21'-7,"-18"8,-1 2,-2 0,0 0,-1 0,0 0,1 0,-2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395 729,'13'9,"-10"-9,0-4,-1 0,2 0,-3 1,4-1,-1 0,0 2,-1 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7:4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399 712,'-14'0,"11"1,0 1,0-1,0 2,0-1,0 0,0 1,3 0,0 0,0 0,0 0,2 0,-1 0,2-1,0 0,0 1,0 0,0-2,0-1,0 0,0 1,0-1,1-1,-1-2,0 1,0 0,-3-1,0 0,0 0,0-4,0 2,0 2,-2 0,-2 0,1 1,1-1,0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8:4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1310 655,'16'-42,"-15"38,1 1,-1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8:4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1315 604,'26'-22,"-22"22,1 0,-2 1,-1 2,0 3,-2-3,0 1,0-1,0 0,-1 0,-1 1,3-7</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8:4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1416 659,'18'-41,"-16"37,0 0,0 0,-1 1,0 0,1-2,0 2,-1 0,-2 6,-3 1</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48:4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1419 594,'31'-12,"-27"16,-1 0,-2-1,0 1,-1-1,0 0,-4-1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490 318,'15'7,"-12"-7,2-1,0-3,-1 2,2-3,-3 2,0 0,0 0,0 0,2-1,-1 0,0 2,0 0,0-1,0 2,-1-1,0 1,1-1,-1 0,-8 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678 263,'14'16,"-11"-18,-3-1,1 0,-1-1,0 1,0 0,0 0,3 3</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812 389,'34'2,"-31"-2,1 0,-1 0,1-1,0 1,0-1,0 1,3-1,-4 1,0 0,0-1,1 1,0 0,-1-1,4 1,1 0,2 2,-5-1,-1-1,0 1,1-1,-1 0,-1 0,1 0,-1 0,1 0,0-1,2 0,-2 0,1 0,0 1,-1 0,0 0,-1 0,0-1,0 1,0-1,-6 2</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1166 226,'16'28,"-12"-25,2-2,-1-1,-2 0,0-2,4-6,-4 0,-2-1,-1 1,-1 4,0 1,-1 0,1 0,-2 0,2 6,1 1</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1265 246,'0'20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1336 193,'11'35,"-11"-32,-1-7,0 1,-1-1,-2-4,2 4,1 1,-2-3,3 2,3-2,0 4,0 0,1 1,-1 1,0 0,0 1,0 3,-3-1,0 2,-1-2,0 0,-1 0,0-6,6 0,-1 2,2 1,-2 0,0 0,1 3,-2 1,-1 0,-1-1,-2 4,0-4,0 0,-2-2,1-1,-1 0,0 0,0 1,0-1,1 1,0 0,0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1159 283,'-10'33,"10"-30,-1 1,1 1,2 0,2-1,-1 0,-2-1,-4-3,0 0,0-1,-1-1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1142 336,'20'23,"-17"-22,0-2,-1-3,0-1,2 0,-1 1,-6 5</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530 445,'52'-1,"-46"0,-1 0,0 0,-1 0,-1 1,0-1,1 1,0 0,0 0,0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796 445,'26'0,"-22"0,0 0,0 0,-1 0,0 0,2 0,-2 0,2 0,0-1,-1 1,1 0,-2 0,0-1,0 1,0 0,5 0,-5 0,0 0,2 0,-1 0,1 0,-1 0,0-1,-1 1,2-1,0 0,-1 1,-1 0,2 0,-2 0,1 0,0-1,-1 1,1 0,1-1,4 1,-4 0,0 0,1 0,-2 0,0 0,-1-1,1 1,-1-1,0 0,-6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142 372,'28'5,"-24"-8,-1 1,0 0,-1-1,1 0,-1 0,1 1,1-1,1 0,0 0,1 0,-1 0,-1 1,-1 1,0-1</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888 569,'36'1,"-31"0,1 1,-2-2,0 1,1-1,-1 0,1 0,-1 0,-1 0,0 0,2 0,0 0,-1 0,0 0,0-1,1 1,-1 0,0 0,-1 0,0 1,0-1,0 0,0 0,0 1,3-1,-1 0,-2 0,0 0,0 0,5 0,-2 0,-1 0,8 0,-6 0,-1 0,0 0,-1 0,-1 0,2 0,-1 0,-2 0,1 0,6 0,-4 0,-1 0,0 0,-1 0,0 0,-1 0,2 0,-1-1,-1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722 249,'-19'14,"19"-10,0 0,5-1,-2-3,1-2,-2-1,0-1,-2 1,0-1,-2 1,1 6,3 0,1-1,1 1,-1-3,0-1,0-3,-2 1,-1 0,0-1,0 0,0 1,-1-1,-2-2,2 3,-1-1,-1 2,2 6,2-1,0 0,0 1,1-1,0 0,0 0,1 0,0-1,1-1,-1-1,0-3,-1 0,-2-1,0 1,-1-1,-2 2,3 6,1 0,1-1,1 0,0-3,0 0,-1-3,0-1,-2 1,0-1,0 8,3-1,0-1,2-2,0-1,-2-1,0 0,0-2,-2 1,-1-2,0 1,-3 1,-1 6,1 2,2-2,1 2,1-1,4-2,-2-2,1 0,0 0,0-1,0-1,-1 1,1-2,-2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629 612,'13'2,"-10"-2,0 0,0 0,2-1,-2 1,0-1,1 1,-1-1,0 1,0-1,0 1,2 0,0 0,-2-1,9-1,-8 2,-1-1,0 1,0 0,0 0,1 0,1 0,-2 0,2 0,-2 0,0 0,2 0,-2 0,0 0,2 0,0-1,-1 1,-1 0,0 0,0 0,1-1,0 1,-1 0,0-1,0 1,0 0,1 0,-1 0,1 0,-1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461 612,'-32'-1,"26"1,1 0,2 0,-1-1,1 1,-2 0,1 0,0 1,-1 0,0 0,-1-1,2 1,-1-1,2-1,-1 1,1 0,0 0,-1 0,1 1,0-1,-1 1,1-1,-3 0,3 0,-1 1,0-1,0 0,1 0,1 3,1 0,1 0,0 0,-1 0,0 0,2 0,2-1,1 1,-1 0,0-1,2 0,-2-1,1-1,1 1,0-1,0 0,6 0,-7 1,1-1,-1 0,1 1,1-1,-1 0,2 0,-1 1,6-1,-7 0,0 1,0 0,-1-1,1 1,-1-1,0 1,0-1,0 0,4 0,-5 0,1 0,0 0,0 0,0 0,0 1,4 0,-5-1,1 1,-1-1,0 1,0 0,0 0,2 0,-1 0,-1 0,1-1,-1 0,0 0,1 0,0-1,0 1,5-1,-6 0,2 1,0-2,-2 2,2-2,-1 2,-1-1,2-1,-1 1,-1 0,2-1,-2 0,0-2,-1 0,-1 1,-1 0,-2 0,-2 0,1 0,-1 1,0-1,-4-3,4 4,0 0,0 0,0 1,0 0,0-1,-4 1,3 0,1 0,-1 0,0 1,0 0,-1 0,0 1,0 0,2 0,-1 0,1-1,-1 1,1 0,0 0,0-1,-1 0,2 0,0 0,6 2,1 0,1-2</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655 648,'50'-10,"-44"10,-1 0,2 0,-4 0,1 1,-1-1,2 0,-2 0,1-1,-1 1,2-2,-2 2,2-2,-1 1,0 0,0 1,0-1,7 0,-6 1,1 0,0-1,0 1,2 0,-4 0,-1 0,0 0,0 0,3-1,-3 0,2 1,-1-1,1 1,0 0,0-1,0 1,-1-1,0 1,1-1,0 1,0-1,1 1,1 0,0 0,-1 0,0 0,-2 0,0 0,-1 0,1-1,-1 0,0 1,1-1,2 1,2 0,2 0,-1 0,9 1,-12-1,-1 1,-2-1,0 0,1-1,-1-1,-7 2,-4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2:5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993 606,'25'17,"-22"-14,-1 1,-3-1,-4-1,1-1,-1 1,0-1,0 0,-4 1,6-1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811 723,'67'0,"-55"0,0 0,-1 0,-1 0,-1 0,0 1,2-1,0 0,2-1,14-1,-3 0,-15 2,-3 0,-1 0,1-1,-3 1,0 0,0 0,0 0,0-1,-8 1,-3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597 716,'70'-6,"-67"6,1-1,-1 0,0 1,3-1,-2 1,-7 0,-2 3</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621 727,'6'22,"-5"-19,3-1,1-2,-1-1,0 0,4-2,-5 2,0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645 739,'24'7,"-23"-4,-2 1,-2 0,0-3,0 1,0-1</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700 742,'-14'19,"17"-17,0-1,0 0,0-1,0 0,0 0,0-1,0 0,1-1,-2-1,-2-1,0 0,-1 1,1 7,0 0,1-1,0 0,-1 0,0-8,0 0,0 1,3 1,0 3,0 3,-1 1,-1 0,2-1,1-1,-1-2,1-2,0-2,-2-2,-2 3,0 0,0 0,-2-2,1 2,-2 2,3 4,0 3,1-3,2 2,-1-2,2 0,-1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733 748,'47'-9,"-45"6</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832 227,'-8'26</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1146 723,'12'25,"-8"-24,-1-1,1 0,5-1,3-2,-6 1,1-1,6-2,-8 3,-1 0,-1 1,0-2,-3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715,'30'7,"-29"-4,1 1,-1 2,-1-3,-1 0,-2 0,0-2,0-2</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946 850,'37'2,"-31"-4,0 2,0-1,-1 1,0-1,4 1,-5 0,0 0,-1 0,1 0,0 0,0 0,2 0,1 1,0-1,2 1,0 0,-1-1,0 1,-1-1,-1 0,0 0,-1 0,5 0,-6 0,0 0,-1 0,2 0,-2 0,0 0,0 0,0-1,-9-1,2 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1567 615,'19'-19,"-14"19,0 2,-2 0,-1 1,-1 0,-2 4,-1-4,-1 0,-4 3,3-3,1 0,0 0,0-1,1 1,7-3,-1-2,4-1,-4 0,-3 0,-4-1,0 2,-1 0,-1 0,0 0,0 1,0 0,1 1,1 0,-1 1,3 2,7 0,0-3,-1 1,0-1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1626 610,'-19'9,"19"-6,2 0,1-1,1 0,0-1,0 0,5-1,-6-1,0-1,1-3,-3 2,-1-1,0 1,-1 0,-2 0,0 1,-1 0,0 1,-3 1,4 0,-1 1,4 2</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1623 583,'-46'-7,"41"9,0 1,0 0,0 0,0 1,1 0,0 0,1 0,1 1,0-1,0 2,-1 3,3-4,0-1,5 3,0-3,0-1,1 1,1-1,0 0,1-1,-1-2,1 0,-1 0,1-3,11-5,-9 2,1 1,-2 0,0 0,-2 0,-2 0,-2 0,-1 0,-2 0,0 0,-1 0,-2 0,-2 0,-2 0,-1 1,-3 0,-1 1,0 1,-2 1,1 1,0 0,1 2,1 1,2 2,2 0,3 2,2 7,3-8</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1477 413,'3'38,"-3"-34,-1-1,1 1,0-7,0-1,0 0,-1-1,-1 0,0 1,-1 0,1 0,1 1,0-1,1 1,2-1,2 1,6-2,-5 4,0 0,-1 1,-1 0,0 4,-3 0,0 1,-2 0,-2 0,0 0,-3 2,4-5,0 0,0-2,1-3,5 2,0 0,1 1,-1 0,0 1,0 0,0 2,-1 0,0 0,1-1,0-3,1-3</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1518 412,'4'34,"-5"-30,3-7</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1520 417,'34'-9,"-37"9,-3 4</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1518 427,'38'-5,"-41"5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3:0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588 394,'18'-4,"-15"4,0 0,0 0,1 0,-1 0,0 0,1 0,0 0,1 0,-1 0,-1 0,0 1,0-1,1 0,-1 0,2 0,-1 0,-1 0,2-1,-1 0,-1 0,0 1,1 0,-1 0,1 0,0 0,0 0,-1 0,0 0,0 1,1-1,0 0,0 0,-1 0,0 0,0 0,0 0,0 1,0-1,0 0,-6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871 203,'-15'26,"16"-23,2-2,0-1,0-1,1-1,0 1,0-1,1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1581 400,'0'37,"0"-33,3-3,0-1,2 0,0-1,-1-1,1 0,-2 0,0 0,0 0,-8 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1583 430,'36'-14</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1592 407,'2'0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1606 374,'-53'-11,"44"12,1 0,0 1,0 0,0 0,0 1,-1-1,0 2,0 0,1 1,0 0,1 1,1 0,1-1,2 1,1 0,0 0,0 0,0 0,1 0,1 5,0-6,4 0,2 0,3-1,4 0,3-2,3 0,1-1,0 0,-2-1,12-3,-19-1,0-1,-2 0,8-9,-9 4,2-2,-1-2,-1-2,-2-1,-3 1,-4 1,-3 1,-3 4,-1 2,-2 2,-1 3,-1 2,0 1,-1 4,1 2,1 1,2 1,1 2,1-2,2 0,2-1,2-1,1-1,3 0,1-1,1-2</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1585 407,'49'-16,"-45"15,-9 5,2-2,0-1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727,'5'27,"-2"-26</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1732 721,'-18'20,"19"-17,2-3,-1-3,0 0,1 5,0-1,0 0,-1 2,-2 0,0 0,-1 0,-3 1,1-3,0 1,-1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1721 728,'32'-8,"-29"7,-6 1,-1 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1750 704,'-39'-2,"36"3,-2 0,0 1,-1 0,0 0,0 1,0-1,1 1,0 0,0 0,1-1,0 1,2 1,0-1,0 2,2 6,0-4,1 0,2 0,1-1,2 0,11 4,-7-6,-1 0,1-2,-1-1,-1-1,-1 0,0-2,0-1,0 0,0-2,0-2,-1-1,0-1,-3-2,1-11,-4 12,-3 2,-2 1,-2 1,-2 2,-11 0,9 4,-1 0,-1 2,0 2,1 0,1 2,2 0,3 1,3-1,2-1</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1533 637,'-30'1,"27"1,0-1,-2 4,3-2,0 0,1 1,-1 0,0 1,0-1,0 0,0 0,1 0,-1 0,1 0,0 0,0 5,1-5,0 0,1 0,1 0,0-1,4 2,-2-3,-1 0,1-1,-1 0,1 0,0-1,1 1,0-1,1 0,7 1,1 0,-8-1,1 0,-2 0,-1-1,0 1,-1-1,2 0,-2 0,1 1,-1-1,1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897 208,'-3'17,"7"-17,-1-1,-1-3,-1 0,-1 1,0-2,-4 3,0 2,0 1,2 2,1 1,4-3</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1573 707,'39'20,"-34"-17,1 1,0-1,-2 0,-1-1,-2 1,-5 0,0-2,-1 0,0 0,1 0,0-1,-1 0,9-4</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1474 904,'8'45,"-7"-42,3 0,-1-4</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1504 904,'0'20,"3"-19,0 0,1 0,-1-1,1 1,1 0,-3 2,-2 2,-1 0,-2-3,0 1,-1-1,0 0,-4-1,5-2,1-2,1-2,2 0,2-2</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1513 908,'45'-16,"-42"14,-2-1,-5 3,1 0,0-1</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1540 878,'-40'-11,"35"11,0 0,-6 2,5 1,-1-1,-1 1,1 0,-2 0,2 1,1 0,-2 5,7-4,0 2,1 0,2 1,1 0,1 1,5 7,-3-10,0 0,1-1,1-1,1-2,1 0,0-2,1-1,0-3,0-2,1-1,-1-2,1-2,0 0,-1 0,0-1,-3 2,-1-1,-2 2,-3 0,-2 0,-2 0,-3 1,-4 1,-18-2,10 9,-1 0,0 4,0 2,0 1,2 2,3 0,2 1,4 0,5-1,2-1,3-1</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1656 870,'5'35,"-3"-40,-3 2,0-1,-1-1,0 1,-1-2,2 3,1-1,4 1,0 2,1 0,0 1,-1 0,1 1,-4 3,-1 0,-3-2,0 1,0-1,-1-1,0 0,1 0,0-1,-1 0,5-3,2 2,1 0,0 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1685 867,'23'14,"-20"-13,-1-5,0 1,-1-1,0 0,0 0,1 0,-1 1,0 0,-1 6,0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1753 853,'-27'19,"27"-15,-1-1,1 0,4-1,-1-4,0 0,-1-1,1-1,-1-3,-2 4,1 6,1 0,-1 0,2-1,5-3,-5-1,1-1,-2 0,0-1,-1-2,-1 0,0-1,0-1,-1 2,0 1,-1 1,-1 6,3 1,0 1,0 0,2 1,-1 0,0-1,0 0,0 0,2 0,0-2,0-1,0-1,1-2,-1-1,0-2,-2 2,-1 0,0 0,0 0,-2 6,2 0,0 0,2 3,-1-3,2 0,0-2,0-2,-1-6,-2 2,1 1,0-2,1 9,-1 1,0 0,0-1,2 0,0-3,0 0,0 0,1 0,0-2,-1 0,0 0,-1-1,0-1,-1 1,0 0,0 0,0-1,-5 2,1 2,0 0,-1 2,2 1,2 0,-1 5,2-4,1-1,1 0,0-2,1 0,-1 0,1-1,1-1,0 0,1-1,0 1,-1 0,-2 1,-10 4</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1640 957,'26'21,"-23"-18,1-8,-2 0,1-1,-1 0,-1-1,1 0,-1 2,-1 2,1 0,-1 8,0-1,1-1,1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1701 946,'2'29</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925 207,'20'-16,"-20"19</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1690 977,'35'-15,"-32"12,-6 1,0 2</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955,'2'0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1743 927,'2'0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1681 952,'50'-21,"-46"19,-1 1,-6 4,2 0,1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1760 924,'4'33</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1757 933,'31'-13</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1763 939,'36'-11,"-40"13</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1761 696,'40'-24,"-37"21,-1 0,3-2,-8 6</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1788 655,'27'-1,"-25"4,-1 0,0 1,-1 2,-1-3,-2 0,0-1,0-1,0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1744 607,'2'33,"-2"-30,4-1,-1-2,1-2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981 199,'17'-18,"-20"16,-1 2,1 0,-1 4,0 0,3 0,1-1,2 1,0-1,1-1,1-1,1-2,-1-2,0-1,-1 0,0 0,0 0,-2 0,0 0,-1 1,0-1,0 1,-3-1,0 3,0 2,2 3,1 0,0 1,0 0,0 2,1 1,1 2,-1 1,0-1,0-3,0-2,0-2,3-3,1-6,-4 2,0-2,-1 0,0 0,-1 0,-1 0,-1-1,1 4,5 0,2-1,1-1,-4 2,-1-1,2-2,-3 3,-3 4,-1 3,2-1,0 6,2-3,0 2,2 1,-1 0,0 0,0-3,1-2,2-2,-1-4,2-5,-4 3,0 0,-1 0,0-1,-3 0,0 0,-1 1,0 1,1 1,0 2,1 3,5-1,2-1,-2-1,1-1,-1-1,1 0,-1-1,0 1,1-2,-4 1,-3 2,0 3,2 2,1 1,1-2,1 0,-1 0,2 1,0-3,1-3,-1-2,-1 1,0-1,0 1,2 1,-1 2,0 0,-6-2,-1 4,2 2,0 0,2 0,0-1,4-2,-1-1,1-1,1-1,4-3,-6 3,1-2,-4 1,0 0,-3 0,1 7,2 0,1-1,2 0,0-2,1-1,-1-1,3-2,-2-2,-3 1,-1 1,0 0,-3 2,0 3,1 1,2 0,0 0,1 1,3-1,2-1,-3-1,1-1,0-3,-3-1,-1 1,0 0,0-3,-2 9,2 1,0-1,0 0,0 0,2-8,0-1,-1 3,1 0,1 3,0 4,-2-1,0 0,1 0,3 3,-1-5,0 0,0-1,1 0,-1-2,-1-1,-1-2,-1 0,-1 0,-1-1,-2 1,1 1,-2 0,2 9,2-1,1 1,1 1,-1-1,0 1,-1-2,1-1,2-2,-1-5,-1 1,-1 0,0-1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1777 612,'-2'19,"6"-15,-1-1,-3 2,-3-2,-5-1,5-2,3-3</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1777 618,'37'-2,"-34"1</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1791 592,'-49'2,"44"0,1 0,1 0,-5 4,5-2,1 0,0 1,1 0,1 0,2 1,1-1,9 5,-5-6,2-1,0-1,1-2,-1 0,0-1,-1-2,-1 0,0-1,-2-1,0 0,-1-2,-2-1,-1 0,-1 0,-1 0,-1 2,-2 1,-1 2,-5 1,5 2,-1 3,0 2,1 0,-2 7,5-6,2-1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1611 943,'19'-21,"-16"17,0 1,0 0,-1 0,-1 6</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1630 907,'23'-10,"-23"14,0-1,-1 1,0-1,0 0,1 0,-1 0,0 0,0 0,0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1373 1003,'-26'8,"26"-3,0 0,0-1,0 1,1-1,2 0,2-2,-2-1,0-1,1 0,-3-3,-1-2,-1 2,-2-1,0 3,-4 0,4 1,-2 3,3 1,3-1,4-3,-1-2</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1371 992,'-32'-2,"27"3,1 1,-1 0,1-1,1 1,0 1,-1 2,3-2,0 1,1 0,0 1,0-1,0 2,0 1,2-1,0 0,0 0,1-1,0 0,0-1,1-1,0 0,-1-2,0 0,1-1,0 0,2-3,-2-1,0-2,1 0,-2 0,0 1,0 0,-1 0,-1-1,0 0,0 0,-1-1,0-1,0-7,-1 8,-1 3,-1 1,0 1,-1 2,-8 1,4 2,1 1,0 0,1 1,1 0,2 0,1-2</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1380 1026,'32'-5,"-29"3,2 1,0-1,-1 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58: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1410 1004,'22'13,"-22"-8,-2-1,0-1,-1 0,0-3</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634 888,'10'-1,"-7"1,1 0,0-1,3 0,-4 0,0 1,0 0,2 0,1 0,-3 0,0 0,4 0,-3 0,0 0,-1-1,1 1,3 0,-3 0,-1 1,1-1,0 0,0 0,1 0,0 0,-2-1,0 1,0-1,0 1,1-1,-1 1,1 0,-1-1,4 0,-2 1,-2 0,0 0,0 0,0 0,0 0,0-1,0 0,0-1,-6 3,-1 1,1-1,-1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1166 172,'32'-3,"-35"3</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8:0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818 849,'15'15,"-10"-17,2-3,10-6,-10 6,-1 0,-1 1,-2 2,0 0,0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8:03"/>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863 928,'38'4,"-35"-5,3 1,-1 0,-1 0,0 0,0 0,1 0,3 0,0 0,-1 0,-3 0,-1 1,0-1,2 0,0 0,1-1,10-2,-2 1,-3 2,-6 0,-1 0,0 0,-1 0,2 0,-2 0,2 0,0 0,0 0,2 0,4-1,-6 1,0 0,-1 0,-1 0,1-1,0 1,0-1,0 1,1-1,0 1,1-1,4 1,-7-1,0 1,2 0,-2 0,1-1,1 0,0 0,0 1,-2-1,0 1,0-1,-7 3,0-2</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390 983,'25'2,"-19"-1,-1-1,-2 0,0 1,1-1,-1 0,0 1,1-1,5 0,-3 0,-1 0,1 0,-1 0,1 0,-1 0,-1 0,0 0,-1 1,0-1,0 0,0 0,0 0,1 0,4 0,2-2,-4 1,0 0,1 0,-1 1,-1-1,0 1,2-1,-3 1,-1 0,1 0,-1-1,1 1,0-1,1 0,0 1,0-1,0 1,4-1,-4 0,-2 1,1-1,-1 0,1 0,-1 0,1 0,-1 0,1-1,0 1,-1 0,0-1,3 0,-1 0,-2 1,0 0,0 0,1 0,-1-1,1 1,2-1,-2 1,-1-1,-1-1,-1-5,-1 3,-2 2,-2 0,-1 0,0 1,2 1,0 1,-2-1,2 1,0 0,0 0,-1 0,-1 0,0 1,0 0,-1 0,-5 0,2-1,1 1,4-1,1 0,0 0,-1 0,1 0,-1 0,-1 0,-1 0,0 0,-1 0,0 0,-8 0,8 1,1-1,-1 0,2 0,-1 0,0 0,1 0,-1 0,0 0,-1-1,-6 0,1-1,7 1,0 0,1 1,-1-1,1 1,-5-1,4 1,0 0,0 1,0-1,0 1,-5 0,7 0,0-1,0 0,-1 0,0 0,-1 0,-4 1,3 0,1 0,-1 1,3-2,0 1,0 0,-2 2,1-1,0 1,0-1,1 0,0 0,0 0,0 0,2 2,3-1,0 1,-1 0,0 1,-1-1,1 0,2-1,2 0,-2-1,0-1,0 1,0-1,2 3,1-1,1 1,-3-3,0 0,1 1,0-1,5 0,-5-1,0 1,-2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150 300,'-30'7,"25"-3,0 0,0 1,0-1,0 2,2-1,0-1,0 1,0 3,2 0,1 0,1-3,0-1,3 6,-3-5,1 0,1 0,-1-1,0 0,1 0,-1 0,0 0,0 0,0 0,0 0,-1 0,1 1,-1 0,1 5,-1-5,1 0,-1 0,0 0,0 0,0 1,0 5,-1-5,0 0,0 0,0 0,0 1,0-2,-1 0,1 2,-1-4,0 0,-3-2,1-1,-2 0,-1 0,0-2,-1 1,2 0,-2-2,5-1,1 0,1 0,2 1,1-6,-1 6,-1 0,0-1,2 7,0 0,1 1,0-1,-1 2,-1-2,-1 1,1 0,-1 0,0 0,-1 1,1-1,-1 1,1-1,-1 0,2 4,-2-4,1 0,0 3,0 1,-1-1,1 1,0 1,0-3,-1-1,0 1,1 0,-1 0,0 1,0 0,1 9,-1-7,1-1,-1 1,1-1,-1 0,1 0,0 0,-1 0,1 0,0 1,-1-1,2 10,-2-9,1-1,-1 1,1-1,0 0,0-1,0 1,0 0,0 0,0-1,1 8,2-1,0-3,0 0,-2-6,0-1,0 1,0-1,0 0,0 0,3 0,-2-2,3 1,-3-2,0 1,0-1,0 0,1 2,0-1,0 0,-1-2,0 1,2-1,1 0,-2 0,-1-2,0 0,1-1,0-1,0 0,-1-1,-1 1,-7 8,3 0,-1 1,0-2</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201 240,'11'6,"-9"-2,0-1,1-3,1-2,3-3,4-3,-6 4,0 0,0 0,-2 1,0 0,3-1,-2 2</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1351 227,'11'12,"-8"-11,2-1,-1-2,0-3,-2 0,0 1,-1 1,-2 6,1 1,0-1,0 1,0 0,0-1,0 2,0-2,0 2,0 0,-1-2,0 1,-1 0,-1 0,-2 0,-2 0,3-4,1 0,0-1,-1-2,1-2,3 1,6 0,-1 1,1 1,0 0,-2 0,0 2,-1-1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199,'6'32,"-6"-28,4-3,-1-1,0-1,1 0,-1-1,1-1,-4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1398 225,'26'-15,"-22"19,-2 1,-2-1,0-1,-2-6,1-2,1 1,4 0,-2 1,3-1,-5 7,1 1,0-1,0 0,0 0,2-1,0-2,0-2,-2-3,-1 0,0 2,0 0,0 6,0 1,2 0,0-1,1-2,1-3,0-3,0 0,-2 1,-2 1,-4 2,0 2,1 3,2-1,0 0,1 0,0 0,1 1,3-3,-1-1,3 0,1-2,-1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1574 209,'28'15,"-25"-19,-2 1,0-1,-1 0,0 0,0 0,-1 14,1-4,2 0,0 0,0 1,-1 0,0 0,-1 0,0-1,0-1,-2-1,0-1,0 0,-1-2,-3-3,2-2,0-1,0 1,1 0,1 1,1-1,9-2,-3 5,0 0,0 0,-3-2</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1626 190,'8'42,"-7"-39,-1-8,-2 1,0 0,-1-1,1 0,0 0,0 1,0 0,1 1,1-1,2 1,1 3,4 0,-4 0,0 0,-1 3,-3 1,-1-1,-1 0,6-4,0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190,'-12'30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1643 197,'19'8,"-19"-5,-3-1,3-6,0 1,1 0,3-3,-1 4,2-1,-1 1,-1 2,0-1,-1-2,-4 0,-1 3,-1 0,1 0,0 3,3 0,1 2,2-1,0-1,1-1,-1-2,0 0,0 0,2-1,0-1,0 0,-1 1,-1 0,-1-2,-1 0,-1-2,-1 2,-2 1,-2 2,2 0,0 3,0 1,3-1,-1 1,1 0,4-1,4-4,-4-3,-2 0,-1 0,-1-1,0-1,-2-1,-1 0,1 2,-1-1,2 12,1-2,2 1,0 1,4 3,-3-5,-2 0,1 0,-3 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1479 164,'-31'0,"27"1,-1 0,-1 0,0 0,1 0,0 0,0-1,0 1,1 0,-1 0,-8 1,7-1,1 0,0 0,1 1,0-1,0 1,0 0,1 0,-1 0,1 1,0-1,0 1,0 0,1 1,0-1,1 1,-1-1,1 3,0-3,1 2,0-1,0-1,0 0,0 1,0-1,1 0,1 0,0 0,2 2,-1-3,1 0,1 0,0 0,1 0,1 0,-1 0,9 3,-7-4,0 1,0-1,8 1,-9-1,0-1,4 1,-5-1,-1 0,1 0,5-1,-5 0,0-1,0 1,0-1,0 1,0-1,0 1,6-1,-5 1,0 1,6-1,-8 0,-1 1,1-2,-1 1,0 0,2-1,0 1,8-2,-7 1,-1 1,0 0,0-1,-1 1,1-1,-1 0,1 0,0-1,0 1,-1 0,0 0,-1 0,0 1,-1-1,1 1,3-2,-4 2,1-1,-1 0,1-1,0 0,0-1,3-2,-4 3,1-1,0-1,-2 0,-2 2,-1-6,-3 3,0 0,-2 0,1 1,-1 1,0 0,-4-1,5 3,1 0,-1 1,0 0,-2 0,-1 0,-1 1,0 0,-5 1,7 1,1 0,-7 3,6-3,-1-1,0 0,-1 0,-1-1,-6 0,11 0,2 0,7 3,1 0,-1 2,-3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1523 294,'5'33,"-3"-30,2-3,0 0,0 0,4-2,-4 1,-1-1,0 0,-3-1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1553 313,'35'6,"-35"-3,-1 0,0 0,-3 1,1 0,-2 0,2-3</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1661 286,'-12'15,"19"-13,-4-1,0-1,-8 0,2 0,-1 0,1 1,-1 0,1 0,1 2,0 0,0 1,2 0,0 0,1 0,2-1,4-1,-3-2,1 0,0 0,-1 0,0-1,0 0,-1-1,0 0,1-3,-3 2,0 0,0-1,-1 1,0 0,-1 0,-2 2,0 2,2 2,1 0,4-2,-1-1,3 0,-3 0,0 0,-3 3,1 1,1-1,2-1,0-3,1-2,-1-1,-3 1,0 0,-1 0,0 0,-2-1,-1 1,0 3,0 2,0 2,1-1,5-1,2-3,-2 1,0-1,0 1,0 0,-3 3,1 0,1 1,1-1,1-2,0-1,-1-2,1-2,-2-1,-1 2,0 0,-1 0,0 0,-2 0,-1 2,-1 1,0 0,1 3,0 3,3-1,1-2,2 1,1-1,0-3,-1-1,0-5,-3-2,-2 4,-1 2,-1 2,3 3,1 1,1-1,3 1,-1-2,2-1,-2 0,0-1,2-2,-1-3,-2 2,0-6,-1 5,-1 0,0 0,-5 2,2 4,3 1,6-2,-3-1,1 0,-1 0,1 2,-2 3,-2 0,0-1,1-1,3-1,2-2</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1158 525,'21'5,"-18"-4,1-1,0 0,0 0,0 0,-1 0,0 0,2 0,-2 0,0 0,0 0,0 0,0 0,0 0,1 0,-1 0,1 0,-1 0,1 0,-1 0,0 0,1 0,0-1,-1 1,1-1,1 1,-1-1,1 1,0-1,-1 1,0 0,-1-1,0 1,1 0,-1-1,0 0,2 1,0-1,2 1,0 0,-1 0,1 0,0 0,-1 0,1 0,-1 0,-1 0,1 1,-1 0,1-1,-1 1,1-1,-1 1,2-1,-1 0,1 0,-1 0,0 0,0 0,0 0,0 0,0 0,0-1,0 1,0 0,1-1,-1 1,0-1,8 0,-8 1,1-1,0 1,-1-1,1 1,0 0,0-1,0 1,-1 0,-1 0,-1-1,0 1,-1 0,0 0,0 0,0 0,5 0,-4 0,0 0,0 0,-1 0,1 0,-1 0,0-1,0 1,0-1,-7 2,1-1,-2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537,'14'-6,"-10"5,0 0,-1 0,0-1,0 1,0-2,0 2,0-1,0-1,0 1,2-3,1 0,-3 3,0 0,1-1,-1-1,-1 1,0-2,1 0,1 2,-2 0,1 1,0-1,0-1,0 0,0 0,0 1,-1 0,1-1,0 0,-1 0,0 0,-1 0,1 1,0 0,0-1,0-2,-1 2,1 0,0-4,0 5,2-4,-3 4,1 0,0 0,-1-1,1 0,-2 1,1-1,0 1,0-1,0 1,0 0,0 0,0 0,1 0,0-1,0 1,0 0,0 0,2-3,-1 2,-1 1,0 0,2 0,0 0,0 0,0 0,2-2,-2 3,-1 1,0 1,1 0,-1 0,1 1,1 0,-1 0,-1 1,1-1,-1 1,0 0,0 0,0 1,0 0,0 0,-2 0,2 0,0 0,-1 0,1 0,-1 0,2 0,0 1,-1-2,-2 1,2 0,-2 0,1 0,2 1,1 1,-1-1,0-2,-2 1,1 0,1 2,0-1,-1-2,2 2,-2-3,0 0,2 2,-2 0,0-1,-1 1,2 1,0-1,-1-2,2 2,-2-1,0 1,-1 0,1 0,1 0,-1-1,0 0,2 2,-1 1,-2-2,1 0,-1 0,1-1,2 1,-1-1,-1 0,-1 1,1-1,-1 1,1-1,1 1,-1-1,0 0,0 0,0-1,1 3,-1-1,-1 0,1-1,1-1,-1 0,1 0,-1 0,0 0,0 2,0-2,0 1,0 0,0 0,0 0,0 0,0-1,0 1,0-1,0-1,0 0,0 0,0 0,1-1,-1 0,-1-2,-6 2,0 1,1 0,-1 2,1-2</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1622 513,'20'4,"-17"-4,1 0,1-1,-1 0,-1 1,0 0,0-1,0 1,0 0,0 1,-6-1</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1618 458,'51'-11,"-47"9,0 0,-1 1,0-1,0 0,-8 3</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1662 428,'27'15,"-26"-12,2 2,-2 0,-1-1,-2-1,-2-1,0 0,1-2,0-1,4-2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1259 185,'6'27,"-5"-24,0 0,0-8,-2 0,0 2,0-1,0 1,1-2,0 2,0 0,4-4,-1 4,0 2,3 1,-2 2,-2 1,-2 0,-1 1,-1-1,-2 0,1-1,-1-2,1-1,6 0,-1 4,1 1,-2-1,2-1,0-1,0-2,0-1,-1-1</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1737 261,'-19'-2,"15"1,0 1,-4-1,5 1,0 0,0 0,0-1,-1 1,1 0,-3 0,3 1,-1 0,0 0,0 0,1 0,0-1,-1 0,0 1,1-1,0 3,1 2,0 0,-1 0,0-2,-1 2,1-3,1 1,0 1,0 4,2-4,0 3,2-4,-1 0,2 0,1 2,-1-2,0-1,-1 1,1 0,0-1,2 1,0-1,1 1,2-2,0 1,0-2,2 0,0-1,1-1,0 0,0-1,13-2,-12 3,-1-1,8-2,-12 3,0-1,-2 0,1-1,-1 0,0-2,-2-2,0 1,-1-1,-2 0,0 2,-7-5,2 7,-2 1,-1 0,-2 1,0 0,0 0,0 1,0 0,1 0,0 1,2 0,0 1,2 0,0 1,1 1,1-1,1 1,0 0,2 0,0 1,1-1,0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614 282,'39'-5,"-36"5,5-1,-3 1,-1 0,2 0,2-1,-3 0,-1 0,1 1,-1-1,0 1,0 0,-1-1,0 1,1-1,-1 1,0 0,0 1,1-1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857 290,'45'-7,"-40"6,-1 1,0 0,0-1,0 1,0 0,0 0,0 0,3 0,-3 0,-1 0,0 0,0 0,0 0,1 0,-1 0,1-1,-1 1,1 0,0-1,-1 1,0 0,0 0,1 0,1-1,0 1,-1-1,-1 1,1 0,2-1,-2 1,-1 0,1 0,0-1,1 1,-2 0,2 0,-1 0,0 0,-1 0,0 1,0-1,0 0,0 0,0 0,-7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503 205,'2'0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504 205,'1'3,"1"0,1 1,-1 0,0-1,1-1,0-2,1-1,-1 0,2-2,-2 2,0-1,0 0,0 0,0 0,4-4,-3 3,-1 1,1 0,1 0,-2 1,0 0,0 0,-6 2,-2 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484 308,'28'18,"-24"-21,1 0,1-2,0 0,-1 0,1 0,-2 1,3-2,-3 3,-1 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844 373,'32'-2,"-28"2,0 0,0-1,0 0,0 1,0 0,0 0,-1-1,1 1,0 0,0-1,0 1,0-1,0 1,0-1,-1 1,1 0,-1 0,1 0,-1 0,1 0,0 0,-1 0,1 0,0 0,0 0,1 0,-1 0,-1 0,1 0,-1 0,0 0,0 0,0 0,3 0,-2 0,1 0,-1 0,-1 1,0-1,0 1,0-1,2 0,-2 0,0 1,0-1,0 0,0 0,-6 0,-2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286 896,'-29'-4,"25"6,-1 0,2-1,-4 3,3-1,2 0,2 1,0-1,1 1,2 1,0-3,0 0,2 0,0-1,2 1,-1-1,2 0,-1 0,1-1,8 1,-9-1,0 0,9 0,-8 1,-1-1,0 0,-1 0,-1 0,0 0,-1 0,0 0,0 0,0 0,-1 0,2 0,6 0,-4 0,1-1,0 1,0 0,7-1,-8 0,0 0,-1 1,-1-1,0 0,0 0,-1 0,0 1,0-1,-1 1,1 0,-1 0,0 0,0-1,0 0,2-1,-1 0,-1 1,0-1,1 0,0-1,-1-1,-2 0,0 0,0-1,-1 1,0-1,-1 2,-1 0,-1 1,-3-2,2 2,-2 1,-1-1,-2 1,-1-1,-2 1,-8 0,12 1,2 0,-3 1,6 0,-1 1,-1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509 767,'-22'14,"22"-10,3-2,2-4,-2 1,0-1,0 1,-4 4,-2-2,0 0,0 1,3 1,-2 2,1-2,0 0,4-1,3-1,-2-3,0-1,0-1,-1 0,-2 1,-1-1,0 1,-3 1,0 4,8-1,-2-1,0 0,0 1,-2 2,2-2,0-3,0-1,0 0,-3-1,0 1,-2 0,-1 3,0 1,0 2,2 0,5-4,-1 0,0 0,0 1,0 3,-1 0,1-1,0-2,2-2,2-3,-5 1,0 0,-2 1,-1 0,-2 1,-1 2,1 1,1 2,2 0,0 1,0-1,0 0,3-1,0-2,0-1,-1-2,-2 0,0-1,0 1,-2 0,-1 2,0 1,0 0,1 3,2 0,4 0,-1-2,1-1,-1-1,0-2,-2-1,0 0,-1 0,0 1,3 5,0 0,0 0,1 1,-1-2,0 0,0-2</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409 960,'2'25,"-2"-21,3-3,0-6,0 2,0-1,2 0,-1 0,2 0,-1 0,0 2,-1 0,-1 1,-4 4</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1297 174,'18'-17,"-15"17,-3 4,0 1,-3 0,-2 1,2-3,8-3,-1-1,-1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732 538,'24'16,"-19"-21,4-6,-4 5,0 0,0 0,0 1,-1 1,-1 1,0 0,0 1,-1-1,-4 7</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765 498,'-33'10,"30"-7,-1 1,1 0,1-1,0 0,-2 2,1 0,2-2,0 0,0 0,1 2,0-2,0 0,0 0,-1 2,1-1,1-1,2-1,0-1,1-1,1 1,0-1,0 0,1-1,0 1,1-2,0 1,0-1,0 0,7-2,-7 2,-1 0,-1 0,2-2,-4 1,0-1,3-6,-3 3,0 1,-1 0,1 0,-2 1,0 1,-1 0,0 0,-1-1,-1 1,-1-1,0 1,-1-1,0 2,1 0,0 1,0 1,0 1,-1 0,0 1,0 0,-2 2,1-1,-1 0,0 1,1-1,0 1,1-1,1 1,0 1,0-1,1 1,2-1,0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646 641,'2'0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641 694,'2'0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690 616,'2'0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698 673,'2'0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736 603,'2'0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750 664,'2'0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783 592,'2'0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787 651,'2'0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1323 152,'-21'-3,"17"3,1 0,-2 0,1 1,-1 1,1-1,0 1,0-1,1 2,0-1,-1 0,-2 1,2-1,1 1,0-1,1 2,0 0,2-1,-1 1,1 0,1 1,2-1,0 0,1 0,0-1,0-1,0 1,-1-1,0-1,4 0,-4-1,0 0,1 0,-1-1,1 1,-1-1,1 0,-1 0,1 0,3-1,-4 1,0 0,2-3,0-1,1-1,-3 2,-1-1,0 1,-1 0,0 0,-1 1,-1 0,-3-2,0 2,1 1,-2 0,2 2,-1 0,1 0,-2 1,2 1,1 1,3 0,3-2</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817 577,'1'16</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817 638,'2'0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749 756,'20'16,"-19"-12,1-1,2-1,0-2,1-2,1-1,-1 0,6-6,-6 6,-2 0,0 0,0 0,0 2,0 0,0 1,-6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303 382,'-19'-3,"14"3,1 1,0-1,0 1,1-1,0 0,-1 0,1 0,0 0,0 1,0-1,0 1,-1-1,1 1,0 1,-1 0,1 0,0 1,-1 0,1-1,-2 1,4 0,1 0,0 0,0 2,1-2,1 0,2 0,-1-2,0 0,0 0,2 0,-1 0,-1-1,0 1,1-1,-1 1,0-1,0 1,1-1,0 0,1 0,0 0,0 0,0 0,-1 0,0 0,-1 0,0 0,1 1,0-1,1 1,-2-1,0 0,0 0,2 0,0 1,-1-1,0 0,0 0,1 0,-2 0,0 0,2 0,-2 0,1 0,0 0,-1 0,1 0,-1 0,0 1,0-1,0 0,0 0,2 0,-2 0,0 0,1 0,-1 0,1 0,-1 0,1 0,0 0,-1 0,1-1,-1 0,0 1,0-1,1 0,1 0,0 0,0 0,1 0,-1 0,1 1,-2-1,0 1,2 0,-2-1,-1 1,1-1,0 0,-1 0,1 0,0 0,1 0,-1 0,1 0,-1 0,-1 0,0 0,0 1,0-1,0-1,0 0,0-1,0 1,-2-2,-1 1,0-2,-4 0,-3 0,2 4,0-1,0 1,0 0,0 0,1 0,0 1,0 0,-1 0,0 0,-1 0,0 0,-2 0,0 0,-2 0,0 1,1 0,0 0,1 0,-4 2,8-2,0 0,1-1,0 1,-2-1,1 0,-6 2,3-2,1 1,-1-1,1 1,1-1,0 0,2 0,0 0,0-1,0 0,-1 1,1 0,0 0,0 0,0 0,0 0,0 0,0-3,0 0,1 0,-1 0,-1 3,1 0,-1 0,8 1</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332 481,'41'4,"-35"-5,0 0,-2 1,0 0,0 0,-1 0,2 0,-2 0,1 0,0 0,0 0,1 0,0 0,0-1,1 1,4-2,-5 2,-1-1,-1 1,1 0,-1 0,1 0,0 0,0 0,1 0,0 0,8-1,-8 0,1 1,-2-1,0 1,2 0,-3-1,2 1,-2 0,0 0,0 0,1 0,-1 0,1 1,-1-1,1 1,1-1,4 1,-4-1,0 0,0 0,-1 0,1 0,-1 0,0 0,0 0,-1 0,0 1,-7-1,-1 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1120 697,'2'0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1119 699,'16'6,"-13"-6,0 0,0 0,0-1,0-2,0 1</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1233 666,'13'3,"-10"-2,0 0,0-1,0 1,0-1,0-1,0 0,0 1,0-1,-2-2,2 1,-2-1,0 0,0 0,1 0,-1 0,2 0,0 3,1-3,-1 2,-1 4,-2 0,3-1,0-2,0 0,0 0,4-2,-3 2,-1-1,2 1,-2-1,-1-2,1 1,0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05:1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1112 866,'5'-20,"-4"17,1 0,0 0,1 0,0 2,0-2,0 0,0 2,0 2,0 0,0 2,0-2,0-1,0 1,1 1,0 0,-1-1,0 1,0 0,0 1,0-1,-1 1,2 1,0-1,-1 0,0-1,0 0,0 1,0-1,-1 1,-1 0,2-3,0 0,0-1,0 0,0-1,-1-1,0 0,-1 0,0 0,0 0,2-3,-1 2,-1 1,-1 0,1 0,1 0,1 1,0 1,0 0,0 1,0-1,1 0,4 0,-5 1,0 0,0 0,1-1,-1 1,0 1,0 0,0 1,0-1,-1 2,-1 0,2-1,-1 1,0 0,-1 0,2-1,0-1,1 0,-1-1,0 0,1 0,-1 1,0-1,0-1,0-1,0 1,0 0,0 0,0-1,-7 2,1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1138 182,'19'12,"-14"-12,-1-1,-1-2,-3 0,1-1,-2 1,-1 6,2 4,1-4,1 4,-1-4,0 1,-1-1,0 1,0-1,0 1,-1 1,-3-3,-2-2,2-1,1-1,0 0,-1-1,3 0,1-1,9 0,-6 3,1 1,1 0,-1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1361 188,'44'-4,"-41"3,-6-3</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1189 165,'9'29,"-9"-23</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1188 191,'24'-8,"-21"11,-1 0,-1 0,-1 0,0 0,-3-5,2-4,1 3,0 0,2-1,2 0,0 2,-1 1,-3 4,0 0,1 1,1-1,0 0,1-1,0-2,0-2,-2-3,0 2,-1 0,0 0,0-1,0 1,0 6,1 1,0 0,1-1,1-2,2 0,-1-3,-2-2,-1-3,-1 3,-1 1,-2 3,-1 1,2 2,2 1,1 0,4-1,-2-3,0 1,1-1,0 0,2 0,-3-1,-6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1154 261,'7'27,"-4"-26,0-3,-2-2</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1168 261,'25'-7,"-24"11,-1-1,0 1,-1-1,-1 0,0 0,-1 0,7-2,-1-2,0 0,2-2,-2 2,0-1,0 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1316 155,'22'11,"-21"-14,-1 0,0-1,1 8,2 0,0 0,-3 0,0-1,-2 0,-1-2,0-1,0-1,3-2</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1358 154,'4'22,"-3"-30,-2 5,0-1,0 1,-1 0,1 0,0 0,1 0,4 1,-1 1,1 0,-1 1,-3 5,-2-2,1 0,4-7,0 2,0 1,1-1,-1 2,0 0,1 2,-2 2,-2-1,0 1,1-7,-1 0,2 0,3 0,-1 3,-1 0,0 0,0 0,-3-3,-1 0,-2 2,1 5,1-1,1 1,4-1,-1-1,1-2,1 0,-1 0,2-3,-2-1,-3 0,-1 1,-5 1,2 4,1 2,2-1,4-1,0-2,-1-2,1-2,-3 1,-1 0,0-1,0 0,-2 0,1 1,2 13,1-6,-1 0,0-1,0 0,1 1</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1290 251,'18'20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1319 247,'13'20,"-8"-28,-5 5,0-1,-1 0,-2 0,1 1,-1 1,-2 1,0 3,3 1,1 1,0-1,0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1297 285,'-34'-7,"30"6,0 1,0 0,-6 0,6 0,-4 0,4 1,0 0,-1 0,1 0,0 1,0 0,-3 1,3-2,1 0,-1 1,-2 1,2-2,1 1,3 1,0 1,1 0,7 2,-4-4,1-1,0 0,0 0,1 0,1 0,-1 0,1-1,0 1,0-1,0 0,1 0,0 0,11-2,-11 0,-1 1,-1-2,-1 1,-2 0,0-1,0-2,-2 1,-1 1,0-1,-1 1,-2 0,-1 0,0 1,-1 0,1 0,0 2,0-1,1 1,0 0,-1-1,1 1,-1 0,-1 0,2 0,-2 3,3 0,-1-1,2 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1181 359,'22'0,"-22"3,-2 0,1 0,-2 1,1-1,-1-1,6-2,3-3,-3 2,0 0,0 0,0 1,1-1,-1 1,1-3</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1005 289,'0'35,"0"-32,1-6,-2 0,0-1,-1 1,1-1,1 1,-1-1,1 1,0-1,1 1,1 0,1-1,2 0,-2 3,0 1,0 0,1 1,-3 3,-1-1,-2 4,-3-3,1-2,0-2,1 0,8-1,-2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1397 177,'27'12,"-28"-9,-2-1,-1-2,0 0,1 2</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1202 344,'-33'2,"29"0,1 0,0 0,-1 2,3 2,2-3,0 0,3 2,0 0,-1-1,0-2,0 0,4 1,-2-1,-1-1,4 1,-5-2,2 0,0-5,-2 2,0 1,1-1,-1 1,2-2,-2 1,-1-1,-2 1,0-1,0 0,-1-2,-2 0,-1 0,0 2,-4-2,4 5,0 1,1 0,0 2,-1 0,-2 3,4-1,1-1,0 1,1-1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1455 422,'13'9,"-10"-6,0 0,1-1,-1-2,0-1,0-2,0 1,0-2,1 2,-1-1,0 2,-1-2,2 1,-1 0,0 0,1-1,0 1,-1-1,0 1,0-1,1 1,-1 1,0 1,0 0,0-2,-5 5</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1296 402,'-9'13,"9"-10,0 1,0 0,0 0,1 0,0-1,-1 1,1-1,2 3,-2-2,1 0,-1 0,0 0,0 0,0 0,-1-1,1 0,-1 1,0 0,1 1,0-2,1 2,-2-2,0 0,0 1,0 1,0-2,-1 0,1 0,0 2,0-2,0 0,3-2,2-6</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1486 398,'7'32,"-7"-28,0 1,2 0,0 0,1 1,1 0,-1-1,2 4,-5-5,0-1,0 1,-1-1,0 1,0-1,0 0,0 0,0 0,4-1,-3 1,0 0,2-6,-3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1504 413,'-18'-4,"15"2,-1 0,1 0,0 0,-1 0,1 2,0-1,-2 0,-1 1,3-1,-2-2,2 1,0 0,-3 1,2 1,0 0,0 0,1 0,-3-1,3 1,-5 0,3 0,0 1,2-1,-1 0,1 0,-1 0,1 0,-1 1,0 1,1-1,-2 1,0-1,2-1,0 0,-1 1,0 0,1 0,0 0,-1 1,1-1,-3 2,3-2,3 2,-1 2,-1-2,0 0,0 0,1 0,0 0,0 1,-1-1,0 2,0 2,1-3,1 0,1 0,0 0,0 0,0-1,0 0,1 0,-1 0,1 0,-2 0,1 1,0 0,0 0,0-1,2 1,0 0,1 0,-1-1,2-1,1 0,-2-1,0 0,0-1,1 1,-1-1,0 0,-1 1,0-1,2 2,-2-1,0-1,2 1,-2 0,0-1,0 1,0 0,1-1,-1 0,0 0,0 0,1 0,1 1,-1-1,-1 1,0-1,0 1,1-1,-1 0,0-1,4-1,-4 1,1 0,-1 0,0 0,1 0,0-1,-1 1,0-1,1 0,0 0,0-1,-1-1,0 0,0 0,-1 1,-1 0,2-2,-1 2,-1 0,0 0,-1-1,0 1,0 0,0 0,-1 0,0 0,0 0,0 0,0 0,0-1,1 1,-1-1,1 1,0-1,0-1,1 1,-1 0,0 0,0-3,-2 4,1 0,-4-1,0 0,2 3,0-1,0 0,-2-1,1-1,0 2,-2-1,3 2,0 0,-7-1,4 1,1 0,0 0,1 0,0 0,0 0,1 1,0 0,0 0,-1 0,0 1,-1-1,1 1,0-1,1 0,-1 0,1 0,0 1,-2 1,1 0,-1-1,1 0,-1 0,2-1,0 0,0 1,0 2,0 0,0 1,0-1</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947 478,'3'14,"-3"-11,0 0,0 0,2 1,3-3,-1-4</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963 475,'20'-11,"-19"15,-1-1,-1 0,-1 0,1 1,-1-1,0 0,0 0,5-1,1-4,-1 1,0 0,0-1,-1-2</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975 453,'-25'5,"22"-4,-2 1,1 0,0 1,2 0,0 0,-1 2,0 1,1-3,0 0,-1 4,2-3,1-1,0 0,0 0,1 0,1 0,0 0,3 1,-1-2,0-1,1-1,0 0,1 0,0 0,-1-1,1 0,-2 0,1 0,-1 0,1-1,-2 0,1-1,-2 0,0 0,0 0,-2-1,0 0,-2-5,0 4,-1 1,0 1,0 0,-1 1,1 1,0 5,2-1,0 1</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454,'2'0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1086 454,'-6'2,"3"-4,2-2,2 0,2 0,-2 1,2 2,1 2,-1 2,-2 0,-1 3,-3-2,0-1,2 0,-1 0,2 0,0 0,0 0,-1 0,-1 1,1 0,0-1,5-3,-1 0,1-2,-1 0,-1-2,-1 1,-1-1,0 0,-1 1,-1-1,0 1,-1 0,0 1,-1 0,8 5,-1-2,1-1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1466 173,'5'17,"-1"-21,-2-1,-2 2,0 0,0 0,-3 1,3 6,0 3,1-4,1 0,0 0,1 2,0 2,-2-2,-2 0,-2-2,0-2,-2-2,2 0,0-1,-2-2,3 1,5 1,1 1,1-1,-2 1,2-1,1-1,-3 1,0 1,1-1,-1 1,0-1,0 0,-2-1,-2 0,-3 2,1 1,-1 1,3 2,0 0,3 1,2-1,0-3,-1 0,0-3,-2 0,0 0,-1 0,-4 1,4 5,4-1,-1-2,0 1,4-1,-4 0,0-1,1-1,-3-1,-2 0,-2 2,0 1,0 0,0 2,3 1,0 1,0-1,3 0,1-2,0-1,0-2,-1-2,-4-1,-2 3,-1 2,1 1,2 3,5-3,1-1,-1 0,-1-2,0 1,1-1,0 0,0 1,-1 1,-1 3,-2 0,3-4,-3-2,-3 1,-1 2,-1 0,2 1,0 1,1 2,0-1,2 0,0 0,5-2,1-3,-2-1,-1 1,0-1,-2-1,0 0,-1 0,0 1,-1 0,-1 0,0 6,2 1,2 1,0-1,-1 1,2-2,1-1,0-2,0-1,-2-2,-1-2,-1 1,-2 1,1 6,2 1,1 0,-2-8,0 1,0 0,3 3,0 0,1 1,-1 1,-3 1,0 0,3-1,3-1,-2-1,0-1,-1 0,0-1,0-2,-3 0,0 1,-3 2,0 2,2 2,0 0,1 1,0 0,1-1,2-1,3-1,-1-1,0-2,-1 1,-1-1,0-2,-2 1,-1 0,-2-1,-1 3,2 4,2 0,2-1,1-1,-3 2,-4-2,6-2,0-1,0-2,-1 0,0 1,-2 0,-3 1,1 6,6 0,1-1,-1 1,-5 0,-2-3,0 0,0-1,0-2</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1061 384,'20'-14,"-19"17,-2 2,-2-2,2-7,6 1,-2 2,1 0,-1 1,0 2,0 2,-1 0,-2 1,-1 1,-3-2,0-1,1-1,0-1,0 1,-1-1,1-1,2-3</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1073 358,'-21'18,"20"-15,1 2,-1-1,1 0,0 3,0-4,3 1,-2-1,6 2,-3-3,-1 0,0-1,1 0,0 1,-1 0,0-1,1 0,0 0,0-4,-2 0,0 0,-1-1,0 0,0 0,0 0,-1 1,0-1,0-2,-1 3,-3-1,0 0,0 2,1 1,0 0,3 4</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874 761,'3'18,"-1"-15,0 0,1 0,0-5,3-3,-3 1,1 1,2-3,-2 3,-1 1,0 0,0 0,0 0,0 0,0 0,1-1,-7 4</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848 666,'13'28,"-6"-31,-4 1,0-1,1 1,-1-1,1 0,-1 0,1 0,0-1,0 1,1-1,-1 0,0 1,-1 0,1 0,1 0,-2 1,0 0,-7 6</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321 653,'2'0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352 597,'2'0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386 646,'2'0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409 549,'2'0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426 576,'2'0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427 576,'12'5,"-14"-16,1 7</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1712 175,'-25'6,"25"-2,3 0,0-2,0-1,1-1,-1 0,0 0,0 0,1-3,-3-1,-1 1,0-2,-3 4,0 2,1 2,2 0,5 1,-2-3,0-1,0 0,0 0,1-4,-2 0,-1 1,-1 0,0 0,0-1,-1-1,-1 9,1 0,1 0,0 0,0 1,-1 1,1 0,-1 0,0 1,1-1,-1-2,1 0,4-3,-1-2,0-1,0 0,-1-2,-1 1,-1-1,0 0,-1 0,-3 0,-1 1,2 2,-1-1,8 0,0 2,0-1,-1-1,1 2,0-1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447 502,'2'0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484 596,'2'0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479 493,'8'9</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510 565,'8'-43</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522 475,'8'11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545 523,'2'0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572 458,'5'29</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582 519,'11'-22</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617 466,'2'0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568 997,'-26'15,"25"-11,1-1,0 0,0 1,5-3,-2-1,2-1,0-1,-1 1,0 0,-1 1,0 0,0 1,-2 2,-1 1,-4 0,-1 0,2-2,0-1,0 0,0-1,0 0,7-4,0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1762 193,'18'-18,"-18"10,-1 5,0 0,0-1,-2 5,1 4,1-2,1 1,-1 1,0 0,-1 1,0 0,-3 8,3-8,1 0,1-3,4-1,3-2,-3-2,0-2,-3 1,0 0,-1-1,-1-5,0 6,-1 0,1 0,-2 1,6 2,0 0,1 0,-1 0,1 0,0 0,-1 0,0-1,-3-2,0 0,-3 3,1 4,2 0,2 0,1-1,1-3,-1 0,0 0,0-2,0 0,1-4,-3 2,0-1,0 0,-1 1,0 0,-1 0,-1 7,1 1,1 0,0 1,0-1,0 0,1 0,2-2,0-1,0-2,0-2</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588 997,'-15'27,"16"-22,1-2,4 0,-3-3,1 0,1 0,-1-1,-1-1,0 0,0-1,-1 0,1 0,-1 0,-1 0,1 0,0-1,-2 1,0 0,-4 2,1 2,0 3,2-1,0 1,0 0,2-1,4-2,-1-2,0-2,-3 0,0 0,-1 0,-1 7,3-1,1 0,1-2,-1-1,1 0,1-2,-1 0,0-1,-1 1,0-3,-3 2,0-1,-2-1,-1 0,0 0,-1 0,2 2,-1 0,0 0,1 7,2 2,2-2,1-1,0 1,0-1,1 1,0-1,-1 0,3 1,-2-4,-1-4,-2 1,-1 0,1-1,-1 1,-1-1,0 0,0 1,-1 0,0 0,-2-1,8 9,0 0,0-1,2 4,-4-4,0-1,-1 0,1 2</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643 995,'34'-15,"-31"15,0-2,4-3,-4 3,-7 1,1 2,-1-1,-1 2,2-2,2 3,1 0,2 1,3 0,1-2,-2-1,-1-1,0 0,4-1,-3-1,-2-1,0-3,-1-1,-1 3,-2-1,-1 4,0 8,4-4,2-2,2-1,1 0,-3-1,0 3,-1 1,0 1,0-1,1 0,0-3,-1-3,-2 0,0-2,0 1,-1 1,0 0,1 8,1-2,1 1,0 0,0 0,1 0,0 1,-1-1,1 0,-2-1,0 0,0 2,-1-9,-1 0,-2-1,1-1,-1 1,0 0,2 1,0-1,1 2,3-1,0 2,0 1,0 0,0 1,1 0,0 3,-3 0,3 5,-1-4,0-2,0-7,-2 2,0-2,-1 0,0 0,-2-1,0 2,0 0,-1-1,1 2,2 6,0 0,2 1,-1 0,1 0,0 0,0 1,0-1,1-1,0 0,1 0,8-2,-4-1,0-2,0-1,-2 0,-3 0,-1-4,-3 4,-2 0,-1 0,0 1,-1 1,1 1,0 0,1 1,0 1,2 2,0-1,1 3,2-3,1-1,2 2,-1-2,-1-2,0-1,-1-2,-1-3,-1 2,-1-4,-1 5,-1 2,2 5,0-1,1 0,0 0,4 2,-1-3,0 0,2-1,3-2,-3-1,0-2,0 0,-1 0,-1-1,-2 0,-1 0,0-2,-2 1,-2-3,1 6,3 8,0 0,1 2,2-1,0 0,1 0,-1-1,-1-2,1 1,0-3</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849 949,'42'-13,"-41"10,-4 2</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873 917,'-44'-10,"34"11,-3 0,-1 1,-1-1,-1 1,-14 3,17-2,2-1,-1 1,2-1,-1 0,0 1,-14 3,12-2,-2 0,0 1,-16 8,17-6,1-1,1 0,3 0,1 0,1-1,2 1,2 0,1 1,2 2,0 0,3 1,0-1,8 6,-5-10,2-4,10-1,-8 0,13 0,-11 0,2 0,2 0,2 0,3 0,2 0,2 0,1 0,0 0,1 0,-2-4,-2-2,-1-3,-2-2,-2-1,11-13,-18 14,-1-1,-1 1,-2-1,-1 2,-2 0,-2 1,-2 1,-1 2,-4 0,-1 2,-1 0,-3 0,-1 2,-3 0,-17 1,14 1,1 2,1 1,2 1,2 0,0 0,2 1,-5 4,11-6,2 0,1 0,6 0,-1-3</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628 781,'17'-1,"-13"1,-1 0,1 0,-1-1,0 0,0 0,0 1,0-1,2 1,-1 0,-1 0,4 0,-4 0,1-1,-1 1,0 0,1 0,0 0,0 0,-1-1,0 1,0-1,1 1,0 0,1 1,-1-1,-1 0,4 0,-4 0,2 0,0-1,0 1,6-1,-6 1,-1 0,-1 0,3 1,-2 0,1-1,-2 0,1 0,-1 0,1 0,0 0,0 0,0 0,0 0,1 0,0 0,0 0,0 0,0 0,0 0,-1 0,0 0,0 0,-1 0,1 0,-1 0,2 0,-1 0,-1 0,-6 0,-1 1,1 1,0 0,0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657 868,'62'-7,"-55"6,-1 0,0 1,0-1,0 1,1-1,7 0,-6 0,0 0,1 1,-1-1,-1 0,0 1,3 0,-6 0,0 0,-1 0,1 0,0 0,0-1,1 0,0 0,-2 0,0 0,-6 2,0 1,-2-2</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659 717,'49'-25,"-44"23,0 0,0 0,2-1,0 0,2-1,8-4,-8 4,-1 0,-2 2,-1 0,0 0,2-1,-4 1,1 0,1-1,4-3,-4 4,1-1,-1 1,-1 1,0-1,0 1,-1 0,1 0,-1-1,2 0,-2 1,0 0,0 0,4-2,-3 3,1-2,-2 1,0 1,0 0,-6 1,0 2</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656 629,'3'-2,"4"0,0-1,2 0,0-1,0 0,0-1,0 2,-1-1,7-1,-9 3,0 1,-1-1,5 0,-5 0,0 1,1-1,0 0,1 0,5-3,-7 3,0 0,-1 0,0 0,2-1,-1 2,0-1,-2 1,1 0,1-1,0 1,-1-1,1 1,-1 0,-1 1,0-1,0 1,0-1,0 1,0-1,-3 4</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1445 954,'-24'6,"24"-3,3 0,0-2,1 0,-1 0,1 1,-2 2,-4-1,-1-1,0-2,-1 1,0-1,1 0,11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1463 951,'-23'16,"23"-11,1-1,3-1,-1-2,1-1,0 0,1 0,0 0,-1 0,1-1,-1-1,0 0,0 0,-1 0,0 0,-1-1,0-2,-2 2,-1 0,-2 2,0 1,0 1,0 1,2 2,1 0,1-1,2-2,0-4,-2-1,0 0,-2 7,1 1,2 0,3-1,0-3,-2 0,0 0,0-2,0 0,0 0,0-1,-1-1,-1 0,0 0,-1-1,-1 0,0 1,-1-1,0 2,0 0,0 9,2-1,1 0,0 0,1-1,-1 0,0-1,3 0,2-3,-2-2,-1 0,1-5,-2 3,-1 0,-1 0,0-1,0 1,-1 0,0 1,-2-1,2 7,1 2,0 0,1 1,1-1,2 3,-1-3,-1-2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1794 178,'40'-2,"-37"2,-7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1526 948,'34'-16,"-30"15,1-1,-1 1,0 0,-1 0,1 0,0-1,-2-1,-2 0,-3 2,-3-1,2 1,-4 2,4 1,0-1,1 1,-1 1,3 3,2-3,5 3,-2-3,4 2,-4-3,-1-1,1 1,0-2,0-3,0-2,-3 2,0 0,-1-2,0 1,0 1,0-1,4 3,-1 0,1 1,-1-1,1 1,-2 4,-1 1,-1 0,0-1,1-1,1 0,1-3,2-1,-2-1,0 0,1-4,-3 2,-1 1,0 0,-5-1,2 3,0 8,3-2,0 0,2 0,-1-1,0 1,0-1,-1-1,1 0,-1 0,1 0,1-6,-2-1,0 0,0-2,0-5,-1 6,1 1,0 0,1 1,5-2,-3 5,0 1,0 4,-1 0,0-2,-1 0,1 0,0 0,1-3,0-7,-1 2,-1-8,-1 6,0 2,0-1,0 3,-1 0,0 0,0 15,1-7,0-1,1 1,1-1,0 0,0 0,2 1,-1-4,0-1,4 0,-2-3,0 0,0 0,-1-1,-1 1,-1-1,-2-1,-2 2,-2 1,0 2,1 0,0 0,-1 1,2 2,3 4,1-4,1-1,2 1,-2-2,1-1,-1-2,-1-2,-2-1,-1 1,0 1,-2-1,1 11,6-3,1-1,-2-2,0-1,0 0,2-3,1-2,-4 1,-1 0,-1-2,-1-6,-2 7,2 1,-1 1,1 10,1-2,2 1,0 0,0-1,0 0,0-2,0 3,-1-3</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1723 892,'42'-6,"-46"6,-1 3</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1164 702,'14'-5,"-10"5,-1 0,0 2,-3 1,-3-1,0 0,0-1,0-3,3-1,3 2,0 1,-4 3</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1147 684,'13'2,"-10"-1,-1 2</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818,'2'0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1429 1025,'27'-10,"-22"8,2 0,0 0,11-4,-8 3,0 0,1 0,13-3,-11 4,0 0,2 0,0-1,0 1,0-1,0 1,0-1,0 1,-2-1,-1 0,0 1,-2-1,11-2,-11 2,1 1,0-1,-1 1,-1 0,-2 0,-2 1,-2-1,-7 3,-4 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38: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1479 1039,'291'-62,"-284"60,1-1,-5 2,2-1,-1 1,2 0,-3 0,0 0,1 0,-1 1,0-1,-3 4,3-1,-5 1</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0:3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1095 836,'14'2,"-11"-2,1 0,0 0,-1 0,0-1,0 1,0 0,0 0,0 0,0 0,0 0,0 0,1 0,-1 0,0 0,0 0,1 0,0 0,-1 0,2-1,0 0,-2 1,3 0,-2 0,0 0,-1 0,0 0,2 0,-1 0,-1 0,1 0,-1 0,0-1,1 1,0-1,3 0,-4 0,0 1,0-1,1 1,-1 0,0 0,2 0,-2 0,0 0,2 0,-1 0,0 0,-1 0,0 0,1-1,2 1,-3-1,0 1,1 0,-1 0,0 0,0 1,0-1,2 1,-2-1,0 0,0 0,0 0,0 0,0 2</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739 509,'-12'-12,"9"12,0 0,0 0,0 2,1 2,1-1,1 1,0-1,0 0,1 0,3 0,0 0,-1-2,0-1,0-1,0-1,0-1,-1-2,-2 2,-2-2,-1 2,-1 2,1 1,1 3,5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737 518,'8'-12,"-6"9,0 0,0 0,0 0,1 0,0 2,0 1,0 1,0 1,0 0,0 0,0 0,0 0,-1 1,1-1,0 0,-2-5,-4 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1856 181,'2'0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710 498,'-4'-32,"3"28,1 1,-1 0,1 0,4 6,1 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701 465,'7'-14,"-4"14,1 0,-1 5,-2-2,-1 1,0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686 383,'-24'14,"25"-11,2-2,0-1,1 0,1 0,0 0,0-1,-12 5,3-2,1 1,-3 2,4-2,-1 1,2 0,2-1,2-2,2 0,-2-1,0 0,0-1,0 0,1-1,-1 0,0-2,0-1,-2 2,0 0,-1 0,0 0,0 0,-3 1,0 3,2 2,1 0,4-3,1-2,-2 1,1 1,0 0,-2 3,-1 1,1 0,1-3,0-4,0-3,-1 3,-2-1,1 0,-1 1,0 0,-3 3,0 2,0 2,2 0,5-3,1-4,-2 2,0 0,2 0,-1 3,-2 1,-1 1,-1 0,0-1,4-4,-1-1,-1-1,1 0,1-2,-3 1,-1 1,-4 2,-1 1,0 1,2 2,1 1,1-1,2 1,2-1,0 0,0-3,1-1,0-2,-1 0,-3-1,0 0,-2 1,-1 1,0 2,1 4,3 0,1-1,2 0,0-3,0-1,-1 0,0-3,-2 1,-1-2,0 1,-1 7,5-3,1 0,-1 0,-1 3,-1 4,-1-4,0 1,0 2,2-2,0-3,0-1,-1-3,-2-1,-3 2</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719 353,'-48'11,"43"-9,-1 0,1 1,-1 0,1 1,0 1,1 0,2 1,0 0,2 0,0-1,0 1,2 5,0-6,1-1,0-1,2 0,2 0,1-2,2 0,14 0,-12-1,-1 0,0-1,0 0,-2-1,1 0,-2 0,-1-1,-2 0,0 0,0-2,0 0,-1-1,1 0,0 0,0 1,-1 0,-1 1,0 1,-1 0,0 0,-1 0,0 0,-1 0,0-1,-2-2,-3 0,-1 0,-3 0,-1 1,-1 1,-1 2,-1 1,-1 1,-1 3,2 0,0 1,2 1,-7 7,11-6,2 0,2 0,2-1,1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817 498,'-13'-8,"10"9,0 0,0-1,0 2,0 2,-1 0,3-1,0 0,0 0,1 1,0-1,1 0,2 0,0 0,0-1,0-1,0 0,0-1,0 0,0 0,0-3,0 0,-2 0,0 0,-1 0,0-1,0 1,-1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816 504,'9'-21,"-9"18,1-1,-1 0,0 0,1 0,1 1,0 0,-1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819 456,'26'-2,"-24"5,0 0,-2 1,0 1,0-2,0 0,0-7</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734 486,'-27'8,"23"-3,2-2,1 1,0-1,0 1,1-1,0 1,0 2,2-1,0 0,0-1,1-2,0 0,0-1,0-1,1 0,0 0,-1 0,1-5,-2 2,0 0,0 0,0-1,-1 1,0 0,-1-3,-2 0,-1 3,1-1,-1 1,1 0,-2-1,1 3,-1 1,1 1,0 1,0-1,-1 1,1 0,0 1,-1 4,4-4,0 0,3 0,2 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810 532,'15'31,"-14"-28,1 0,-5-3,0-2,-1 1</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811 561,'35'9,"-32"-7,-1-7,-2-5,0 5,0 0,-1 1,-1 0,0 7,2 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435 267,'23'24,"-20"-24,0 0,-1-3,-1-2,-1 2,0-1,0 0,0-1,0 1,0 1,-1 0,4 5</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825 509,'-33'21,"30"-16,0 1,0 0,2-1,1 1,1 1,1-1,2 0,1 0,2 0,0-2,0 0,1 0,0-2,0 0,5-1,-7-1,0-1,-1-1,0-1,-2-1,0-2,0-1,-1-2,-1 0,-1-2,-1 1,-3 0,-8-8,5 13,-2 1,0 1,2 3,-7 0,9 2,-1 2,0 0,1 2,0 1,1 0,1 1,2-1,1-1</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723 468,'-31'15,"28"-11,0 5,2-4,1 0,-1 6,1-6,0-1,0 0,0 0,1 0,0-1,0 0,1 1,2 3,-2-4,0 1,0-1,2 1,0-2,0-1,-1-1,2-1,-2 0,2-3,-2 2,0-1,2-3,-3 2,-1 1,1-1,-1 0,0 0,-1 0,1 0,-1 0,0-1,0 1,0 0,-1-4,0 5,-1-1,0 1,0-1,0 1,-2-1,0 1,-1 1,2 2,0-1,0 1,-1 0,2 4,5 4,0-4,0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689 539,'-34'-23,"27"19,-2 0,0 0,0 1,2 1,1 0,2 0,-2-2,2 0,1 2,0-1,0 1,-4-3,3 3,7 3,-1 2,1 1,-2-1</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575 527,'-31'-30,"31"25,1 1,1 0,1 1,2 1,1 1,0 1,1 0,0 0,-2 2,0 1,-1 1,-1 0,-1 0,0 1,1-1,-2-1,1 1,0 1,1-2</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747 716,'-29'18,"29"-15,0 0,3 3,3-3,-3-3,1 0,3-4,-4 2,1-3,-4 2,0 0,0 0,0 0,-2-1,4 8,0 0,1 0,0-2,0-1,3-3,-3-2,-3 1,0-1,0 0,-1 7,3 1,1 0,4-1,-2-3,-3-3,0-3,-1 3,0-1,-1 1,0 6,0 2,2 1,3-3,-2-2,0-1,0 0,1 0,-1-3,0 0,-1 0,0-1,-1-1,-1 0,-1-1,-2-1,1 1,-1 1,2 2,1 7,2 1,3 8,-3-7,0 0,-1-1,0-1,0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814 714,'34'-16,"-38"15,1 5,2-1,1 2,0-2,1 2,4-1,-2-4,0 0,0-1,1-1,-2-2,1 0,-2-1,-1 0,0 1,0 0,-3 2,-1 2,1 1,0 1,-1 3,2 1</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923 681,'-25'26,"28"-22,1-1,2-1,-1-2,2 0,-1-1,1-2,5-4,-6 2,0 0,-1 0,0-1,0-5,-5 7,0 0,-4 1,1 2,-1 1,0 1,-1 1,0 0,1 1,0 0,1-1,0 2,3 1,4 0,0-2,0 0,0 0,0-1,4 1,-5-3,5-1,0-5,-5 3,0-1,1-4,-4 4,0 1,-4-2,1 4,0 0,-1 1,0 0,1 1,-1 1,1 0,-1 2,7-2,5-2,-3 0,0 0,-1 1,3 1,-2 1,-1-1,1-2,-1-3,-1 0,-1-1,0-1,0 0,0 0,-2 0,0 0,-1 1,-2 1,-3 0,2 3,0 2,0 1,1 1,1-1,2 1,0-1,6-1,-2-2,2 0,-1-1,0 0,-1 0,-1 1,0 0,-2 6,0-2,0 0,2-2,1-1,-1-2,0-1,0-1,-1 0,-1 0,0-5,-2 4,-2 0,0 0,0 1,-1 0,-1 1,2 2,1 4,2 0,6 1,-2-4,1-1,-1 0,1 0,0 0,-1 0,-1-1,1 1,-3 3,-1 1,0-1,0 1,4-3,1-2,-2-1,0-1,0 0,-1-1,-1-1,-1 1,0-1,-1 1,0 1,-4 1,2 7,2-2,0 1,1 0,1-1,4 0,-2-2,0 0,0-1,1 0,-1 0,0 0,0-1,1-3,-3 1,0 0,0-2,-1 0,0-1,0 0,-2 0,1 0,0 2,0 0,0 1,-1 7,4 1,3 5,-1-5,-1 0,-1-1,1 0,1 0,-1-3,2-2,-1 0,0-2,2 0,0-1,2 1,0-1,-1 1,-2 1,-3-1,-3 0,-2 2,-1 0,0 1,0 1,0 0,1 1,0 0,0 3,3 0,3 0,1-2,0-1,3-2,-4 0,4-4,-3 1,2-3,-4 2,-2 1,0 0,-1-1,-2 2,0 3,3 3,1-1,2-1,1 0,-1-1,0 0,0-1,5 0,-4-2,1-1,-1 0,0-2,0 0,-2-1,0-1,-1 0,0-1,-1 3,-1 1,-1 9,2 1,0 0,0 2,2-1,1-1,-1-1,0-2,1-1,-1-5,-1-2,-1 1,1 0,0 1,1 0,0 0,2 1,0 0,1 2,2 0,-1 0,-1 0,-1 0,0 0,-1 0,-2 3,-1 0,0 3,0-2,-1 0,0-1,2-6,0 0,-1-1,0 0,0-2</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1299 559,'34'14</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1355 567,'-30'-8,"27"11,1 1,1 1,0 0,1 0,0 0,3 2,0-6,1 0,1-1,-1 0,0-2,0-1,-1 0,2-5,-4 4,0-2,-1 2,-1 0,-5 1,4 6,0 0,0 2,1-1,1 3,5-4,-2-3,1 0,0-1,0-1,-1-1,0 0,-1 0,0-1,1 0,3-3,-2 5,-1 2,0 0,2 3,-2 0,1 0,0 3,-3-3,-1 0,1-12,1 4,1 1,0-1,1 2,0 1,0 1,1 1,-1 1,0 1,-1 1,-2 1,0 0,-1 5,0-5,-1-1,0 1</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1124 201,'10'51,"-8"-42,-2-1,1 1,0 1,0 0,1 1,0 0,-1-1,1-1,0-2,-1-2,0-1,2-2,-1-6,0-1,-1-1,0 0,-1-1,0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486 253,'10'28,"-10"-24,2-7,3 0,-2 2,0-1,1 0,-1 0,0 0,0 1,-7 4</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174,'15'75,"-11"-48,-3-13,-1-1,1-1,0-2,0-2,0-1,1 4,0-6,-1-1,0 0,0-1,-1 1,2-7,-2 0,-1-3</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1444 256,'2'0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1415 290,'29'-27,"-23"26,-2 1,0 0,0 0,1 0,-2 1,0 0,3 2,-3-2,1 1,-1 0,-2-5,-2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1477 254,'24'17,"-24"-14,-2 1,0 0,1-1,0-6,3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1482 252,'-32'-6,"27"8,-1 1,0 0,0 0,1 0,1 0,1 1,1-1,1 1,1 0,0 0,2 1,1 0,2 1,0-1,1 0,1 0,0-2,0 0,0-2,0-1,-1 0,0-3,1-1,-2-1,0-2,0 1,-1-8,-3 6,-1 1,-5-5,0 8,0 2,0 2,-1 0,0 2,1 1,1 0,1 1,0 2,3-3,2 0,3-2,-1-2</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1463 254,'-6'-36</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1458 226,'2'-25,"0"22,1 1,0 0,0 2,5 7,-3 1,-3-4,-1 0,-1 3,-1-4,0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1619 243,'1'44,"3"-42,-1-2,0 0,1 0,1-2,-3-2</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1599 273,'39'-7,"-36"6,1 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1677 263,'42'0,"-38"-1,-3-2</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480 269,'21'-22</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1706 248,'26'13,"-27"-8,-2-1,1 0,0-1</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1759 245,'9'30,"-7"-27,3 0,-1-3,1 0,-2-3,-3-1</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1743 264,'41'-5,"-35"3,-4-1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1813 244,'5'31,"-5"-28</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1807 265,'28'-3,"-26"0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1865 258,'22'-13,"-23"10,0 0,-2 1,-1 1,0 2,2 5,2-2,0 1,1-1,0 1,0-1,0-1,-1 1,0-1,-4-2,1-1,0 0,0 0,-1-1,9 0,0 1,1 0,0-1,8 1,-8-1,1 1,-2-1,-1 1,-2-3,-2-1,0 0,0 1</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1911 242,'-43'-26,"32"24,1 1,-9 0,11 1,-1 1,1 1,0 1,2 0,0 2,-1 7,6-5,1 2,0 0,1 1,1 0,1 0,1-2,0 0,2-2,2-2,2-1,1-1,20-2,-11 0,-1-2,3-5,-19 3,-3-2,0-1,0-1,0-1,0 0,0-13,0 12,-1 1,-7 2,-4 4,-23 3,19 3,3 3,2 0,0 1</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1612 245,'-24'-48,"20"42,1 1,1 2,1 0,2 7,1 0,1 1,0-1,0 1,0-1,-1 0,0-1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1561 203,'0'-41,"5"38,0 0,-1 2,4 0,-1 5,-5-1,2 5,-3-3,0 0,0-1,0 0,-1-1,2 1,2-2</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811 461,'2'0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520 232,'14'24,"-11"-21,-1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812 461,'-2'-13,"-5"11,4 1,-1 1,1 2,-1 1,2 0,-1-6,-1 0,1 0,0 1,0 1,0 1,-4 0,3 0,-1 0,1 0,0 0,1 0,0 0,0 1,0-1,-1 1,0 1,-1 0,0-1,0 1,1-1,0 0,1 0,0 0,1 2,-1 0,0-1,0 0,0 1,0 0,-1 0,1-1,0 1,1 0,0 1,1 1,1-2,-2 5,0-4,0 1,1-1,-1 1,1 0,1 4,0-4,1-1,1 0,0 0,3 3,-3-4,0 0,0 0,1 0,0 1,0-1,1 0,0-1,1 0,1-1,0 0,0 0,1 0,-1 0,1 0,7 2,-7 0,0 0,9 2,-8-2,1-2,1 0,-1-1,1 0,-1-2,10-4,-10 2,-2 1,0-1,0 0,0 1,-1-2,0 0,7-6,-7 5,0 0,-1-1,1 1,-1-2,2-7,-4 8,-3-1,0 1,-2 0,-1 0,-2 0,-2 2,0 1,-2 1,0 0,-2 1,0 1,-1 1,0 0,1 0,1 0,-6 0,3 0,7 0,1 0,0 0,-5 2,5 0,1-1,-1 1,1 1,-1-1,0 1,-1 0,1 0,1 0,1-1,2 2,5-2,3-2,2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1011 853,'2'0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1018 845,'-19'5,"19"-2,0 4,1-1,0-3,2 0,0-3,4-1,-3-2,-2 0,-1-1,0 1,-1 0,0-1,-2 1,-2 2,1 2,5 2,1-2,1-1,-1 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1026 856,'23'-23,"-20"23,1 0,0 2,0 0,1-1,0 0,-2-1,0 1,0-3</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1069 830,'19'19,"-19"-15,0-1,-2 0,-2-1,-1-1,1-1,8-2</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 838,'-20'10,"20"-6,0-1,0 0,0 1,2-1,0 1,0-1,2 1,-1-3,1-5,-3 0,1 1,-1-2,0 0,-1-1,0 0,-2-2,0 5,-2 2,0 1,-1 0,1 3,-2 3,5-3,1 0,1 0,2-1,0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1113 848,'29'-45,"-24"40,-1 1,-1 0,-1 1,0-1,2 7,-2 1</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1159 780,'11'22,"-13"-19,-1 0,6-5</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1018 868,'-10'-37,"5"32,-2 1,-1 0,-8-2,10 4,1 1,2 0,0 1,6 3,-1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936 812,'15'-30,"-10"30,0 1,0 2,4 4,-5-2,-1-1,-1 1,-1-2,-1 0,0 2,1-8,-1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1041 287,'12'24,"-9"-26,-1-1,2-4,-3 3,1 0,-1 1,1-1,0 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521 236,'27'-21,"-27"24,-1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1179 755,'-38'1,"30"4,3-2,1-1,0 1,0-1,0 1,0-1,0 1,0 1,-1 0,-1 1,0 1,0 0,1 0,-2 7,5-7,2 0,0 1,7 5,-2-7,1-1,1 0,0-1,0-1,-1 0,1-1,-1 0,1-1,8 0,-6-2,0-1,-1-1,1-1,6-7,-8 5,-2-1,0 0,-1-1,-1-1,3-10,-4 11,-2 1,0 1,-1 0,-3 1,0 1,-2 2,-1 0,-3 1,-16 2,11 2,1 2,0 1,1 1,2 1,-8 7,13-6,2 0,2 10,2-9,7 9,-1-9,1 1,1-2,1 0,0-3,13-3,-10-7,18-15,-15 6,-1 0,6-16,-15 17,-3 0,-2 3,-5 3,-1 2,-4 4,-15 9,11 1,-12 14,16-13</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1251 789,'78'-43,"-81"42,-1 1,-2 0,-6-1,8 0,1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53:2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1293 738,'38'-4,"-34"8,0 7,-3-5,-1 0,-2 0,-2-1,0-1,-1 1,0-1,0-1,0-1,2-1,0 0,2-5,3 1</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682 210,'10'41,"-9"-37,-1 0,1-1,-1 0,0 0,-1-8,0 2,0-2,0 1,-1-1,0 0,0 0,0 0,1 1,0 0,1-1,0 0,1 0,1 0,0 0,0 1,1 1,0 1,0 1,0 1,2 1,-2 4,-2-1,0 3,-1-3,-2 0,0-1,0 0,-3 0,2-2,-3 0,3-1,-3-1,17 1,-6 1</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737 229,'2'0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799 173,'-26'22,"26"-19,1 1,5-2,-2-1,1-1,4-1,-2 1,-4 0,0 3,-3 2,-3 0,0-1,-1-1,-1 0,0 0,0 0,-1-1,2-1,0-1,1 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723 273,'66'-34,"-57"30,-3 1,-2 1,-1 0,0 1,-7 5,-6 3</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726 296,'58'-33,"-48"28,-1 0,-1 1,-1 1,1-1,-5 2,-6 4,0 0,-1 0,1 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970 177,'19'37,"-16"-34,1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961 187,'51'-15,"-45"18,-1-1,-2 1,-1 0,-1 0,-1 0,0 1,-2 0,-1 0,0 1,-2 0,0 1,-4 2,4-5,1 0,1-2,0 0,-1-1,2-4,5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525 245,'2'0</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1047 186,'2'0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1053 216,'14'-31,"-14"28,0 0,-1-1,-2 3,0 1,1 3,1 0,1 2,1-2,2 0,0-1,1 1,1-2,1-1,6 0,-7-2,0 0,-2 0,0-1,-1 0,-1 0,-1 0,0 0,0 0,0 0,-3 2,-1 1,0 2,1 2,3-1,0 0,0 0,5 2,0-2,-2-3,0 0,0-5,-3-4,-1 6,-2-2,1 8,5 5,0-3,0-2,0-3,1-2,0-4,-3 2,-1 0,0-1,-1 0,-1 0,-1 1,1 0,-2 0,2 8,4 0,0 1,1-1,0 1,-1 0,0-1,-1-1,1 1,0-9,-2 1,0-2,0 3,1 0,3 2,-1 1,0 0,0 1,1 3,-3 0,-1 0,-2 0,-1-2,6-4,0 0,1 0,0 0,1 0,-1 0,0 1,0-3,-3-1,-3 0,-2 3,0 1,0 2,1 4,3 0,1 0,1-2,1-1,0-1,0 0,1-1,6 0,-4-2,-1 0,-1-1,-1 0,-1 0,-1-1,-1-1,-1 0,0 1,-2-1,0 1,0 1,1 0,-1 1,3 6,3 5,1-4,0 0,2 3,-4-5,1 2</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1199 153,'39'-14,"-35"14,-1-1,-4-3,-2 3,-1-2,1 2,0 1,0 1,2 4,1-2,0 1,2 0,2 3,-1-5,0 0,1-2,2 0,1-1,1-1,-1-1,0 0,-2 0,-1 0,-2-1,-1 0,-1-1,-1 0,-1 1,0 1,-1 1,-2 2,3 3,0 0,0 1,2 0,0 0,5 0,-2-2,2-1,-1 0,5 2,-5-1,-1-1,-1 3,-4 1,-1-3,-2 0,-1 0,0 0,-5 1,7-2,0-1,1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703 417,'1'45,"0"-41,-1-1,2 1,-2-9,0 1,0-1,0 0,-1-1,0 0,0 1,1 2,0-1,1 0,3 1,-1 2,1 0,0 0,0 1,-1 0,1 2,-3 2,-1-1,-1 0,0 0,-4 1,1 0,0-3,5-4,2 2,0 0,1 0,-1 1,1 1,0 3,-3 1,-1-1,0-1,-2 1,1-1,-3 2,1-3,-1-1,1 0,0-1,0 0,0-2,0 1,0-1,3-1,4 1,2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762 430,'3'35,"-3"-38,-5-4,3 3,1 0,0 0,1 0,0 1,1 0,4-2,-1 4,-1 0,0 1,1 0,-1 2,-1 1,0 1,-1 0,-1 0,0 0,0 0,0 0,0-9,-1 2,1 0,-1-1,1 0,3-2,0 4,0 1,0 0,1 0,-1 1,1 1,-1 6,-2-4,-1 1,0-1,0 0,0 0,0 0,3-2,0-2,-1-2,0 0,-2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831 404,'3'40,"-3"-37</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820 456,'36'-12,"-39"10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795 419,'44'-15,"-40"14,-1 1,0 0,1 0,-1-1,-4 5</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662 429,'31'40,"-27"-32,1 0,-1 1,-1 1,0 0,-1 1,1 13,-1-12,-1 0,1 0,-1-2,0-1,0 0,0-2,0 1,-1-1,1 7,0-7,1-1,-1 1,1 0,0 0,0 1,-1-2,0 0,0 2,-1-5,0 0,1 0,0 5,-1-2,1 0,3 11,-3-9,1-1,-1 2,0-6,-1 1,-1 0,1-9,0-1,0-1,0 0,0 0,0-1,-1-1</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881 396,'9'63,"-7"-53,-1 1,0 1,-1 0,0 0,1 0,-1 0,0 0,1 16,-1-13,0 1,1 11,-1-16,0 6,1-11,-1 1,1-1,0 1,1 0,0 1,-1 1,1-1,0 1,0 2,-1 0,1-1,-1 0,0-1,0-2,0-1,0-1,-1-2,0 0,-4-6,1-2,1-1,1-1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573 199,'2'0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928 394,'10'44,"-10"-41,0 0,0 0,0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937 428,'31'-24,"-30"21,-1 0,0-1,-1-2,-2 3,-2 0,2 2,0 1,0 0,1 4,2-1,2 0,0 1,3 3,-3-4,0 1,2 1,-1-2,0 0,1 0,-1-1,1 0,0 0,-1-1,1 0,0-1,0-4,-2 1,0 0,0-1,-1 1,1-3,-3 2,-2 2,0 2,-1 0,0 3,2 1,2 1,1-2,0 0,2 1,1-2,0-2,2-1,-1 0,0-2,7-1,-8 2,2-1,-5-1,-2-1,-4 1,1 1,1 3,0 2,6 2,0-2,0 1,0 1,-1 0,1-1,1 1,-1-3,1 0,1 0,5-1,-6-2,-1-1,-1 0,-1-1,-1 0,0-1,0 0,-1 0,-1 2,-1 1,-1 1,-2 4,3-1,0 2,0-1,2 0,0 0,2 0,4-1,-2-2,0 0,0 0,0 0,1-2,-1 0,-1 5,4 5,-2-3,0 2,-1 0,0 8,-3-9,0-1,-2-2,-2-1,-1-4,0-5,2 1,2 0,0-2,1 1,0 0,2 0,4-6,-3 8,1 0,-1 1,-1 0,0 0,-2 1,1-1,-1 1,-3 2,1 5,2-1,0 1,2 0,0 1,2 4,-2-6,-1 0,0 0,-1-7,0 1,0 0,0 0,2 0,2 1,0 3,0 4,-2 0,-1-2,1 2,1-2,1-5,-1-6,-1 3,-1-1,-1-6,0 8,-1 0,-2 10,3-2,0 2,1-1,0 0,1-1,0-1,1 0,0-2</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1130 390,'39'-11</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1169 356,'11'75,"-8"-66,0 1,2 11,-4-10,0 1,0 1,-1 1,1 1,-1 0,0 15,0-16,0 11,2-4,-2-10,1 1,0 0,1 9,-2-12,0 3,0-9,3-4,-2 5,-1 0,0 1,-3 11,2-5,0-1,0-1,0-2,0-2,0-1,1-8,1-1,-1-1,1 0,-1-2</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1206 389,'5'35,"-1"-36,-2-2,0 0,0-1,-2 1,1 0,-1 0,1 6,1 0,0 1,1-1,1-2,0-4,1-2,-3 0,-2 1,4 1,-1 1,0 1,0-1,0 0,-2-1,-1-1,-2 1,-2 2,1 1,1 4,3 0,2-2,2 2,-1-3,0-1,0 0,0 0,-1 0,0-1,1-3,-3 0,-1-2,-2 2,0 9,2-1,1-1,2 2,0-2,0-2,0 0,3-1,-3-1,0 0,-1-2,-1-2,-1 2,0-1,-2 1,-1 3,0 2,2 2,1-1,1 0,2-2,0-1,0 1,-2 2,1 0,-1 1,-1 7,0-5,0 0,0 0,-1-2,-1-1,0 0,1-7,0-1,1-1,1-2,2-1,-1 0,0 2,1 1,-2 1,1 2,0-1,-2 1,-1-2,-2 11,3-1,1 1,0-1,1 0,-1-1,0-1,2-5,-1-4,0 2,-1 1,1 0,1 5,-1 3,-1-2,1 1,0-1,1-2,1-2,-1-4,-2 1,-1-1,0 0,-1-1,-1 1,0 0,0 2,1 9,3-2,0 1,0-1,1 3,-2-3</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1341 377,'2'0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1368 333,'10'62,"-7"-52,0 0,0-1,0 1,-1 0,0 1,-2 1,0 1,-1 1,-2 1,-1 2,0-1,-2 14,5-19,1-2,0-2,0 0,2-1,2 9,-1-6,-1 2,1 2,-1 1,-1 1,-1 17,-1-18,-1-2,-1 3,2-12,-1-9,1 2,1 0,0 1,1 0,2-1,0 3,-6 7,0-1,0 1,0 1,-1 4,3-7,0-1,1 0,0 0,1 1,0-1,1 1,-1-1,1 0,-1 0,-1-6,-1-1</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845 382,'-30'0,"26"0,0 0,-1 0,0-1,0 0,0 1,-1 0,1 0,1 0,-1 2,3 2,0-1,-2 1,-2-1,2-2,0 1,0-1,0 1,0-1,0 1,1 0,0-1,-2 3,1 0,0 0,1 0,0 0,1 0,-1 1,1 0,1-2,1 0,0 0,1 1,0-1,0 1,0-1,0 0,0 0,-1 0,2 0,0 0,2 0,0-1,1 1,1-1,-2-1,1-1,2 1,1 0,0-1,7 1,-9 0,0 0,4-1,-5 0,0-2,6-1,-5 1,0 1,8-3,-7 2,-2 1,0-1,-2 0,0 0,0-1,-1-1,0 0,0 0,-1 1,1-1,-1-1,0 2,0 0,-1-1,-3-1,1 1,0 0,-4-5,3 5,0 1,0 0,1 0,-1 1,-1 0,1 0,-2 1,1 0,0 0,1 1,-1 0,-4 1,5 0,0 0,2 2,3 2,2-3,1 0,1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1066 362,'-26'-8,"23"8,0 0,0 0,0 0,0-1,-2 1,1 0,0-1,1 1,-2 0,2 0,-4 0,3 0,1 0,0 0,-2 0,1 0,-1 2,1-1,-2 0,0 1,0-1,-7 3,9-3,0 0,1 0,0 1,0 0,-1 2,0 1,1 0,2-2,0 1,1 3,0-4,1 0,0 0,0 5,-1-5,1 1,-1 0,1-1,0 1,0 0,1 0,1-1,1 1,-1-1,2 0,-1 0,0 0,1-1,-1 0,0 0,0 0,0 0,1 0,0 1,1-1,9 2,-8-2,0-2,8 0,-8 0,1 0,-1 0,0 0,0 1,-1-1,0 1,1 0,0 0,0 0,0 0,-1-1,0 0,1-1,-1-1,0 0,4-4,-6 4,-1-2,1 1,0-1,0 0,0 0,0 0,0 1,0-1,0 0,0 0,0 0,-1 0,-1 0,-1-1,0 0,-1 0,0-1,0 1,0-1,-1 1,-1 0,-1 0,-2 1,-1-1,-2 1,-1-1,-2 1,1 1,-8-1,11 4,1-1,1 1,0 0,-1 0,-1 0,-2 1,-1-1,-1 0,1 0,-9 1,13-1,0 1,3 1,1 1,6 1,0-1,7 1,-6-4</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1153 364,'25'-28,"-19"26,0-1,0 1,-1 0,1 0,0 0,1 1,-1 0,0 0,-3 1,0 0,1 1,-1 1,1 0,1 2,-2-3,0 1,0 1,-1 0,-2 1,0-1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530 245,'26'-17,"-23"14,-7 6,1 0</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1244 347,'29'5,"-25"-1,-1-1,-1 0,1-8,-2 1,-1 0,1 0,-1-1,1 1,-1 0,0 0,0 1,0 0,3 6,-2 0,0 1,-1 0</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705 474,'-22'-2,"19"3,0 2,0-1,0 1,0-1,1 1,-1-1,-2 2,1-2,1 0,-1 0,0 0,-1 1,-3 3,4-2,1 1,0-2,0 1,1-1,0 1,-2 2,2-2,-2 4,2-3,0-1,-1 7,2-5,1-1,-1 1,1 3,-1-5,1 1,-1-1,0 0,0 0,0-1,0 1,1-1,0-6</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576 612,'16'31,"-14"-28,2 0,-1-2,1-6,-3 1,1 0,0-1,0 1,1-1,0 1,1-3,-2 4,1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331,'-17'-16,"17"13,1 0,1-2,-2 1,0 0,0 1,2 0,4-1,-2 2,-1 1,0-1,3 0,-3 1,1 0,1-1,1 1,1 0,1-1,0 1,1-1,-2 1,0 1,0 0,-2 0,1 0,0 0,1 0,0 1,1-1,0 0,-1 0,0 1,-1 0,-1 0,-1 0,-1 1,1 2,-3 0,0-1,-1 4,1-4,-1 0,0 0,0 0,0 0,0 0,0 0,0 0,0 1,1 0,-1 1,0-1,0 0,0-1,0 1,0-1,2-6,-1-1,-1 0,-5-4</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1119 278,'-19'-13,"16"12,-2 0,0 0,-1 0,1 0,-1 0,-2 0,4 0,1 1,-3-1,3 0,-1 1,1 0,-1 0,-1 0,-1 0,0 0,0 0,2 0,0 0,0 0,0 0,1 0,0 0,-1 0,-1 1,0 0,-1 0,1 0,0-1,2 1,0-1,-1 1,0-1,0 1,0 0,-4 2,4-2,-1 0,1 1,1-1,0 0,-1 1,0 0,0 2,0 0,1-1,-2 0,2 0,2 0,0 0,-3 2,2-2,0 0,-1 1,-1-1,1 0,-1 1,1 0,1-1,1 1,-1 1,-1 0,0 0,1-2,2 1,0 0,0-1,0 1,-1-7,2 0,-1-1,0 0,-1 1,0 0,1 0,0 0,0 0,-2 0,-2 0,1 1,5 5,0 1,0-1,-1 0,1 0,-1 1,0-1,-1 0,0 0,0 0,0 1,3-4,1-3,4-5,-6 5,1 0,1 0,-1 1,2-1,1 0,1 0,1-1,-2 2,0 0,-2 0,-1 1,0 1,-6 1,0 0,7-1,0 0,0-1</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1402 273,'9'16,"-9"-19,-1-2,0 2,1-1,0 1,3-1,3 3,-2 1,0 0,-1 2,0 1,-2 0,0 1,0-1,-1 1,-2-8,1 0,0 1,0-1,0 1,1-1,4 1,-1 1,1 2,-1 0,0 0,0 0,1 3,-1 1,0 0,0-1,2-2,-1-1,0-2,0-1,0 1,-1-1,0 1,-2-2,-4 1,0 2,0 1,0 0,0 0,-1 2,-1 2,4-1,0 0,1 1,0-1,2 0,2 0,-1-3,0 0,1-5,-2 2,-1-1,0 0,-1 1,0 0,0 0,1 7,2 1,-1-2,3 1,-2-3,1 0,0-1,4 0,-5-1,-1-3,-2 1,-1 0,-1 0,0 0,-2 1,1 1,4 5,1-1,1 0,-1 0,-4-10,0 2,2 1,4 2,-1 2,0 0,0 1,1 3,0-1,-1 1,1-1,-1-3,0 0,0 0,0-4,-2 1,-1-4,-2 4,0 0,1 7,2-1,2 0,0 0,1-1,6 1,-6-2,-1-1,0-2,-2-3,-1 2,-1 0,0 0,0 0,1 6,0 1,0 1,2 1,-1 1,1 1,-1-1,-1 1,0-2,-2 0,0-1,-1-3,-1 0,0-1,0-1,0 0,0-3,0-2,2-1,0-2,2 0,2 0,3 2,3 0,0 2,0 0,-2 1,0 1,0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1596 223,'14'43</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1606 255,'33'-24,"-30"24,-6 0,-2 1,1 0,1 1,-1 2,3-1,1 1,0-1,0 1,8 1,-4-5,0 0,0-2,-1 0,0-1,-1-1,-1 0,0 0,-2-4,0 5,-3 1,1 2,-1 3,3 0,1 0,1 2</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1667 232,'4'24,"-3"-32,-1 4,0-1,0-4,0 5,2 1,3 0,-2 3,2 1,0 3,-2 0,-1 0,-2 0,0 0,-1-8,2 1,0 0,-1 0,0 0,-4 2,0 0,1 0,-4 1,4-1,0 1,-2 1,0 4,3-1,1 0,1 0,0 0,0 0,1-1,1 1,2 1,-1-4,0 0,0-1,2 0,-1-1,1-2,-1 0,0 0,-1-1,-1-5,-2 4,0 0,-2 1,0 1,-2 1,-3 1,3 2,-3 3,5-1,1 0,0 2,3-2,2-1,0 0,0-1,1 0,-1-1,0 0,-1-1,1-4,-1 0,-3 1,0 1,0 0,-1 6,1 0,0 2,0-1,3-6,-1-1,-1-1,0 0,1 0,0 1,2 4,-1 4,-2-2,1 0,0 2,0-2,2-2,-1-1,0-1,1-1,0-2,-1 0,1 0,2-4,-4 4,-2-1,-4 2,0 3,0 0,0 0,0 2,1 2,3 5,3-6,1 0,-1-1,1 0,0-1,0 0,0 0,-1 0,3-1,-3 0,0-2,1-3,-2 2,-1-3,-1 3,1-4,-1 3,1 0,0 0,-1 1,0-1,0 1,0-2,-2 1,-4 1,2 2,-2-1,-1 0,-2 0,-15-2,9 1,-2 1,-2 1,-2 1,0 0,-2 1,1 0,0 1,-20 3,22-2,2 0,-1 0,0 0,-1 1,1 1,0 0,1 1,1 1,-7 7,17-7,3 1,2 0,2 0,2 0,4 0,3 0,4 0,3 0,2 0,3-1,3 0,2-1,1-1,3-1,0-2,31-2,-30-3,-1-1,-1-2,1-3,-1-1,-1-1,-3-1,-4-2,-3 0,-6-2,-4 2,-6 0,-5 1,-5 2,-2 2,-3 1,-2 1,-4 1,-4 2,-4 3,-2 1,0 1,-24 9,30-2,3 0,2 1,1 0,4-1,3 0,5-1,3 0,2-2,3-1,0-3</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240 531,'36'36,"-33"-35,-2-4,0-1,0-1,0-2,-1-6,0 6,0 1,-2-3,2 6,-1 0,4 6,0-3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559 200,'-32'-2,"23"3,6-1,-4 1,4-1,-1 1,1 0,0 0,0 0,0 2,-1 0,-1 0,0 1,-1 0,1-1,1-1,1 0,-2 1,2-1,0 1,0 0,-1 0,1 0,0 1,1-1,2 1,-1 1,1-2,-1 1,0-1,1 1,-1-1,1 2,0-2,0 0,1 0,3 1,-1-3,0 1,0 0,1 0,0-1,0 0,-1 0,1 0,1 0,1 1,-3-2,0 1,0-1,0 0,0 0,0 0,0-1,0 0,1-2,0 1,1-1,0-1,1 1,-1-1,-1 1,0 0,0-1,-2 0,1 0,-2-2,0 0,0 0,-1 1,0 2,0-1,0 1,0 0,0 0,0-2,-1 1,-1 0,0 0,0 0,0 1,-2-1,1 3,0 1,4 3,2-2,-2 2,-4-1</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317 483,'11'41,"-10"-36,0-2</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317 543,'32'-26,"-29"24,-6 2,-1 0,-2 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301 508,'35'-34,"-32"33</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364 452,'16'47,"-16"-43,1-7</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362 473,'32'-27</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374 466,'2'0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354 447,'34'-22,"-31"21,0 2</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386 414,'-73'19,"63"-15,0 0,0 1,-1 1,0 0,-1 1,1 2,0 0,0 2,0 2,1 0,1-1,3-2,4-1,2-2,4 1,3-1,4 0,24 0,-10-7,1-2,26-13,-29 4,-1-1,-5-4,-2-1,-3 0,-3-1,-2 2,-4 1,-3 1,-5 2,-3 2,-2 1,-1 3,1 2,-1 3,1 1,1 3,2 1,1 3,2 0,2 1,2 0,2-1</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908 363,'15'70,"-13"-61,0 0,2-1,0 0,1-2,4 6,-6-7,0-1,-3-1,1 0,2-3,2-3,13-7,5 0,-11 6,1 2,0 1,1-1,0 1,-1 0,0 0,0 1,0-1,1 0,18-2,-13 1,0 0,2-1,1-1,2 0,0-1,24-4,-26 4,-2 1,-3 0,-3 0,-4 1,-3 0,-4 1,-2-3,-5 3,-9-1,4 1,-3 0</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906 372,'412'-70,"-415"72,7 0,1 2,0 2,0 0,9 9,-7-7,0 0,-1-1,-1 0,-1-1,-1 5,-3-6,0 1,0-1,0 0,-1 4,1-5,0 0,0 0,0-1,0 0,3-4,-5-4</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578 236,'36'-15,"-41"15</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733 435,'-54'-33,"44"28,-7-5,12 7,1 0,2 0,0 0,0-1,1 1,5 4,-1 3</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633 415,'-16'-32,"15"29,0-1,1 0,0 1,4-1,0 3,9-3,-6 3,5-1,-8 2,-1 0,-1 3,-1 1,0-1,1 1,2-4</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649 326,'-56'16,"51"-14,-3 2,4-1,1 1,-1 1,1 1,0 1,1 1,1 1,1 0,3 0,3-1,3-1,18 3,-8-7,26-1,-23-2,-3-2,-5 0,-3-2,3-10,-10 4,-2-2,-2 1,-3-2,-4 2,-3-1,-3 2,0 2,0 2,-12 1,14 5,0 1,-7 6,11-1,-1 4,8-5,1 0,3-1,1-1,2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1676 445,'-19'2,"23"0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1668 445,'-26'5,"24"-2,-1 1,2 0,1 1,0-2,1 0,-1 3,1-2,-1-1,0-7,2-1,-1 2,3-2,0 2,-1 2,0 1,0-1,0 1,0 0,0 1,0 0,1 4,-3-1,-1-1,-3 1,0 0,-3 0,3-3,-1 0,0-1,1-1,3-3</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805 507,'2'0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1368 364,'2'0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713 513,'-11'16,"5"-5,-1 2,-10 15,8-13,-7 14,11-18,0-2,3-3,2-3,4-4,2-4,-1-3,0 1</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625 578,'63'-1,"-53"3,0 1,-1 0,0 0,-1 1,-1-1,-1 0,-2 0,-1 1</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42: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744 489,'-57'-3,"45"8,-1 2,-2 1,-1 2,1 1,2-1,4-1,-2 9,10-8,1 2,1 1,3-1,1 1,1-2,0-1,0-1,1-1,1-1,2-2,2-1,18-8,2-16,-18 6,-1-1,-2-2,-2-1,-2-1,-3 0,-4 0,-6-14,-3 20,0 4,-2 4,-1 3,-2 3,-1 5,-3 3,-2 5,-1 3,1 1,2 0,2-1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598 220,'21'8,"-20"-5,-1 0,-1 1,-1-1,-1 0,0-1</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241 408,'27'0,"-24"0,1 0,0 0,4 0,-5 0,1 0,1 0,0-1,1 0,0 0,6-1,-7 2,0-1,0 1,3 0,-4 0,-1-1,0 1,0 0,1 0,5 0,2 0,0 1,-6 0,0-1,-1 0,0 0,0 0,0 0,-1 1,3-1,-3 1,0-1,0 0,2 1,0 0,-2-1,5 1,0 0,-3-1,-1 0,1 0,-1 0,-1 0,3 0,-3 0,1 0,0 1,-1-1,1 1,-1-1,0 0,1 1,1-1,0 0,1 0,0 0,1 0,1 0,0 0,9-1,-8 0,-1 0,1 0,8-1,-8 1,0 1,0-1,7-1,-5 1,-7 0,-1 1</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671 507,'16'2,"-12"-1,1-1,-1 0,0 0,-1 0,0 1,2 0,0-1,1 1,1-1,-2 0,1 0,1-1,-1 1,0-1,-2 1,1 0,3-1,-1 0,0 0,-3 1,0-1,0 1,1 0,-1 0,-1-1,0 1,2-1,-2 0,0 1,0-1</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469 560,'13'0,"-9"0,-1 0,1 0,-1 0,1 0,-1 0,4-1,-3 0,0 0,-1 1,1-1,-1 1,1 0,0-1,0 1,1-1,0 1,3 0,-4 0,-1 0,1 0,0-1,-1 1,1 0,-1 0,0-1,2 1,-2 0,5 0,-5 0,0-1,0 1,0 0,0-1,0 1,1-1,0 1,0 0,0 0,-1 0,0 0,1 0,0 0,0 0,-1 1,0-1,0 0,-7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239 920,'38'6,"-33"-6,0 0,1 0,4 0,-6-1,0 1,0 0,-1-1,0 1,3 0,-1 0,1-1,-1 1,0 0,0-1,1 1,3-1,0 1,-2 0,-3 0,-1 0,3 0,-2 0,0 0,0 0,1 0,1 0,4-1,0 0,-5 1,1 0,-1-1,0 1,0 0,-1-1,2 1,-1 0,6 0,-1 1,-6-1,1 1,0-1,1 0,0 0,8 0,0-1,-7 0,0 0,0 0,0 1,0-1,-1 0,0 1,0 0,0 0,-1 0,0 0,1 0,-1 0,0 0,0 0,0 0,7 1,-7-1,1 0,0 1,0-1,1 0,-1 1,1-1,5 0,-6 0,0 0,0 0,0 0,0 0,0 0,0 0,0 0,6 0,-6 0,0 0,0 0,4 0,-4 0,-2 0,0-1,0 1,0 0,-1-1,4 1,1-2,0 0,-4 1,0 0,4-1,-5 1,1 0,4-1,1 1,-2 0,-4 0,0 1,0-1,0-1,1 0,3-1,-4 0,1-1,-2 0,0 1,-2-2,0 1,-1 1,-2 0,-2 1,-2 1,0-1,4 2,0-1,-2 1,1 0,1 0,-2 0,2 0,0 1,-1 0,-1 0,-1 0,-1 1,-1-1,0-1</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416 331,'17'7,"-12"-7,-2 0,0 0,0 0,0-1,5 1,-3 0,-1 0,1 0,2 0,0 0,-1 0,-1 0,0 1,-2-1,2 1,-1-1,-1 0,2 0,1-2,-2 1,0 0,2 0,-3 1,0 0,2-1,0 0,-1 1,-1 0,2 0,-1 0,-1 0,1 0,0 0,0 0,-1 0,0 0,2 0,-2 0,1 0,0 0,-1 0,4 0,-4 0,1 0,5-1,-4 1,0-1,1 1,-2 0,0 0,3 0,-3 0,-1 0,1-1,-1 1,0-1,0 1,1-1,0 0,0 0,1 1,4-1,-1 1,-4 0,-1 0,0 0,-4 4</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804 335,'68'-5,"-60"3,0 1,-1 1,4-1,-5 1,-1 0,0 0,1 0,0 0,0 0,1 0,7 0,-8 0,-1 0,5-1,-5 0,1 1,4 0,0 0,0 0,-5-1,-1 1,-1 0,1-1,-1 1,0 0,1-1,0 1,-1 0,1 0,0 1,-1-1,0 1,0 2</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756 411,'12'32,"-12"-29,0 1,0-1,-1-8,-1 1,-1-1,0 0,-3-3,4 4,2 1,0 0,3-2,1 3,-1 1,1-1,0 2,-1-1,3 2,-4 2,-3 3,-3 0,2-3,-2-1,1-2,6-1,3 4,-3-1,1 2,-3-1,2 1,0-3,1-5</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797 393,'21'-14,"-19"18,-2-1,0 1,-1 0,-2 0,0-1,0 1,-3 2,3-4,0 1,7-4,0 0,1-1,-1 1,0 1,2-1,0 2,-2 2</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871 433,'-7'36,"7"-33</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917 411,'13'33,"-14"-36,0-2,-2-2,0 0,0 0,1 1,0 1,1 1,1 0,1-1,2 4,1 0,0 1,-1 0,3 4,-4-1,-2 1,0-1,-2 0,-3 3,2-4,0-1,0 0,8-1,-1 1,0 0,0 0,0 0,0 1,-1-1,0 0,1-1,-1 0,1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628 222,'13'13,"-17"-16,0 0,1-1,2 1,2 0,4-2,-2 2,0 1,0 1,1 0,-1 2,-1 3,0 0,-1-1,-1 1,-2-8,1 1,0 0,0 0,5 0,-1 1,0 2,1 4,-2-1,2 0,-1-2,1 0,-1-4,-3-1,0 1,0 0,-1 0,1 6,3 1,0-1,1-2,0-1,-2-3,-2 0,0-1,-1 1,-2 2,4 4,0 0,0 0,1 0,1-3,2-1,-2 0,0 0,0-1,-2-1,-1-2,-1 2,-1-1,0 1,0 0,0-1,0 1,1 6,1 2,1 0,0-2,0 0,0 0,1 1,0-1,1-3,2-1,-1-1,0 0,-1 0,1-2,-4 1,0-2,0 1,-2 1,0 0,-1-1,1 8,5 1,0 1,-2-3,1 0,1-1,-3-5</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970 402,'1'32,"0"-38,-3 0,0 0,0 0,0 1,1 1,0 1,1-2,4 2,0 3,1 0,0 1,4 3,-6 0,0-1,-1 0,-1 0,0 0,-3-8,1 0,0 1,0-1,0 2,1 0,3 2,0 1,1 2,-1 0,-1 2,0-1,-1 1,0 0,-1-1,1 0,0 0,3-1,0-2</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1048 376,'-8'19,"12"-17,-1 0,1 0,0-1,-1 0,1 2,-3 0,-6 3,1-5,-1 1,0-1,1-1,0 0,2-3,1-1,1-1</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374,'16'32,"-13"-30,2-2,2-3,-4 1,1-2,-2 1</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1093 388,'24'-3</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1066 377,'42'-11,"-39"11</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1163 405,'-9'34</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1210 360,'16'45,"-15"-42,-3-11,0 3,-5-9,4 7,0 1,2 1,0 1,1 1,3 1,2 2,1 0,2 2,0 2,0 1,-1 0,-2 0,-2 1,-1-1,-1-1,-1 1,0-2</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1236 386,'47'-5</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1302 375,'-33'1,"33"2,0 4,0-3,2 0,3 0,1-4,-3-2,0-2,-1 0,0-1,-1-1,0-9,-2 7,-1 1,1 1,-1 2,1 1,0 9,1-1,3 1,0 1,0 0,0 0,-1 0,-2-1,1-1,-1-1,1-1,4-2</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1318 370,'27'62,"-26"-57,-1-2,-2 0,-3-3,1-1,0-1,0 0,1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722 190,'27'-13,"-24"15,-1 1,-1 0,0 1,1-1</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1320 364,'2'0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1397 356,'12'49,"-12"-46,-1-6,0-1,0-1,-2-1,1-1,-3-6,4 8,0 2,1 0,4 1,-1 2,2 2,0 0,-1 2,-1-1,-2 1,-1-1,-2 2,-2-2,1-2,0-2,6 0,0 1,5 2,-4 0,0 0,1 1,-2-2,1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1439 343,'32'-5,"-29"9,-3-1,-4 3,0-3,0 0,-2 0,1 0,1-1,1 0,0 1,8-2,0-1,1-1,1 0,-1-1,-1 1,1-1,0 1,-1-1,-2 1</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1486 323,'-72'-23,"59"22,1 0,-1 0,0 0,0 1,-1-1,0 1,1-1,-14 0,13 1,0 0,-1 0,0 1,0 0,-17 3,16-2,1-1,0 1,1 0,1-1,-1 0,0 0,-1 0,1 1,-1-1,0 0,1 1,1-1,-1 1,2 0,1 0,1-1,2 1,2-1,1 1,2-1,-1 0,1 0,0 0,-2 1,-2 1,-1 0,-1 0,-1 0,1 0,1 0,1 0,0-1,1 0,1 0,0 0,1-1,-1 1,-7 3,5-3,-1 2,-1-1,1 0,1 0,1 0,1 0,1-1,0 0,0 0,1-1,-2 4,2-2,1 0,0 0,0 0,1 0,0 0,1 0,0 0,0 1,2 2,0-2,0-1,2 0,0 1,1-1,1 1,1-1,2 0,10 3,-8-4,1 1,1-1,2 0,1 0,1-1,1-1,0 1,2-1,21 0,-18 0,2 1,1-1,0 2,1-1,27 4,-28-4,0-1,-2 0,-1-1,-1-1,-2 0,0-1,-2 0,-1 0,-1 0,1-1,-1 0,-1 0,-1 1,-1-2,-1 1,-2 0,-2-1,-1 0,-3-1,0 1,-2-1,-1 1,0 0,-1 0,0 0,0 1,0-1,0-1,0 1,-1-1,-1-1,-2 1,-2-1,-2-1,-15-5,10 8,-1 1,0 1,2 1,0 0,-9 0,12 2,-1 0,1 0,1 0,0 0,3 0,2 0,2 4</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616 550,'29'6,"-24"-6,-1 0,1 0,1 0,-1 1,7-1,-5 0,0 0,0 0,1 0,7 0,-7 0,0 0,-1 0,0 0,0-1,-1 1,0 0,0 0,0 0,0 0,0 0,1 0,-1 0,1 0,0 0,0-1,0 1,0-1,0 0,0 0,-1 0,-1 0,0 1,0-1,-1 1,-1 0,1 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521 639,'38'4,"-32"-4,0-1,0 0,-2 1,0 0,-1 0,1 0,-1 0,0-2</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733 661,'72'-11,"-66"10,-2 0,-1 1,0 0,-3-3,0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1020 597,'-29'-10,"25"10,0 0,0 0,0 0,-1-1,1 1,-1 0,1 0,0 0,1 0,0 0,0 1,-1 0,1 0,0 1,0 0,-1 0,2 1,-1-1,2 1,-1 0,2 0,0 0,0 1,0 0,2-1,1 1,0-1,1 0,1 0,1-1,1 0,1 0,-1 0,0-1,-1 0,1-1,4 0,-6 0,0 0,0 0,0-2,0 0,0 0,0-1,0-1,0 1,0-2,-1 1,-1-1,-1 0,-2-1,0 1,-2 0,-2 1,-1 0,-1 1,-1 0,-2 1,-8-1,8 2,0 1,0 0,1 2,0 0,1 0,-4 3,7-2,1 4,6-3,2-3,2-1,1-2</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520 667,'-10'-18,"5"17,1 0,-1 1,-5-1,5 1,0 0,0 0,-1 0,1 0,-1 0,-1 0,1 0,-1 0,1 1,0 1,0 0,-1 0,1 0,0 0,1 0,1-1,0 0,1 0,-1-1,0 1,0-1,0 1,-1 0,-1 1,-1 0,0 0,0 0,0 0,0 0,1 0,1-1,1 1,0-1,1 0,-1 1,-1 1,-1 2,3-3,-4 2,3-1,1 0,2 0,0 1,1-1,2 1,1-1,1 1,-1-1,1 0,0-1,0 1,-1-2,0 1,0-1,1 0,0 0,1 0,-1-1,1 1,0-1,1 1,0-1,0 1,1 0,0-1,1 1,-1 0,1-1,-1 0,1 0,-1 0,1 0,0 0,0-1,0 1,1-1,0 1,0 0,8 0,-9 0,0-1,0 1,0 0,-1 0,1-1,0 1,0 0,1-1,0 1,0-1,-1 0,1 1,-2-1,0 1,0 0,-1-1,-1 0,1 0,0 0,0-1,1 0,0 0,0-1,0 1,0-1,-2 0,3-3,-5 3,-2-1,0 0,-1 0,-1-1,-1 0,-2 0,-1 1,0-1,-1 2,-1-1,-1 1,-1 0,-1 1,-11-2,9 3,0 0,0 1,-1 0,1 0,0 1,0 0,0 1,0 1,1-1,1 0,3-1,2-1,2 0,6 2,1 0,1 0,1 1,-1-1</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1025 841,'48'-1,"-41"0,0 1,1-1,5 1,-7 0,-1-1,0 1,0 0,1-1,-1 0,1 1,0-1,0 0,5-1,-5 0,4 0,-5 1,0 0,-1-1,0 1,-1 1,1-1,-7 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744 168,'2'0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505 828,'22'2,"-19"-1,0 0,0 0,1-1,6 1,-5-1,0 0,1 0,-1 0,0 0,-1-1,1 1,-2 0,1 0,5 0,-4 0,-1 0,1 0,1 0,-1 0,0 0,0 0,5-1,-5 1,-1 0,0 0,-1 0,0 0,0 0,0 0,0-1,1 1,0-1,1 1,0-1,0 1,0 0,0-1,-1 1,1 0,-1 0,1 0,0-1,-1 1,1-1,0 1,0-1,-1 1,-1 0,1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581 908,'19'0,"-16"-1,0 1,2 0,-1 0,0-1,2 0,-3 1,1 0,1 0,-2 0,1 0,0-1,0 1,-1-1,1 1,-1-1,0 1,0 0,0 0,0 0,0 0,0 0,1 0,-1 0,1 0,-1 0,0 0,2 0,-2 0,0 0,0 0,1 0,-1 0,1 0,0 0,0 0,-1 0,1 0,-1 0,0-1,0 1,1 0,1 0,-1-1,-1 1,0 0,2 0,0 0,1 0,-3-1,2 1,-2 0,0 0,0 0,0 0,2 0,-2 0,0 1,-6-2</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970 927,'23'-10,"-20"9,0 0,0 0,2 0,-2 0,2 1,-2 0,0 0,1 0,1 0,0 0,2 0,1 0,11 0,-10 1,0-1,0 0,-1 0,-1 0,0 0,0-1,-1 1,0-1,-1 0,0 1,0-1,-1 1,-1-1,0 1,0 1</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1366 919,'56'-2,"-47"2,0-1,11-1,-10 2,0-1,10 1,-11 0,1 0,-1 0,-1 0,-1 0,1 0,-2 0,1-1,-1 1,0 0,0 0,0-1,0 1,0 0,7 0,-7 0,-1-1,-1 0,1 1,-2-1,1 0,1 0,-1-1,0 1,0-1,0 2,-1-1,0 1,3-2,-2 1,-1-1,-1-2,-2-1,-1 1,-2 0,0 0,0-1,-1 2,-1-1,0 1,1 1,-1 0,-1 0,1 1,1 1,1-1,0 0,6 1,2 0,3 0,1 0,1 0,-1 1,-3 0,-1 0,-1 1,-4 2,-6-3</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370 960,'13'4,"-7"-4,1 0,5-1,-7 1,4 0,-5 1,-1 0,1 2,-1-2,-10 0,-10 1,-4 1,10-2,3 0,-3 1,8-2,9 1,0-3,2 1,0-1,-1 0,-1 1,-1 0,0 0,0 0,-1 0,1 0,1-1,-10 2,-4 1,-2 1,0 0,0-1,2 1,2-2,3 1,0-1,9-2,0 1,9-2,-8 1,-1 1,-1 0,0 0,-2 0,0 1,-8 1,1 0,-2 0,-2 0,5-1,7-1,0 1,-1-1</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9:19: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500 968,'-10'4,"15"-4,0 0,0 0,1-1,1 0,0-1,1 0,0 1,0-1,0 0,-1 1,-1 0,0 0,0 1,0 0,0 0,0 0,0 0,1-1,0 1,9-3,-8 2,1-1,-1 1,0-1,-2 1,-1 0,-1 1,1-1,-2 1,0 0,2-1,-2 1,1 0,0 0,0 0,-1 0,2 1,0-1,-1 1,1-1,0 0,-2 0,1-1,-1 1,0 0,1 1,0-1,-1 0,0 0,0 0,0 0,2 1,-1 1,0-1,0 0,0-1,-1 0,2 0,-1 0,0 0,-1 0,1-1,-1 1,0 0,1-1,-1 1,0 0,1-1,1 1,0 0,0 1,-2 0,0-1,0 0,1 0,-1 0,0 0,0 0,0 0,0-1,0 1,0-1,0-1,1 0,-1 0,0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275,'-20'18,"20"-15,0 1,3-3,1-1,0-1,0-3,-2-1,-2 2,0 0,0-2,-2 8,2 1,1 0,0-1,1 0,1-3,0 0,1-3,-2 0,-1-1,0 0,0 0,-1-5,0 5,-2-2,2 3,-2-1,0 1,2 6,2 0,0 1,-1 0,0 0,0-1,0 3,0-2,2-3,3-2,-3-2,-1-4,-2 4,0 0,-1-1,1 9,0 0,1 2,3-4,0-1,-1-3,-1-6,-2 4,0-1,0 1,0 0,2 6,0 1,0-1,1-2,1-1,0 0,0 0,0 0,-1-1,1-1,-3-1,-1-2,0 2,0 0,-2-1,-1 3,-1 1,-2 6,4-3,1 0,1 0,0 0,2 1,3-1,-2-3,1 0,0 0,0 0,0-2,-1 0,1 1,0-2,-1 1,-6 3,-2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774 183,'23'-10,"-25"13,-1-3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6:2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819 173,'-6'20,"6"-17,3-2,5-3,-4 0,-1 1,0-1,0-1,-1 0,-1 0,-3 0,-1 2,0 1,2 3,0 0,1 0,1 0,2-3,0-2,-3-1,-1 0,2 6,4-3,-1-1,0-1,-2-2,-1-1,-2 0,-1 2,-1-1,0 2,2 5,3 0,1 1,-2 0,1 0,0-1,1-1,0-1,1-1,-1-1,-1-2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1391 877,'9'22,"-6"-21,0-1,3 0,-1-3,-3-1,-1-1,-1 2,0 0,-1-1,0 8,2-1,0 2,-1-2,1 0,0 3,-1-3,0 1,0-1,0 1,0-1,-2 2,1-2,-2 1,1-1,-1-3,0 0,0-3,0 1,2-1,3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1440 890,'34'-6,"-35"9,-2-2</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1442 902,'30'-2</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1530 873,'7'37,"-7"-34,0 0,0 0,0-7,0 1,0 0,-1-1,0 0,0 0,1 0,-1 1,1 0,0 0,0-1,0 1,5-4,-1 3,0 4,-1 2,-2 1,-1 2,0-2,-1 1,-1-1,-1-4,3-3,3 3,2 1,-1 0,1 2,-3 1,-1 0,-2 1,-3-1,1-1,-1 0,1-1,0-1,0 0,4-3</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1589 890,'-8'24,"11"-24,2-3,-2 0,2-2,-4 1,-1 1,-3 0,-1 1,1 1,1 4</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1620 855,'11'29,"-9"-33</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1612 870,'45'-6,"-49"5,1 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1667 855,'8'37,"-8"-34,-3-7,3 1,-1-1,0 1,0-3,1 3,0 0,0 0,1 0,0 0,1-1,1 1,-1-1,1 1,0 1,2 8,-4-3,-1 0,0 0,0 2,-2-2,-1-2,1-5,2 1,4 3,0 1,0 1,-1 1,-1 0,-2 0,-1 0,-2-2,-2 1,2-1,0 0,-1-1,4-3,3 3,0 0,0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989 503,'44'-2,"-39"2,0 0,-1 0,-1 0,1 0,0 0,1 0,-2 0,1 0,1 0,0 0,0 0,-1-1,-1 0,0 1,-6 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1711 881,'2'23,"-1"-27</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1730 858,'30'5,"-30"-2,-4 1,-1-1,1 0,0-1,1-2,2-4,5 3</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1776 851,'-24'15,"23"-12,1 0,2 1,1-2,0 0,1-1,0-1,-1 0,2-3,-2 2,0-2,-6 5</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1543 825,'-25'13,"23"-10,-1 3,1-2,1-1,0 0,1 0,0 1,0-1,0 2,1-2,0 0,0 1,0-1,1 1,0-1,-1 1,2 1,0-1,-1-1,0 0,4 2,-3-2,1 0,0-1,0 0,1 0,-2-2,0 1,2 0,-1-1,0 1,1-1,-1 0,1 0,-2 0,0 0,0 0,1-3,1 0,-2 1,0 0,0 1,1-2,-3 0,0-2,0 2,-1 0,0-1,1-1,-1 0,0 1,-4-1,0 2,-1-2,0 1,-1-1,2 2,0 0,1 1,0-1,0 2,-1-2,-4 0,4 1,0 0,1 0,0 0,0 2,0 0,-2 0,2-1,0 0,7 5,-1-2,1 1,-1 0,-1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1716 816,'-16'-7,"12"7,1 0,-1 1,1 1,0-1,0 1,0 0,1 1,1 0,1 0,0 0,-1 0,1 0,-1 0,0 0,0 0,0 0,0 1,1-1,0 1,0 0,0-1,0 0,1 0,-1 0,0 0,0 0,0 0,0 0,0 0,1 0,1 1,-1-1,1 0,-1 0,1 0,0 0,-1 0,1 0,0 0,1 0,-1 0,1-2,0 0,0-1,0 0,0 0,0-1,1 0,-1-1,0-1,0 1,-1-1,-1 0,1-1,-1 1,-1 0,1 0,-1-1,0 0,0 1,1-1,-1 0,1 1,-1-1,0-1,-2-2,0 3,1 1,0 0,0-1,0 1,0-1,0-1,0 2,-1 0,-1-3,2 3,-1 0,1 0,1 6,0 0,1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1698 940,'-6'32,"9"-29,1-2,-1-1,2-1,-1-1,-1 1,1-2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1710 963,'25'3,"-25"1,-2 0,-2 1,0-1,1-2,0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1715 835,'17'-23,"-15"20,2-2,0 0,-1 1,1-1,1 0,-3 2,1 0,3-2,-4 2,1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1750 769,'29'-5,"-28"8,-1 1,0 0,-1 0,1-1,-1 0,0 1,-1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1778 831,'-13'-3,"9"2,0 1,1 0,0 0,0 0,-1 2,1 1,0-2,-1 2,1 0,3 0,-2 0,-1 1,1-1,1 0,-1 0,0 0,2 0,1 0,-1 0,0 0,1 0,0 0,1 0,-1 0,0 0,2 0,1-1,0 1,-1-2,0 2,1-2,-1 0,0-1,0 0,0 0,0 0,1-1,0 0,0 1,-1-1,-1-2,1 0,0 0,0 0,-2 0,1 0,0 0,-1 0,0 0,-1-1,1 1,0 0,0-1,-1 1,0-1,-1-1,-1 1,-1 2,0 2,0-2,0 1,2-2,4 6,-3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1233 277,'-3'22,"3"-26,2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1686 705,'-17'21,"17"-18,3 0,1-1,0-1,-1-1,1-1,-1 0,0 0,1 0,-1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1707 706,'-11'16,"11"-13,1 0,2-2,0 0,1-1,-1 0,1 0,-1-1,-2-2,0-1,-1-1,0 2,-3 1,-1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1727 714,'15'-5</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1754 713,'9'-20,"-13"20,1 3,0 0,1 0,1 1,0 0,1 0,0 0,1-1,2-1,0 0,0-2,1 0,0-3,0-1,-2 1,1-1,-2 1,0 0,-1 0,0 0,0-1,0 0,-3-4,1 4,1 10,1-3,1 2,0 6,-1-5,0-1,-1 4,1-5,0 0,0-1,1 0,2 0,0-3,-2-3,0 0,-1-1,0 0,0 0,0 1,0 0,1-2,0 2,2-1,0 1,-1-1,0 1,-1-1,-1 0,-1 0,-1 1,-1 3,0 4,2-1,1 0,0 0,0 1,0-1,0 1,0-1,0 0,0 0,0 1,1-1,1 0,1 1,-2-1,2 2,-1-2,-1-7,0 1,0 0,0 0,-1-3,0 2,0-1,0 1,-1 0,1 1,3 0,-2 7,-1-1,-1 0,2 0,3-1,-1-2,0-1,-1-3,-2 0,0 0,1 0,0 0,0 1,-1 0,4 3,0 0,-1 0,-7 0,1 0,0 3,2 0,1 0,0 0,3 0,0 0,0-3,0 0,0-1,-1-2,-2-2,1 0,-1 1,-1 7,3 1,1-2,0 0,0-1,0-6,-2 1,-1 1,0-1,-1 1,-2 3,1 4,3-1,2 1,-1-1,2-1,-1-3,0 0,0 0,0-1,0-2,-2-2,-4 4,2 6,1 0,3-1,0-2,-1-5,-1 0,0 1,3 2,-1 6,-2-2,1 0,2-2,-1-1,2 0,-1 0,-1-2,-1-3,-1 0,-1 0,-1-1,-1 0,-3-1,1 4,1 4,2 4,2-2,1 1,1 0,0 0,0 0,0-2,1 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1885 671,'2'0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1909 629,'-24'-5,"21"5,0 0,-1 0,-1 0,0 0,-1 0,1 0,2 0,0 0,-1 0,-1 0,2 0,-2 0,-6 0,5 0,0 0,0 0,2 0,0 0,1 0,0 0,0 0,-1 0,-1 1,-1-1,-1 1,-1 0,2 0,0-1,2 1,1-1,0 1,0 1,0-1,-1 0,-1 0,0 1,-2-1,1 1,-1-1,2 0,0 0,2 0,0 0,-1 0,1 2,0-1,-2 1,1 0,-2 0,2 0,0 1,-1 0,3 0,3 0,2 2,-2-3,0 0,0 1,-1-1,0 1,0 2,-1-3,1 0,0 0,1 1,0-1,1 0,0 0,2 1,1 0,1-1,-2-1,0 0,1 1,0-1,1 1,0-1,0 0,-1 0,-1-2,1 0,0-1,1 0,1-1,0 1,2 0,1 0,1 0,1 1,10 0,-13 0,-2-1,0-1,-1 0,0 0,7-4,-7 4,0-1,0 1,5-2,-7 2,0-1,3-5,-3 3,5-8,-4 8,-2 0,0 0,-3 1,0 0,0 1,-1 0,-2 0,-3-1,0-1,1 2,0 0,2 1,-1 0,1 0,0 1,-2 1,2 0,-3 2,0 1,-3 0,-1 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1878 670,'27'-3,"-24"1,1 1,-1-1,1 1,-4-2,-2 7</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1649 719,'-22'-15,"19"14,0 0,-1 1,1-1,0 0,-1 0,1 0,-3-1,-3 0,2 2,0 0,0 0,1 0,1 0,2 0,-1 0,-1 1,2-1,-1 1,-1 0,-1 1,-1 0,1-1,-1 2,1-2,1 1,2 0,-1 0,1 0,-5 3,3-2,1-1,0 0,1 0,0 1,0-1,-1 2,1 0,0 0,-1-1,1 1,-1 0,-1 4,4-4,0-1,0 0,0 1,0-1,0 1,0-1,0 1,0 0,1 0,-1 1,0-2,0 0,1 0,-1 0,1 0,0 0,-1 2,1-2,0 1,0 0,0 0,0-1,0 0,1-7,-2 1,0 0,0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9:0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1399 830,'29'19,"-27"-23,-1 1,0 0,0-1,1-2,-1 3,0 0,2-2,0 2,-3 6</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438 830,'13'-7,"-10"7,1 0,1 0,-1 0,-1 0,1 0,-1 0,0 0,1-1,-1 1,0 0,0 0,1 0,1 0,-2 0,0 0,0 0,0 0,0-1,0 1,1 0,3-1,-2 0,0 1,2 0,-2-1,-1 1,1 0,-1 0,1-1,-1 0,0 0,0 0,0 1,0-1,-1 1,0-1,0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271,'-11'18,"11"-15,4-1,2-2,-2 0,-1-1,0 1,0 0,-1-4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662 357,'17'0,"-13"0,-1 0,2 0,-1 0,-1 0,1 0,-1-1,0 0,0 1,0 0,0 0,2 0,-1 1,0-1,-1 0,0 0,0-1,0 1,0 0,1 0,-1 0,0 0,-7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864 604,'8'15,"-5"-13,0-1,1-4,-1 1,2 0,0-1,0 0,0 1,0-1,0 1,-1 0,-1 0,1 1,0-1,1 0,0 0,0 1,1-1,-1 1,-1 0,-1 1,1 0,-1 0,3-3,-2 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88 702,'-21'-25,"19"22,-2-1,1-2,1 1,1 1,-2-3,2 3,0 1,-1-1,0 1,0-3,1 2,-1 0,0 1,-1 4</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30 635,'11'-34,"-8"31,-2 0,2 3,0 2,0 1,0 1,0-3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49 729,'33'-4,"-30"5,-3-4</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63 714,'4'31,"-4"-28,1 0,-1 0,0 2,0-2,-3-4</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826 411,'13'-4,"-10"4,1-1,-1 1,1 0,1 0,-2 0,1 0,0-1,0 0,1 1,-2-1,0 1,0-1,0 0,0 1,0-1,0 1,1-1,-1 1,0 0,-6 2,0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1004 413,'22'1,"-19"-1,0 0,1 0,0 0,0 0,-1 0,1 0,3-2,-4 2,0-1,2 0,-2 1,1-1,0 1,-1-1,0 1,0 0,0-1,-6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222 965,'25'0,"-21"0,0 0,0 0,-1 0,-6-4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247 942,'-11'37,"10"-33,0-1,0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15:5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1359 273,'-19'12,"18"-9,1 0,3-3,0 0,0 0,0-1,1 0,0 0,-2-2,-2 0,0 0,-5-4,2 5,0 2,1 3,6 0,-1-3</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880 335,'20'26,"-16"-25,-1-7,0 2,-1-2,1 1,-1-1,2 1,-1 1,-1 0,0 1,-2 6</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902 342,'25'7,"-20"-2,-2-3,2 0,-2-1,1-1,-1 0,-3-3,-3 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999 314,'38'6,"-35"-5,1 1,-1 0,0-2,0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1033 294,'-5'34,"3"-30,0 1,0-1,1 0,-1 0,3-7,1 0,1 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1178 426,'48'-3,"-44"2,-1 1,1 0,-1 0,0-1,2 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1405 412,'61'-1,"-53"0,-2 1,4 0,-6 0,-1 0,0 0,0 0,1 0,1 0,0-1,-1 1,-1 0,-9 2</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1770 645,'11'-26,"-9"23,-2 0,1-2,-1 2,0-1,0-1,0 1,0 1,0-2,0 2,-5 2</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1758 585,'39'-14,"-36"16,-2 1,-1 0,0 2,0 0,0-2,-2-6</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1723 446,'-13'19,"13"-16,2 0,2-2,2-1,-3 0,1-1,-1 0,1-1,0-2,-1 0,-1 0,-2 0,0 1,-2 0,-1 3,-1 1,1 1,0 1,2 0,1 1,3 0,1-3,-1 0,0-1,0-2,-1-1,-2-1,0 1,0 0,-3 1,0 2,7 0,-1 0,2-2,-2-1,-1 0,-2 0,-2 6,2 1,0 0,1 0,1-1,1-2,0-1,1 0,-2-3,-1 0,0 0,-1 0,1-1,-1-1,0 2,0 6,2 0,0 0,0 0,1-2,0-3,-1-1,-1 0,0 0,-3 6,2 0,-1 0,1-7,1 1,2-2,0 1,1 2,-1 4,-2 1,-1 1,1-1,1 0,2-1,0-2,2-5,-5 2,0-1,0-1,-1 1,-2-5,0 4,0 8,2 0,3 3,0-1,0-2,-2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29T08:36:0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1811 424,'27'-11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2" name="Google Shape;462;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1" name="Google Shape;471;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0" name="Google Shape;480;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 name="Shape 487"/>
        <p:cNvGrpSpPr/>
        <p:nvPr/>
      </p:nvGrpSpPr>
      <p:grpSpPr>
        <a:xfrm>
          <a:off x="0" y="0"/>
          <a:ext cx="0" cy="0"/>
          <a:chOff x="0" y="0"/>
          <a:chExt cx="0" cy="0"/>
        </a:xfrm>
      </p:grpSpPr>
      <p:sp>
        <p:nvSpPr>
          <p:cNvPr id="488" name="Google Shape;488;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0" name="Google Shape;490;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3" name="Shape 503"/>
        <p:cNvGrpSpPr/>
        <p:nvPr/>
      </p:nvGrpSpPr>
      <p:grpSpPr>
        <a:xfrm>
          <a:off x="0" y="0"/>
          <a:ext cx="0" cy="0"/>
          <a:chOff x="0" y="0"/>
          <a:chExt cx="0" cy="0"/>
        </a:xfrm>
      </p:grpSpPr>
      <p:sp>
        <p:nvSpPr>
          <p:cNvPr id="504" name="Google Shape;504;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5" name="Google Shape;505;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3" name="Google Shape;513;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2" name="Google Shape;522;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 name="Shape 533"/>
        <p:cNvGrpSpPr/>
        <p:nvPr/>
      </p:nvGrpSpPr>
      <p:grpSpPr>
        <a:xfrm>
          <a:off x="0" y="0"/>
          <a:ext cx="0" cy="0"/>
          <a:chOff x="0" y="0"/>
          <a:chExt cx="0" cy="0"/>
        </a:xfrm>
      </p:grpSpPr>
      <p:sp>
        <p:nvSpPr>
          <p:cNvPr id="534" name="Google Shape;534;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5" name="Google Shape;535;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2" name="Shape 542"/>
        <p:cNvGrpSpPr/>
        <p:nvPr/>
      </p:nvGrpSpPr>
      <p:grpSpPr>
        <a:xfrm>
          <a:off x="0" y="0"/>
          <a:ext cx="0" cy="0"/>
          <a:chOff x="0" y="0"/>
          <a:chExt cx="0" cy="0"/>
        </a:xfrm>
      </p:grpSpPr>
      <p:sp>
        <p:nvSpPr>
          <p:cNvPr id="543" name="Google Shape;543;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4" name="Google Shape;544;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1" name="Shape 551"/>
        <p:cNvGrpSpPr/>
        <p:nvPr/>
      </p:nvGrpSpPr>
      <p:grpSpPr>
        <a:xfrm>
          <a:off x="0" y="0"/>
          <a:ext cx="0" cy="0"/>
          <a:chOff x="0" y="0"/>
          <a:chExt cx="0" cy="0"/>
        </a:xfrm>
      </p:grpSpPr>
      <p:sp>
        <p:nvSpPr>
          <p:cNvPr id="552" name="Google Shape;552;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3" name="Google Shape;553;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380" name="Google Shape;380;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0" name="Shape 560"/>
        <p:cNvGrpSpPr/>
        <p:nvPr/>
      </p:nvGrpSpPr>
      <p:grpSpPr>
        <a:xfrm>
          <a:off x="0" y="0"/>
          <a:ext cx="0" cy="0"/>
          <a:chOff x="0" y="0"/>
          <a:chExt cx="0" cy="0"/>
        </a:xfrm>
      </p:grpSpPr>
      <p:sp>
        <p:nvSpPr>
          <p:cNvPr id="561" name="Google Shape;561;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2" name="Google Shape;562;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9" name="Shape 569"/>
        <p:cNvGrpSpPr/>
        <p:nvPr/>
      </p:nvGrpSpPr>
      <p:grpSpPr>
        <a:xfrm>
          <a:off x="0" y="0"/>
          <a:ext cx="0" cy="0"/>
          <a:chOff x="0" y="0"/>
          <a:chExt cx="0" cy="0"/>
        </a:xfrm>
      </p:grpSpPr>
      <p:sp>
        <p:nvSpPr>
          <p:cNvPr id="570" name="Google Shape;570;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1" name="Google Shape;571;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 name="Shape 604"/>
        <p:cNvGrpSpPr/>
        <p:nvPr/>
      </p:nvGrpSpPr>
      <p:grpSpPr>
        <a:xfrm>
          <a:off x="0" y="0"/>
          <a:ext cx="0" cy="0"/>
          <a:chOff x="0" y="0"/>
          <a:chExt cx="0" cy="0"/>
        </a:xfrm>
      </p:grpSpPr>
      <p:sp>
        <p:nvSpPr>
          <p:cNvPr id="605" name="Google Shape;605;p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6" name="Google Shape;606;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7" name="Shape 617"/>
        <p:cNvGrpSpPr/>
        <p:nvPr/>
      </p:nvGrpSpPr>
      <p:grpSpPr>
        <a:xfrm>
          <a:off x="0" y="0"/>
          <a:ext cx="0" cy="0"/>
          <a:chOff x="0" y="0"/>
          <a:chExt cx="0" cy="0"/>
        </a:xfrm>
      </p:grpSpPr>
      <p:sp>
        <p:nvSpPr>
          <p:cNvPr id="618" name="Google Shape;618;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2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0" i="0">
                <a:solidFill>
                  <a:schemeClr val="dk1"/>
                </a:solidFill>
                <a:latin typeface="Calibri" panose="020F0502020204030204"/>
                <a:ea typeface="Calibri" panose="020F0502020204030204"/>
                <a:cs typeface="Calibri" panose="020F0502020204030204"/>
                <a:sym typeface="Calibri" panose="020F0502020204030204"/>
              </a:rPr>
              <a:t>The leftmost graph shows no definite pattern i.e constant variance among the residuals,the middle graph shows a specific pattern where the error increases and then decreases with the predicted values violating the constant variance rule and the rightmost graph also exhibits a specific pattern where the error decreases with the predicted values depicting heteroscedasticity</a:t>
            </a:r>
            <a:endParaRPr lang="en-IN" sz="1200" b="0" i="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0" name="Google Shape;620;p2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2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z="1200" b="0" i="0">
                <a:solidFill>
                  <a:schemeClr val="dk1"/>
                </a:solidFill>
                <a:latin typeface="Calibri" panose="020F0502020204030204"/>
                <a:ea typeface="Calibri" panose="020F0502020204030204"/>
                <a:cs typeface="Calibri" panose="020F0502020204030204"/>
                <a:sym typeface="Calibri" panose="020F0502020204030204"/>
              </a:rPr>
              <a:t>However, a less widely known fact is that, as sample sizes increase, the normality assumption for the residuals is not needed. More precisely, if we consider repeated sampling from our population, for large sample sizes, the distribution (across repeated samples) of the ordinary least squares estimates of the regression coefficients follow a normal distribution. As a consequence, for moderate to large sample sizes, non-normality of residuals should not adversely affect the usual inferential procedures. This result is a consequence of an extremely important result in statistics, known as the central limit theorem.</a:t>
            </a:r>
            <a:endParaRPr lang="en-IN" sz="1200" b="0" i="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0" name="Google Shape;630;p2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p2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9" name="Google Shape;639;p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0" name="Shape 650"/>
        <p:cNvGrpSpPr/>
        <p:nvPr/>
      </p:nvGrpSpPr>
      <p:grpSpPr>
        <a:xfrm>
          <a:off x="0" y="0"/>
          <a:ext cx="0" cy="0"/>
          <a:chOff x="0" y="0"/>
          <a:chExt cx="0" cy="0"/>
        </a:xfrm>
      </p:grpSpPr>
      <p:sp>
        <p:nvSpPr>
          <p:cNvPr id="651" name="Google Shape;651;p2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2" name="Google Shape;652;p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ge8ff244dbb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8ff244dbb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1" name="Google Shape;391;ge8ff244dbb_0_0: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IN"/>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6" name="Shape 396"/>
        <p:cNvGrpSpPr/>
        <p:nvPr/>
      </p:nvGrpSpPr>
      <p:grpSpPr>
        <a:xfrm>
          <a:off x="0" y="0"/>
          <a:ext cx="0" cy="0"/>
          <a:chOff x="0" y="0"/>
          <a:chExt cx="0" cy="0"/>
        </a:xfrm>
      </p:grpSpPr>
      <p:sp>
        <p:nvSpPr>
          <p:cNvPr id="397" name="Google Shape;397;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8" name="Google Shape;398;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3" name="Shape 403"/>
        <p:cNvGrpSpPr/>
        <p:nvPr/>
      </p:nvGrpSpPr>
      <p:grpSpPr>
        <a:xfrm>
          <a:off x="0" y="0"/>
          <a:ext cx="0" cy="0"/>
          <a:chOff x="0" y="0"/>
          <a:chExt cx="0" cy="0"/>
        </a:xfrm>
      </p:grpSpPr>
      <p:sp>
        <p:nvSpPr>
          <p:cNvPr id="404" name="Google Shape;404;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5" name="Google Shape;405;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6" name="Google Shape;416;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2" name="Google Shape;442;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 name="Shape 450"/>
        <p:cNvGrpSpPr/>
        <p:nvPr/>
      </p:nvGrpSpPr>
      <p:grpSpPr>
        <a:xfrm>
          <a:off x="0" y="0"/>
          <a:ext cx="0" cy="0"/>
          <a:chOff x="0" y="0"/>
          <a:chExt cx="0" cy="0"/>
        </a:xfrm>
      </p:grpSpPr>
      <p:sp>
        <p:nvSpPr>
          <p:cNvPr id="451" name="Google Shape;451;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2" name="Google Shape;452;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image" Target="../media/image4.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chart" Target="../charts/chart10.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17.png"/><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4" name="Shape 14"/>
        <p:cNvGrpSpPr/>
        <p:nvPr/>
      </p:nvGrpSpPr>
      <p:grpSpPr>
        <a:xfrm>
          <a:off x="0" y="0"/>
          <a:ext cx="0" cy="0"/>
          <a:chOff x="0" y="0"/>
          <a:chExt cx="0" cy="0"/>
        </a:xfrm>
      </p:grpSpPr>
      <p:sp>
        <p:nvSpPr>
          <p:cNvPr id="15" name="Google Shape;15;p28"/>
          <p:cNvSpPr txBox="1"/>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Arial" panose="020B060402020202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8"/>
          <p:cNvSpPr txBox="1"/>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375"/>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375"/>
              </a:spcBef>
              <a:spcAft>
                <a:spcPts val="0"/>
              </a:spcAft>
              <a:buClr>
                <a:schemeClr val="dk1"/>
              </a:buClr>
              <a:buSzPts val="135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375"/>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 name="Google Shape;17;p28"/>
          <p:cNvSpPr txBox="1"/>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1pPr>
            <a:lvl2pPr marL="0" lvl="1"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2pPr>
            <a:lvl3pPr marL="0" lvl="2"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3pPr>
            <a:lvl4pPr marL="0" lvl="3"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4pPr>
            <a:lvl5pPr marL="0" lvl="4"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5pPr>
            <a:lvl6pPr marL="0" lvl="5"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6pPr>
            <a:lvl7pPr marL="0" lvl="6"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7pPr>
            <a:lvl8pPr marL="0" lvl="7"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8pPr>
            <a:lvl9pPr marL="0" lvl="8" indent="0" algn="r">
              <a:spcBef>
                <a:spcPts val="0"/>
              </a:spcBef>
              <a:buNone/>
              <a:defRPr sz="900" b="0" i="0" u="none" strike="noStrike" cap="none">
                <a:solidFill>
                  <a:srgbClr val="E72D40"/>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IN"/>
            </a:fld>
            <a:endParaRPr lang="en-IN"/>
          </a:p>
        </p:txBody>
      </p:sp>
      <p:sp>
        <p:nvSpPr>
          <p:cNvPr id="19" name="Google Shape;19;p28"/>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 name="Google Shape;20;p28"/>
          <p:cNvPicPr preferRelativeResize="0"/>
          <p:nvPr/>
        </p:nvPicPr>
        <p:blipFill rotWithShape="1">
          <a:blip r:embed="rId2"/>
          <a:srcRect/>
          <a:stretch>
            <a:fillRect/>
          </a:stretch>
        </p:blipFill>
        <p:spPr>
          <a:xfrm>
            <a:off x="663922" y="571887"/>
            <a:ext cx="2057400" cy="5489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24" name="Shape 124"/>
        <p:cNvGrpSpPr/>
        <p:nvPr/>
      </p:nvGrpSpPr>
      <p:grpSpPr>
        <a:xfrm>
          <a:off x="0" y="0"/>
          <a:ext cx="0" cy="0"/>
          <a:chOff x="0" y="0"/>
          <a:chExt cx="0" cy="0"/>
        </a:xfrm>
      </p:grpSpPr>
      <p:sp>
        <p:nvSpPr>
          <p:cNvPr id="125" name="Google Shape;125;p3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6" name="Google Shape;126;p37"/>
          <p:cNvSpPr txBox="1"/>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panose="020B060402020202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7"/>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8" name="Google Shape;128;p37"/>
          <p:cNvSpPr/>
          <p:nvPr>
            <p:ph type="pic" idx="2"/>
          </p:nvPr>
        </p:nvSpPr>
        <p:spPr>
          <a:xfrm>
            <a:off x="4599929" y="1868092"/>
            <a:ext cx="3921771" cy="2325290"/>
          </a:xfrm>
          <a:prstGeom prst="rect">
            <a:avLst/>
          </a:prstGeom>
          <a:noFill/>
          <a:ln>
            <a:noFill/>
          </a:ln>
        </p:spPr>
      </p:sp>
      <p:sp>
        <p:nvSpPr>
          <p:cNvPr id="129" name="Google Shape;129;p37"/>
          <p:cNvSpPr/>
          <p:nvPr>
            <p:ph type="pic" idx="3"/>
          </p:nvPr>
        </p:nvSpPr>
        <p:spPr>
          <a:xfrm>
            <a:off x="621848" y="1868091"/>
            <a:ext cx="2592000" cy="783000"/>
          </a:xfrm>
          <a:prstGeom prst="rect">
            <a:avLst/>
          </a:prstGeom>
          <a:noFill/>
          <a:ln>
            <a:noFill/>
          </a:ln>
        </p:spPr>
      </p:sp>
      <p:sp>
        <p:nvSpPr>
          <p:cNvPr id="130" name="Google Shape;130;p37"/>
          <p:cNvSpPr txBox="1"/>
          <p:nvPr>
            <p:ph type="body" idx="1"/>
          </p:nvPr>
        </p:nvSpPr>
        <p:spPr>
          <a:xfrm>
            <a:off x="629841" y="3145632"/>
            <a:ext cx="3343275" cy="2839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750"/>
              </a:spcBef>
              <a:spcAft>
                <a:spcPts val="0"/>
              </a:spcAft>
              <a:buClr>
                <a:schemeClr val="dk1"/>
              </a:buClr>
              <a:buSzPts val="1215"/>
              <a:buFont typeface="Arial" panose="020B0604020202020204"/>
              <a:buNone/>
              <a:defRPr sz="1215"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1" name="Google Shape;131;p37"/>
          <p:cNvSpPr txBox="1"/>
          <p:nvPr>
            <p:ph type="body" idx="4"/>
          </p:nvPr>
        </p:nvSpPr>
        <p:spPr>
          <a:xfrm>
            <a:off x="635000" y="3515616"/>
            <a:ext cx="3343275" cy="28396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750"/>
              </a:spcBef>
              <a:spcAft>
                <a:spcPts val="0"/>
              </a:spcAft>
              <a:buClr>
                <a:schemeClr val="dk1"/>
              </a:buClr>
              <a:buSzPts val="1310"/>
              <a:buFont typeface="Arial" panose="020B0604020202020204"/>
              <a:buNone/>
              <a:defRPr sz="131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2" name="Google Shape;132;p37"/>
          <p:cNvSpPr txBox="1"/>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34" name="Google Shape;134;p37"/>
          <p:cNvPicPr preferRelativeResize="0"/>
          <p:nvPr/>
        </p:nvPicPr>
        <p:blipFill rotWithShape="1">
          <a:blip r:embed="rId2"/>
          <a:srcRect/>
          <a:stretch>
            <a:fillRect/>
          </a:stretch>
        </p:blipFill>
        <p:spPr>
          <a:xfrm>
            <a:off x="7611920" y="303610"/>
            <a:ext cx="909780" cy="242888"/>
          </a:xfrm>
          <a:prstGeom prst="rect">
            <a:avLst/>
          </a:prstGeom>
          <a:noFill/>
          <a:ln>
            <a:noFill/>
          </a:ln>
        </p:spPr>
      </p:pic>
      <p:sp>
        <p:nvSpPr>
          <p:cNvPr id="135" name="Google Shape;135;p37"/>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6" name="Google Shape;136;p37"/>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37" name="Google Shape;137;p37"/>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38" name="Shape 138"/>
        <p:cNvGrpSpPr/>
        <p:nvPr/>
      </p:nvGrpSpPr>
      <p:grpSpPr>
        <a:xfrm>
          <a:off x="0" y="0"/>
          <a:ext cx="0" cy="0"/>
          <a:chOff x="0" y="0"/>
          <a:chExt cx="0" cy="0"/>
        </a:xfrm>
      </p:grpSpPr>
      <p:pic>
        <p:nvPicPr>
          <p:cNvPr id="139" name="Google Shape;139;p38"/>
          <p:cNvPicPr preferRelativeResize="0"/>
          <p:nvPr/>
        </p:nvPicPr>
        <p:blipFill rotWithShape="1">
          <a:blip r:embed="rId2"/>
          <a:srcRect/>
          <a:stretch>
            <a:fillRect/>
          </a:stretch>
        </p:blipFill>
        <p:spPr>
          <a:xfrm>
            <a:off x="417869" y="988850"/>
            <a:ext cx="402337" cy="402337"/>
          </a:xfrm>
          <a:prstGeom prst="rect">
            <a:avLst/>
          </a:prstGeom>
          <a:noFill/>
          <a:ln>
            <a:noFill/>
          </a:ln>
        </p:spPr>
      </p:pic>
      <p:pic>
        <p:nvPicPr>
          <p:cNvPr id="140" name="Google Shape;140;p38"/>
          <p:cNvPicPr preferRelativeResize="0"/>
          <p:nvPr/>
        </p:nvPicPr>
        <p:blipFill rotWithShape="1">
          <a:blip r:embed="rId3"/>
          <a:srcRect/>
          <a:stretch>
            <a:fillRect/>
          </a:stretch>
        </p:blipFill>
        <p:spPr>
          <a:xfrm>
            <a:off x="417869" y="1469040"/>
            <a:ext cx="402337" cy="402337"/>
          </a:xfrm>
          <a:prstGeom prst="rect">
            <a:avLst/>
          </a:prstGeom>
          <a:noFill/>
          <a:ln>
            <a:noFill/>
          </a:ln>
        </p:spPr>
      </p:pic>
      <p:pic>
        <p:nvPicPr>
          <p:cNvPr id="141" name="Google Shape;141;p38"/>
          <p:cNvPicPr preferRelativeResize="0"/>
          <p:nvPr/>
        </p:nvPicPr>
        <p:blipFill rotWithShape="1">
          <a:blip r:embed="rId4"/>
          <a:srcRect/>
          <a:stretch>
            <a:fillRect/>
          </a:stretch>
        </p:blipFill>
        <p:spPr>
          <a:xfrm>
            <a:off x="417869" y="1948824"/>
            <a:ext cx="402337" cy="400051"/>
          </a:xfrm>
          <a:prstGeom prst="rect">
            <a:avLst/>
          </a:prstGeom>
          <a:noFill/>
          <a:ln>
            <a:noFill/>
          </a:ln>
        </p:spPr>
      </p:pic>
      <p:pic>
        <p:nvPicPr>
          <p:cNvPr id="142" name="Google Shape;142;p38"/>
          <p:cNvPicPr preferRelativeResize="0"/>
          <p:nvPr/>
        </p:nvPicPr>
        <p:blipFill rotWithShape="1">
          <a:blip r:embed="rId5"/>
          <a:srcRect/>
          <a:stretch>
            <a:fillRect/>
          </a:stretch>
        </p:blipFill>
        <p:spPr>
          <a:xfrm>
            <a:off x="417869" y="2427167"/>
            <a:ext cx="402337" cy="402337"/>
          </a:xfrm>
          <a:prstGeom prst="rect">
            <a:avLst/>
          </a:prstGeom>
          <a:noFill/>
          <a:ln>
            <a:noFill/>
          </a:ln>
        </p:spPr>
      </p:pic>
      <p:pic>
        <p:nvPicPr>
          <p:cNvPr id="143" name="Google Shape;143;p38"/>
          <p:cNvPicPr preferRelativeResize="0"/>
          <p:nvPr/>
        </p:nvPicPr>
        <p:blipFill rotWithShape="1">
          <a:blip r:embed="rId6"/>
          <a:srcRect/>
          <a:stretch>
            <a:fillRect/>
          </a:stretch>
        </p:blipFill>
        <p:spPr>
          <a:xfrm>
            <a:off x="417868" y="2907797"/>
            <a:ext cx="402337" cy="402337"/>
          </a:xfrm>
          <a:prstGeom prst="rect">
            <a:avLst/>
          </a:prstGeom>
          <a:noFill/>
          <a:ln>
            <a:noFill/>
          </a:ln>
        </p:spPr>
      </p:pic>
      <p:sp>
        <p:nvSpPr>
          <p:cNvPr id="144" name="Google Shape;144;p38"/>
          <p:cNvSpPr txBox="1"/>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5" name="Google Shape;145;p38"/>
          <p:cNvSpPr txBox="1"/>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6" name="Google Shape;146;p38"/>
          <p:cNvSpPr txBox="1"/>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7" name="Google Shape;147;p38"/>
          <p:cNvSpPr txBox="1"/>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8" name="Google Shape;148;p38"/>
          <p:cNvSpPr txBox="1"/>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9" name="Google Shape;149;p38"/>
          <p:cNvSpPr txBox="1"/>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0" name="Google Shape;150;p38"/>
          <p:cNvSpPr txBox="1"/>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1" name="Google Shape;151;p38"/>
          <p:cNvSpPr txBox="1"/>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2" name="Google Shape;152;p38"/>
          <p:cNvSpPr txBox="1"/>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3" name="Google Shape;153;p38"/>
          <p:cNvSpPr txBox="1"/>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4" name="Google Shape;154;p38"/>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8"/>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56" name="Google Shape;156;p38"/>
          <p:cNvPicPr preferRelativeResize="0"/>
          <p:nvPr/>
        </p:nvPicPr>
        <p:blipFill rotWithShape="1">
          <a:blip r:embed="rId2"/>
          <a:srcRect/>
          <a:stretch>
            <a:fillRect/>
          </a:stretch>
        </p:blipFill>
        <p:spPr>
          <a:xfrm>
            <a:off x="420427" y="997235"/>
            <a:ext cx="402337" cy="402337"/>
          </a:xfrm>
          <a:prstGeom prst="rect">
            <a:avLst/>
          </a:prstGeom>
          <a:noFill/>
          <a:ln>
            <a:noFill/>
          </a:ln>
        </p:spPr>
      </p:pic>
      <p:pic>
        <p:nvPicPr>
          <p:cNvPr id="157" name="Google Shape;157;p38"/>
          <p:cNvPicPr preferRelativeResize="0"/>
          <p:nvPr/>
        </p:nvPicPr>
        <p:blipFill rotWithShape="1">
          <a:blip r:embed="rId3"/>
          <a:srcRect/>
          <a:stretch>
            <a:fillRect/>
          </a:stretch>
        </p:blipFill>
        <p:spPr>
          <a:xfrm>
            <a:off x="420427" y="1477425"/>
            <a:ext cx="402337" cy="402337"/>
          </a:xfrm>
          <a:prstGeom prst="rect">
            <a:avLst/>
          </a:prstGeom>
          <a:noFill/>
          <a:ln>
            <a:noFill/>
          </a:ln>
        </p:spPr>
      </p:pic>
      <p:pic>
        <p:nvPicPr>
          <p:cNvPr id="158" name="Google Shape;158;p38"/>
          <p:cNvPicPr preferRelativeResize="0"/>
          <p:nvPr/>
        </p:nvPicPr>
        <p:blipFill rotWithShape="1">
          <a:blip r:embed="rId4"/>
          <a:srcRect/>
          <a:stretch>
            <a:fillRect/>
          </a:stretch>
        </p:blipFill>
        <p:spPr>
          <a:xfrm>
            <a:off x="420427" y="1957209"/>
            <a:ext cx="402337" cy="400051"/>
          </a:xfrm>
          <a:prstGeom prst="rect">
            <a:avLst/>
          </a:prstGeom>
          <a:noFill/>
          <a:ln>
            <a:noFill/>
          </a:ln>
        </p:spPr>
      </p:pic>
      <p:pic>
        <p:nvPicPr>
          <p:cNvPr id="159" name="Google Shape;159;p38"/>
          <p:cNvPicPr preferRelativeResize="0"/>
          <p:nvPr/>
        </p:nvPicPr>
        <p:blipFill rotWithShape="1">
          <a:blip r:embed="rId5"/>
          <a:srcRect/>
          <a:stretch>
            <a:fillRect/>
          </a:stretch>
        </p:blipFill>
        <p:spPr>
          <a:xfrm>
            <a:off x="420427" y="2435552"/>
            <a:ext cx="402337" cy="402337"/>
          </a:xfrm>
          <a:prstGeom prst="rect">
            <a:avLst/>
          </a:prstGeom>
          <a:noFill/>
          <a:ln>
            <a:noFill/>
          </a:ln>
        </p:spPr>
      </p:pic>
      <p:pic>
        <p:nvPicPr>
          <p:cNvPr id="160" name="Google Shape;160;p38"/>
          <p:cNvPicPr preferRelativeResize="0"/>
          <p:nvPr/>
        </p:nvPicPr>
        <p:blipFill rotWithShape="1">
          <a:blip r:embed="rId6"/>
          <a:srcRect/>
          <a:stretch>
            <a:fillRect/>
          </a:stretch>
        </p:blipFill>
        <p:spPr>
          <a:xfrm>
            <a:off x="420426" y="2916182"/>
            <a:ext cx="402337" cy="402337"/>
          </a:xfrm>
          <a:prstGeom prst="rect">
            <a:avLst/>
          </a:prstGeom>
          <a:noFill/>
          <a:ln>
            <a:noFill/>
          </a:ln>
        </p:spPr>
      </p:pic>
      <p:pic>
        <p:nvPicPr>
          <p:cNvPr id="161" name="Google Shape;161;p38"/>
          <p:cNvPicPr preferRelativeResize="0"/>
          <p:nvPr/>
        </p:nvPicPr>
        <p:blipFill rotWithShape="1">
          <a:blip r:embed="rId7"/>
          <a:srcRect/>
          <a:stretch>
            <a:fillRect/>
          </a:stretch>
        </p:blipFill>
        <p:spPr>
          <a:xfrm>
            <a:off x="3874155" y="997235"/>
            <a:ext cx="402337" cy="402337"/>
          </a:xfrm>
          <a:prstGeom prst="rect">
            <a:avLst/>
          </a:prstGeom>
          <a:noFill/>
          <a:ln>
            <a:noFill/>
          </a:ln>
        </p:spPr>
      </p:pic>
      <p:pic>
        <p:nvPicPr>
          <p:cNvPr id="162" name="Google Shape;162;p38"/>
          <p:cNvPicPr preferRelativeResize="0"/>
          <p:nvPr/>
        </p:nvPicPr>
        <p:blipFill rotWithShape="1">
          <a:blip r:embed="rId8"/>
          <a:srcRect/>
          <a:stretch>
            <a:fillRect/>
          </a:stretch>
        </p:blipFill>
        <p:spPr>
          <a:xfrm>
            <a:off x="3874154" y="1477425"/>
            <a:ext cx="402337" cy="402337"/>
          </a:xfrm>
          <a:prstGeom prst="rect">
            <a:avLst/>
          </a:prstGeom>
          <a:noFill/>
          <a:ln>
            <a:noFill/>
          </a:ln>
        </p:spPr>
      </p:pic>
      <p:pic>
        <p:nvPicPr>
          <p:cNvPr id="163" name="Google Shape;163;p38"/>
          <p:cNvPicPr preferRelativeResize="0"/>
          <p:nvPr/>
        </p:nvPicPr>
        <p:blipFill rotWithShape="1">
          <a:blip r:embed="rId9"/>
          <a:srcRect/>
          <a:stretch>
            <a:fillRect/>
          </a:stretch>
        </p:blipFill>
        <p:spPr>
          <a:xfrm>
            <a:off x="3874153" y="1957209"/>
            <a:ext cx="402337" cy="400051"/>
          </a:xfrm>
          <a:prstGeom prst="rect">
            <a:avLst/>
          </a:prstGeom>
          <a:noFill/>
          <a:ln>
            <a:noFill/>
          </a:ln>
        </p:spPr>
      </p:pic>
      <p:pic>
        <p:nvPicPr>
          <p:cNvPr id="164" name="Google Shape;164;p38"/>
          <p:cNvPicPr preferRelativeResize="0"/>
          <p:nvPr/>
        </p:nvPicPr>
        <p:blipFill rotWithShape="1">
          <a:blip r:embed="rId10"/>
          <a:srcRect/>
          <a:stretch>
            <a:fillRect/>
          </a:stretch>
        </p:blipFill>
        <p:spPr>
          <a:xfrm>
            <a:off x="3874153" y="2434706"/>
            <a:ext cx="402337" cy="402337"/>
          </a:xfrm>
          <a:prstGeom prst="rect">
            <a:avLst/>
          </a:prstGeom>
          <a:noFill/>
          <a:ln>
            <a:noFill/>
          </a:ln>
        </p:spPr>
      </p:pic>
      <p:pic>
        <p:nvPicPr>
          <p:cNvPr id="165" name="Google Shape;165;p38"/>
          <p:cNvPicPr preferRelativeResize="0"/>
          <p:nvPr/>
        </p:nvPicPr>
        <p:blipFill rotWithShape="1">
          <a:blip r:embed="rId11"/>
          <a:srcRect/>
          <a:stretch>
            <a:fillRect/>
          </a:stretch>
        </p:blipFill>
        <p:spPr>
          <a:xfrm>
            <a:off x="3874153" y="2914489"/>
            <a:ext cx="402337" cy="402337"/>
          </a:xfrm>
          <a:prstGeom prst="rect">
            <a:avLst/>
          </a:prstGeom>
          <a:noFill/>
          <a:ln>
            <a:noFill/>
          </a:ln>
        </p:spPr>
      </p:pic>
      <p:sp>
        <p:nvSpPr>
          <p:cNvPr id="166" name="Google Shape;166;p3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7" name="Google Shape;167;p38"/>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8" name="Google Shape;168;p38"/>
          <p:cNvPicPr preferRelativeResize="0"/>
          <p:nvPr/>
        </p:nvPicPr>
        <p:blipFill rotWithShape="1">
          <a:blip r:embed="rId12"/>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69" name="Shape 169"/>
        <p:cNvGrpSpPr/>
        <p:nvPr/>
      </p:nvGrpSpPr>
      <p:grpSpPr>
        <a:xfrm>
          <a:off x="0" y="0"/>
          <a:ext cx="0" cy="0"/>
          <a:chOff x="0" y="0"/>
          <a:chExt cx="0" cy="0"/>
        </a:xfrm>
      </p:grpSpPr>
      <p:sp>
        <p:nvSpPr>
          <p:cNvPr id="170" name="Google Shape;170;p39"/>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1" name="Google Shape;171;p39"/>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72" name="Google Shape;172;p39"/>
          <p:cNvGrpSpPr/>
          <p:nvPr/>
        </p:nvGrpSpPr>
        <p:grpSpPr>
          <a:xfrm>
            <a:off x="994787" y="3020755"/>
            <a:ext cx="775019" cy="174751"/>
            <a:chOff x="1326382" y="4041646"/>
            <a:chExt cx="2597497" cy="653143"/>
          </a:xfrm>
        </p:grpSpPr>
        <p:sp>
          <p:nvSpPr>
            <p:cNvPr id="173" name="Google Shape;173;p39"/>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4" name="Google Shape;174;p39"/>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5" name="Google Shape;175;p39"/>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6" name="Google Shape;176;p39"/>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7" name="Google Shape;177;p39"/>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78" name="Google Shape;178;p39"/>
          <p:cNvSpPr txBox="1"/>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panose="020B0604020202020204"/>
              <a:buNone/>
              <a:defRPr sz="135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79" name="Google Shape;179;p39"/>
          <p:cNvSpPr txBox="1"/>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0" name="Google Shape;180;p39"/>
          <p:cNvSpPr txBox="1"/>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panose="020B0604020202020204"/>
              <a:buNone/>
              <a:defRPr sz="9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1" name="Google Shape;181;p39"/>
          <p:cNvSpPr txBox="1"/>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9"/>
          <p:cNvSpPr txBox="1"/>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83" name="Google Shape;183;p39"/>
          <p:cNvPicPr preferRelativeResize="0"/>
          <p:nvPr/>
        </p:nvPicPr>
        <p:blipFill rotWithShape="1">
          <a:blip r:embed="rId2"/>
          <a:srcRect/>
          <a:stretch>
            <a:fillRect/>
          </a:stretch>
        </p:blipFill>
        <p:spPr>
          <a:xfrm>
            <a:off x="7611920" y="303610"/>
            <a:ext cx="909780" cy="242888"/>
          </a:xfrm>
          <a:prstGeom prst="rect">
            <a:avLst/>
          </a:prstGeom>
          <a:noFill/>
          <a:ln>
            <a:noFill/>
          </a:ln>
        </p:spPr>
      </p:pic>
      <p:sp>
        <p:nvSpPr>
          <p:cNvPr id="184" name="Google Shape;184;p39"/>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5" name="Google Shape;185;p39"/>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86" name="Google Shape;186;p39"/>
          <p:cNvGrpSpPr/>
          <p:nvPr/>
        </p:nvGrpSpPr>
        <p:grpSpPr>
          <a:xfrm>
            <a:off x="923664" y="3020755"/>
            <a:ext cx="775019" cy="174751"/>
            <a:chOff x="1326382" y="4041646"/>
            <a:chExt cx="2597497" cy="653143"/>
          </a:xfrm>
        </p:grpSpPr>
        <p:sp>
          <p:nvSpPr>
            <p:cNvPr id="187" name="Google Shape;187;p39"/>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8" name="Google Shape;188;p39"/>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9" name="Google Shape;189;p39"/>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0" name="Google Shape;190;p39"/>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1" name="Google Shape;191;p39"/>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92" name="Google Shape;192;p39"/>
          <p:cNvSpPr txBox="1"/>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panose="020B0604020202020204"/>
              <a:buNone/>
              <a:defRPr sz="135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3" name="Google Shape;193;p39"/>
          <p:cNvSpPr txBox="1"/>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4" name="Google Shape;194;p39"/>
          <p:cNvSpPr txBox="1"/>
          <p:nvPr>
            <p:ph type="title"/>
          </p:nvPr>
        </p:nvSpPr>
        <p:spPr>
          <a:xfrm>
            <a:off x="630238" y="600075"/>
            <a:ext cx="6246812" cy="4439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Arial" panose="020B0604020202020204"/>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5" name="Google Shape;195;p39"/>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96" name="Shape 196"/>
        <p:cNvGrpSpPr/>
        <p:nvPr/>
      </p:nvGrpSpPr>
      <p:grpSpPr>
        <a:xfrm>
          <a:off x="0" y="0"/>
          <a:ext cx="0" cy="0"/>
          <a:chOff x="0" y="0"/>
          <a:chExt cx="0" cy="0"/>
        </a:xfrm>
      </p:grpSpPr>
      <p:sp>
        <p:nvSpPr>
          <p:cNvPr id="197" name="Google Shape;197;p40"/>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0"/>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99" name="Google Shape;199;p40"/>
          <p:cNvPicPr preferRelativeResize="0"/>
          <p:nvPr/>
        </p:nvPicPr>
        <p:blipFill rotWithShape="1">
          <a:blip r:embed="rId2"/>
          <a:srcRect/>
          <a:stretch>
            <a:fillRect/>
          </a:stretch>
        </p:blipFill>
        <p:spPr>
          <a:xfrm rot="10800000" flipH="1">
            <a:off x="632499" y="2973622"/>
            <a:ext cx="7691174" cy="667936"/>
          </a:xfrm>
          <a:prstGeom prst="rect">
            <a:avLst/>
          </a:prstGeom>
          <a:noFill/>
          <a:ln>
            <a:noFill/>
          </a:ln>
        </p:spPr>
      </p:pic>
      <p:sp>
        <p:nvSpPr>
          <p:cNvPr id="200" name="Google Shape;200;p40"/>
          <p:cNvSpPr txBox="1"/>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panose="020B0604020202020204"/>
              <a:buNone/>
              <a:defRPr sz="2000" b="1" i="0" u="none" strike="noStrike" cap="none">
                <a:solidFill>
                  <a:srgbClr val="DDDDDD"/>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1" name="Google Shape;201;p40"/>
          <p:cNvSpPr txBox="1"/>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panose="020B0604020202020204"/>
              <a:buNone/>
              <a:defRPr sz="1100" b="1" i="0" u="none" strike="noStrike" cap="none">
                <a:solidFill>
                  <a:srgbClr val="DDDDDD"/>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2" name="Google Shape;202;p40"/>
          <p:cNvSpPr txBox="1"/>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3" name="Google Shape;203;p40"/>
          <p:cNvSpPr txBox="1"/>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panose="020B0604020202020204"/>
              <a:buNone/>
              <a:defRPr sz="20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4" name="Google Shape;204;p40"/>
          <p:cNvSpPr txBox="1"/>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panose="020B0604020202020204"/>
              <a:buNone/>
              <a:defRPr sz="11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5" name="Google Shape;205;p40"/>
          <p:cNvSpPr txBox="1"/>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6" name="Google Shape;206;p40"/>
          <p:cNvSpPr txBox="1"/>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panose="020B0604020202020204"/>
              <a:buNone/>
              <a:defRPr sz="20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7" name="Google Shape;207;p40"/>
          <p:cNvSpPr txBox="1"/>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panose="020B0604020202020204"/>
              <a:buNone/>
              <a:defRPr sz="11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8" name="Google Shape;208;p40"/>
          <p:cNvSpPr txBox="1"/>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9" name="Google Shape;209;p40"/>
          <p:cNvSpPr txBox="1"/>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panose="020B0604020202020204"/>
              <a:buNone/>
              <a:defRPr sz="2000" b="1" i="0" u="none" strike="noStrike" cap="none">
                <a:solidFill>
                  <a:srgbClr val="CCCCCC"/>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0" name="Google Shape;210;p40"/>
          <p:cNvSpPr txBox="1"/>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panose="020B0604020202020204"/>
              <a:buNone/>
              <a:defRPr sz="1100" b="1" i="0" u="none" strike="noStrike" cap="none">
                <a:solidFill>
                  <a:srgbClr val="CCCCCC"/>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1" name="Google Shape;211;p40"/>
          <p:cNvSpPr txBox="1"/>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2" name="Google Shape;212;p40"/>
          <p:cNvSpPr txBox="1"/>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panose="020B0604020202020204"/>
              <a:buNone/>
              <a:defRPr sz="20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3" name="Google Shape;213;p40"/>
          <p:cNvSpPr txBox="1"/>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panose="020B0604020202020204"/>
              <a:buNone/>
              <a:defRPr sz="11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4" name="Google Shape;214;p40"/>
          <p:cNvSpPr txBox="1"/>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5" name="Google Shape;215;p40"/>
          <p:cNvSpPr txBox="1"/>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panose="020B0604020202020204"/>
              <a:buNone/>
              <a:defRPr sz="1600" b="1" i="0" u="none" strike="noStrike" cap="none">
                <a:solidFill>
                  <a:srgbClr val="DDDDDD"/>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6" name="Google Shape;216;p40"/>
          <p:cNvSpPr txBox="1"/>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panose="020B0604020202020204"/>
              <a:buNone/>
              <a:defRPr sz="16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7" name="Google Shape;217;p40"/>
          <p:cNvSpPr txBox="1"/>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panose="020B0604020202020204"/>
              <a:buNone/>
              <a:defRPr sz="16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8" name="Google Shape;218;p40"/>
          <p:cNvSpPr txBox="1"/>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panose="020B0604020202020204"/>
              <a:buNone/>
              <a:defRPr sz="1600" b="1" i="0" u="none" strike="noStrike" cap="none">
                <a:solidFill>
                  <a:srgbClr val="DDDDDD"/>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9" name="Google Shape;219;p40"/>
          <p:cNvSpPr txBox="1"/>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panose="020B0604020202020204"/>
              <a:buNone/>
              <a:defRPr sz="16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20" name="Google Shape;220;p40"/>
          <p:cNvPicPr preferRelativeResize="0"/>
          <p:nvPr/>
        </p:nvPicPr>
        <p:blipFill rotWithShape="1">
          <a:blip r:embed="rId2"/>
          <a:srcRect/>
          <a:stretch>
            <a:fillRect/>
          </a:stretch>
        </p:blipFill>
        <p:spPr>
          <a:xfrm rot="10800000" flipH="1">
            <a:off x="632499" y="2973622"/>
            <a:ext cx="7691174" cy="667936"/>
          </a:xfrm>
          <a:prstGeom prst="rect">
            <a:avLst/>
          </a:prstGeom>
          <a:noFill/>
          <a:ln>
            <a:noFill/>
          </a:ln>
        </p:spPr>
      </p:pic>
      <p:sp>
        <p:nvSpPr>
          <p:cNvPr id="221" name="Google Shape;221;p4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2" name="Google Shape;222;p40"/>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3" name="Google Shape;223;p40"/>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224" name="Shape 224"/>
        <p:cNvGrpSpPr/>
        <p:nvPr/>
      </p:nvGrpSpPr>
      <p:grpSpPr>
        <a:xfrm>
          <a:off x="0" y="0"/>
          <a:ext cx="0" cy="0"/>
          <a:chOff x="0" y="0"/>
          <a:chExt cx="0" cy="0"/>
        </a:xfrm>
      </p:grpSpPr>
      <p:sp>
        <p:nvSpPr>
          <p:cNvPr id="225" name="Google Shape;225;p41"/>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1"/>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
        <p:nvSpPr>
          <p:cNvPr id="227" name="Google Shape;227;p41"/>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28" name="Google Shape;228;p41"/>
          <p:cNvGraphicFramePr/>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9" name="Google Shape;229;p41"/>
          <p:cNvGraphicFramePr/>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0" name="Google Shape;230;p41"/>
          <p:cNvSpPr txBox="1"/>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panose="020B0604020202020204"/>
              <a:buNone/>
              <a:defRPr sz="182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1" name="Google Shape;231;p41"/>
          <p:cNvSpPr txBox="1"/>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panose="020B0604020202020204"/>
              <a:buNone/>
              <a:defRPr sz="20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2" name="Google Shape;232;p41"/>
          <p:cNvSpPr txBox="1"/>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panose="020B0604020202020204"/>
              <a:buNone/>
              <a:defRPr sz="2000" b="1" i="0" u="none" strike="noStrike" cap="none">
                <a:solidFill>
                  <a:srgbClr val="CCCCCC"/>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3" name="Google Shape;233;p41"/>
          <p:cNvSpPr txBox="1"/>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panose="020B0604020202020204"/>
              <a:buNone/>
              <a:defRPr sz="12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4" name="Google Shape;234;p41"/>
          <p:cNvSpPr txBox="1"/>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panose="020B0604020202020204"/>
              <a:buNone/>
              <a:defRPr sz="105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5" name="Google Shape;235;p41"/>
          <p:cNvSpPr txBox="1"/>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panose="020B0604020202020204"/>
              <a:buNone/>
              <a:defRPr sz="1200" b="1" i="0" u="none" strike="noStrike" cap="none">
                <a:solidFill>
                  <a:srgbClr val="F630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6" name="Google Shape;236;p41"/>
          <p:cNvSpPr txBox="1"/>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panose="020B0604020202020204"/>
              <a:buNone/>
              <a:defRPr sz="105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7" name="Google Shape;237;p4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panose="020B0604020202020204"/>
              <a:buNone/>
              <a:defRPr sz="9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R="0" lvl="1"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8" name="Google Shape;238;p41"/>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aphicFrame>
        <p:nvGraphicFramePr>
          <p:cNvPr id="239" name="Google Shape;239;p41"/>
          <p:cNvGraphicFramePr/>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0" name="Google Shape;240;p41"/>
          <p:cNvGraphicFramePr/>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41" name="Google Shape;241;p4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2" name="Google Shape;242;p41"/>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3" name="Google Shape;243;p41"/>
          <p:cNvPicPr preferRelativeResize="0"/>
          <p:nvPr/>
        </p:nvPicPr>
        <p:blipFill rotWithShape="1">
          <a:blip r:embed="rId6"/>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244" name="Shape 244"/>
        <p:cNvGrpSpPr/>
        <p:nvPr/>
      </p:nvGrpSpPr>
      <p:grpSpPr>
        <a:xfrm>
          <a:off x="0" y="0"/>
          <a:ext cx="0" cy="0"/>
          <a:chOff x="0" y="0"/>
          <a:chExt cx="0" cy="0"/>
        </a:xfrm>
      </p:grpSpPr>
      <p:sp>
        <p:nvSpPr>
          <p:cNvPr id="245" name="Google Shape;245;p42"/>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2"/>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graphicFrame>
        <p:nvGraphicFramePr>
          <p:cNvPr id="247" name="Google Shape;247;p42"/>
          <p:cNvGraphicFramePr/>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8" name="Google Shape;248;p42"/>
          <p:cNvGraphicFramePr/>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9" name="Google Shape;249;p42"/>
          <p:cNvGraphicFramePr/>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250" name="Google Shape;250;p42"/>
          <p:cNvSpPr txBox="1"/>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panose="020B0604020202020204"/>
              <a:buNone/>
              <a:defRPr sz="3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1" name="Google Shape;251;p42"/>
          <p:cNvSpPr txBox="1"/>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0"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2" name="Google Shape;252;p42"/>
          <p:cNvSpPr txBox="1"/>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panose="020B0604020202020204"/>
              <a:buNone/>
              <a:defRPr sz="3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3" name="Google Shape;253;p42"/>
          <p:cNvSpPr txBox="1"/>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0"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graphicFrame>
        <p:nvGraphicFramePr>
          <p:cNvPr id="254" name="Google Shape;254;p42"/>
          <p:cNvGraphicFramePr/>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5" name="Google Shape;255;p42"/>
          <p:cNvGraphicFramePr/>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6" name="Google Shape;256;p42"/>
          <p:cNvGraphicFramePr/>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57" name="Google Shape;257;p4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8" name="Google Shape;258;p42"/>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9" name="Google Shape;259;p42"/>
          <p:cNvPicPr preferRelativeResize="0"/>
          <p:nvPr/>
        </p:nvPicPr>
        <p:blipFill rotWithShape="1">
          <a:blip r:embed="rId8"/>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260" name="Shape 260"/>
        <p:cNvGrpSpPr/>
        <p:nvPr/>
      </p:nvGrpSpPr>
      <p:grpSpPr>
        <a:xfrm>
          <a:off x="0" y="0"/>
          <a:ext cx="0" cy="0"/>
          <a:chOff x="0" y="0"/>
          <a:chExt cx="0" cy="0"/>
        </a:xfrm>
      </p:grpSpPr>
      <p:sp>
        <p:nvSpPr>
          <p:cNvPr id="261" name="Google Shape;261;p43"/>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43"/>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graphicFrame>
        <p:nvGraphicFramePr>
          <p:cNvPr id="263" name="Google Shape;263;p43"/>
          <p:cNvGraphicFramePr/>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64" name="Google Shape;264;p43"/>
          <p:cNvPicPr preferRelativeResize="0"/>
          <p:nvPr/>
        </p:nvPicPr>
        <p:blipFill rotWithShape="1">
          <a:blip r:embed="rId4"/>
          <a:srcRect/>
          <a:stretch>
            <a:fillRect/>
          </a:stretch>
        </p:blipFill>
        <p:spPr>
          <a:xfrm>
            <a:off x="918760" y="1581506"/>
            <a:ext cx="7431156" cy="2999208"/>
          </a:xfrm>
          <a:prstGeom prst="rect">
            <a:avLst/>
          </a:prstGeom>
          <a:noFill/>
          <a:ln>
            <a:noFill/>
          </a:ln>
        </p:spPr>
      </p:pic>
      <p:sp>
        <p:nvSpPr>
          <p:cNvPr id="265" name="Google Shape;265;p43"/>
          <p:cNvSpPr txBox="1"/>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panose="020B0604020202020204"/>
              <a:buNone/>
              <a:defRPr sz="18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6" name="Google Shape;266;p43"/>
          <p:cNvSpPr txBox="1"/>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panose="020B0604020202020204"/>
              <a:buNone/>
              <a:defRPr sz="18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7" name="Google Shape;267;p43"/>
          <p:cNvSpPr txBox="1"/>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panose="020B0604020202020204"/>
              <a:buNone/>
              <a:defRPr sz="1800" b="1" i="0" u="none" strike="noStrike" cap="none">
                <a:solidFill>
                  <a:srgbClr val="F632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8" name="Google Shape;268;p43"/>
          <p:cNvSpPr txBox="1"/>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panose="020B0604020202020204"/>
              <a:buNone/>
              <a:defRPr sz="1800" b="1" i="0" u="none" strike="noStrike" cap="none">
                <a:solidFill>
                  <a:srgbClr val="F632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9" name="Google Shape;269;p43"/>
          <p:cNvSpPr txBox="1"/>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panose="020B0604020202020204"/>
              <a:buNone/>
              <a:defRPr sz="18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0" name="Google Shape;270;p43"/>
          <p:cNvSpPr txBox="1"/>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panose="020B0604020202020204"/>
              <a:buNone/>
              <a:defRPr sz="1800" b="1" i="0" u="none" strike="noStrike" cap="none">
                <a:solidFill>
                  <a:srgbClr val="F6323E"/>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1" name="Google Shape;271;p43"/>
          <p:cNvSpPr txBox="1"/>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panose="020B0604020202020204"/>
              <a:buNone/>
              <a:defRPr sz="12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2" name="Google Shape;272;p43"/>
          <p:cNvSpPr txBox="1"/>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3" name="Google Shape;273;p43"/>
          <p:cNvSpPr txBox="1"/>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panose="020B0604020202020204"/>
              <a:buNone/>
              <a:defRPr sz="12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4" name="Google Shape;274;p43"/>
          <p:cNvSpPr txBox="1"/>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5" name="Google Shape;275;p43"/>
          <p:cNvSpPr txBox="1"/>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panose="020B0604020202020204"/>
              <a:buNone/>
              <a:defRPr sz="12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6" name="Google Shape;276;p43"/>
          <p:cNvSpPr txBox="1"/>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7" name="Google Shape;277;p43"/>
          <p:cNvSpPr txBox="1"/>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8" name="Google Shape;278;p43"/>
          <p:cNvSpPr txBox="1"/>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9" name="Google Shape;279;p43"/>
          <p:cNvSpPr txBox="1"/>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panose="020B0604020202020204"/>
              <a:buNone/>
              <a:defRPr sz="12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0" name="Google Shape;280;p43"/>
          <p:cNvSpPr txBox="1"/>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1" name="Google Shape;281;p43"/>
          <p:cNvSpPr txBox="1"/>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82" name="Google Shape;282;p43"/>
          <p:cNvSpPr txBox="1"/>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graphicFrame>
        <p:nvGraphicFramePr>
          <p:cNvPr id="283" name="Google Shape;283;p43"/>
          <p:cNvGraphicFramePr/>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3"/>
          </a:graphicData>
        </a:graphic>
      </p:graphicFrame>
      <p:pic>
        <p:nvPicPr>
          <p:cNvPr id="284" name="Google Shape;284;p43"/>
          <p:cNvPicPr preferRelativeResize="0"/>
          <p:nvPr/>
        </p:nvPicPr>
        <p:blipFill rotWithShape="1">
          <a:blip r:embed="rId4"/>
          <a:srcRect/>
          <a:stretch>
            <a:fillRect/>
          </a:stretch>
        </p:blipFill>
        <p:spPr>
          <a:xfrm>
            <a:off x="918760" y="1581506"/>
            <a:ext cx="7431156" cy="2999208"/>
          </a:xfrm>
          <a:prstGeom prst="rect">
            <a:avLst/>
          </a:prstGeom>
          <a:noFill/>
          <a:ln>
            <a:noFill/>
          </a:ln>
        </p:spPr>
      </p:pic>
      <p:sp>
        <p:nvSpPr>
          <p:cNvPr id="285" name="Google Shape;285;p4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6" name="Google Shape;286;p43"/>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7" name="Google Shape;287;p43"/>
          <p:cNvPicPr preferRelativeResize="0"/>
          <p:nvPr/>
        </p:nvPicPr>
        <p:blipFill rotWithShape="1">
          <a:blip r:embed="rId5"/>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288" name="Shape 288"/>
        <p:cNvGrpSpPr/>
        <p:nvPr/>
      </p:nvGrpSpPr>
      <p:grpSpPr>
        <a:xfrm>
          <a:off x="0" y="0"/>
          <a:ext cx="0" cy="0"/>
          <a:chOff x="0" y="0"/>
          <a:chExt cx="0" cy="0"/>
        </a:xfrm>
      </p:grpSpPr>
      <p:sp>
        <p:nvSpPr>
          <p:cNvPr id="289" name="Google Shape;289;p44"/>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44"/>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91" name="Google Shape;291;p44" descr="C:\Users\diyajoseph\Desktop\New folder (3)\Infographics-01-01.png"/>
          <p:cNvPicPr preferRelativeResize="0"/>
          <p:nvPr/>
        </p:nvPicPr>
        <p:blipFill rotWithShape="1">
          <a:blip r:embed="rId2"/>
          <a:srcRect/>
          <a:stretch>
            <a:fillRect/>
          </a:stretch>
        </p:blipFill>
        <p:spPr>
          <a:xfrm>
            <a:off x="4349184" y="1331625"/>
            <a:ext cx="3644856" cy="3644859"/>
          </a:xfrm>
          <a:prstGeom prst="rect">
            <a:avLst/>
          </a:prstGeom>
          <a:noFill/>
          <a:ln>
            <a:noFill/>
          </a:ln>
        </p:spPr>
      </p:pic>
      <p:sp>
        <p:nvSpPr>
          <p:cNvPr id="292" name="Google Shape;292;p44"/>
          <p:cNvSpPr txBox="1"/>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panose="020B0604020202020204"/>
              <a:buNone/>
              <a:defRPr sz="182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3" name="Google Shape;293;p44"/>
          <p:cNvSpPr txBox="1"/>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4" name="Google Shape;294;p44"/>
          <p:cNvSpPr txBox="1"/>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5" name="Google Shape;295;p44"/>
          <p:cNvSpPr txBox="1"/>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panose="020B0604020202020204"/>
              <a:buNone/>
              <a:defRPr sz="11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6" name="Google Shape;296;p44"/>
          <p:cNvSpPr txBox="1"/>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7" name="Google Shape;297;p44"/>
          <p:cNvSpPr txBox="1"/>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8" name="Google Shape;298;p44"/>
          <p:cNvSpPr txBox="1"/>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9" name="Google Shape;299;p44"/>
          <p:cNvSpPr txBox="1"/>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0" name="Google Shape;300;p44"/>
          <p:cNvSpPr txBox="1"/>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1" name="Google Shape;301;p44"/>
          <p:cNvSpPr txBox="1"/>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panose="020B0604020202020204"/>
              <a:buNone/>
              <a:defRPr sz="12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2" name="Google Shape;302;p4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3" name="Google Shape;303;p44"/>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304" name="Shape 304"/>
        <p:cNvGrpSpPr/>
        <p:nvPr/>
      </p:nvGrpSpPr>
      <p:grpSpPr>
        <a:xfrm>
          <a:off x="0" y="0"/>
          <a:ext cx="0" cy="0"/>
          <a:chOff x="0" y="0"/>
          <a:chExt cx="0" cy="0"/>
        </a:xfrm>
      </p:grpSpPr>
      <p:sp>
        <p:nvSpPr>
          <p:cNvPr id="305" name="Google Shape;305;p45"/>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45"/>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
        <p:nvSpPr>
          <p:cNvPr id="307" name="Google Shape;307;p45"/>
          <p:cNvSpPr txBox="1"/>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8" name="Google Shape;308;p45"/>
          <p:cNvSpPr txBox="1"/>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9" name="Google Shape;309;p45"/>
          <p:cNvSpPr txBox="1"/>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0" name="Google Shape;310;p45"/>
          <p:cNvSpPr txBox="1"/>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panose="020B0604020202020204"/>
              <a:buNone/>
              <a:defRPr sz="1000"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1" name="Google Shape;311;p45"/>
          <p:cNvSpPr txBox="1"/>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2" name="Google Shape;312;p45"/>
          <p:cNvSpPr txBox="1"/>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3" name="Google Shape;313;p45"/>
          <p:cNvSpPr txBox="1"/>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4" name="Google Shape;314;p45"/>
          <p:cNvSpPr txBox="1"/>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5" name="Google Shape;315;p45"/>
          <p:cNvSpPr txBox="1"/>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6" name="Google Shape;316;p45"/>
          <p:cNvSpPr txBox="1"/>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panose="020B0604020202020204"/>
              <a:buNone/>
              <a:defRPr sz="10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7" name="Google Shape;317;p45"/>
          <p:cNvSpPr txBox="1"/>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8" name="Google Shape;318;p45"/>
          <p:cNvSpPr txBox="1"/>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9" name="Google Shape;319;p45"/>
          <p:cNvSpPr txBox="1"/>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panose="020B0604020202020204"/>
              <a:buNone/>
              <a:defRPr sz="10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0" name="Google Shape;320;p45"/>
          <p:cNvSpPr txBox="1"/>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1" name="Google Shape;321;p45"/>
          <p:cNvSpPr txBox="1"/>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2" name="Google Shape;322;p45"/>
          <p:cNvSpPr txBox="1"/>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3" name="Google Shape;323;p45"/>
          <p:cNvSpPr txBox="1"/>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4" name="Google Shape;324;p45"/>
          <p:cNvSpPr txBox="1"/>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5" name="Google Shape;325;p45"/>
          <p:cNvSpPr txBox="1"/>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panose="020B0604020202020204"/>
              <a:buNone/>
              <a:defRPr sz="1000" b="1" i="0" u="none" strike="noStrike" cap="none">
                <a:solidFill>
                  <a:srgbClr val="F1333F"/>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6" name="Google Shape;326;p45"/>
          <p:cNvSpPr txBox="1"/>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7" name="Google Shape;327;p45"/>
          <p:cNvSpPr txBox="1"/>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8" name="Google Shape;328;p45"/>
          <p:cNvSpPr txBox="1"/>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panose="020B0604020202020204"/>
              <a:buNone/>
              <a:defRPr sz="10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9" name="Google Shape;329;p45"/>
          <p:cNvSpPr txBox="1"/>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panose="020B0604020202020204"/>
              <a:buNone/>
              <a:defRPr sz="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30" name="Google Shape;330;p45"/>
          <p:cNvSpPr txBox="1"/>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panose="020B0604020202020204"/>
              <a:buNone/>
              <a:defRPr sz="16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grpSp>
        <p:nvGrpSpPr>
          <p:cNvPr id="331" name="Google Shape;331;p45"/>
          <p:cNvGrpSpPr/>
          <p:nvPr/>
        </p:nvGrpSpPr>
        <p:grpSpPr>
          <a:xfrm>
            <a:off x="3064089" y="1322496"/>
            <a:ext cx="3130304" cy="3130304"/>
            <a:chOff x="1725851" y="197234"/>
            <a:chExt cx="4799362" cy="4799363"/>
          </a:xfrm>
        </p:grpSpPr>
        <p:sp>
          <p:nvSpPr>
            <p:cNvPr id="332" name="Google Shape;332;p45"/>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45"/>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5"/>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5"/>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6" name="Google Shape;336;p45"/>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5"/>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5"/>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5"/>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5"/>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panose="02000000000000000000"/>
                <a:ea typeface="Roboto" panose="02000000000000000000"/>
                <a:cs typeface="Roboto" panose="02000000000000000000"/>
                <a:sym typeface="Roboto" panose="02000000000000000000"/>
              </a:endParaRPr>
            </a:p>
          </p:txBody>
        </p:sp>
        <p:sp>
          <p:nvSpPr>
            <p:cNvPr id="341" name="Google Shape;341;p45"/>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2" name="Google Shape;342;p45"/>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3" name="Google Shape;343;p45"/>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4" name="Google Shape;344;p45"/>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5" name="Google Shape;345;p45"/>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6" name="Google Shape;346;p45"/>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7" name="Google Shape;347;p45"/>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48" name="Google Shape;348;p45"/>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49" name="Google Shape;349;p45"/>
          <p:cNvPicPr preferRelativeResize="0"/>
          <p:nvPr/>
        </p:nvPicPr>
        <p:blipFill rotWithShape="1">
          <a:blip r:embed="rId2"/>
          <a:srcRect/>
          <a:stretch>
            <a:fillRect/>
          </a:stretch>
        </p:blipFill>
        <p:spPr>
          <a:xfrm>
            <a:off x="3906518" y="1572770"/>
            <a:ext cx="365816" cy="365816"/>
          </a:xfrm>
          <a:prstGeom prst="rect">
            <a:avLst/>
          </a:prstGeom>
          <a:noFill/>
          <a:ln>
            <a:noFill/>
          </a:ln>
        </p:spPr>
      </p:pic>
      <p:pic>
        <p:nvPicPr>
          <p:cNvPr id="350" name="Google Shape;350;p45"/>
          <p:cNvPicPr preferRelativeResize="0"/>
          <p:nvPr/>
        </p:nvPicPr>
        <p:blipFill rotWithShape="1">
          <a:blip r:embed="rId3"/>
          <a:srcRect/>
          <a:stretch>
            <a:fillRect/>
          </a:stretch>
        </p:blipFill>
        <p:spPr>
          <a:xfrm>
            <a:off x="4972122" y="3840710"/>
            <a:ext cx="365816" cy="365816"/>
          </a:xfrm>
          <a:prstGeom prst="rect">
            <a:avLst/>
          </a:prstGeom>
          <a:noFill/>
          <a:ln>
            <a:noFill/>
          </a:ln>
        </p:spPr>
      </p:pic>
      <p:pic>
        <p:nvPicPr>
          <p:cNvPr id="351" name="Google Shape;351;p45"/>
          <p:cNvPicPr preferRelativeResize="0"/>
          <p:nvPr/>
        </p:nvPicPr>
        <p:blipFill rotWithShape="1">
          <a:blip r:embed="rId4"/>
          <a:srcRect/>
          <a:stretch>
            <a:fillRect/>
          </a:stretch>
        </p:blipFill>
        <p:spPr>
          <a:xfrm>
            <a:off x="3285784" y="3229619"/>
            <a:ext cx="365816" cy="365816"/>
          </a:xfrm>
          <a:prstGeom prst="rect">
            <a:avLst/>
          </a:prstGeom>
          <a:noFill/>
          <a:ln>
            <a:noFill/>
          </a:ln>
        </p:spPr>
      </p:pic>
      <p:pic>
        <p:nvPicPr>
          <p:cNvPr id="352" name="Google Shape;352;p45"/>
          <p:cNvPicPr preferRelativeResize="0"/>
          <p:nvPr/>
        </p:nvPicPr>
        <p:blipFill rotWithShape="1">
          <a:blip r:embed="rId5"/>
          <a:srcRect/>
          <a:stretch>
            <a:fillRect/>
          </a:stretch>
        </p:blipFill>
        <p:spPr>
          <a:xfrm>
            <a:off x="3260129" y="2284117"/>
            <a:ext cx="365816" cy="365816"/>
          </a:xfrm>
          <a:prstGeom prst="rect">
            <a:avLst/>
          </a:prstGeom>
          <a:noFill/>
          <a:ln>
            <a:noFill/>
          </a:ln>
        </p:spPr>
      </p:pic>
      <p:pic>
        <p:nvPicPr>
          <p:cNvPr id="353" name="Google Shape;353;p45"/>
          <p:cNvPicPr preferRelativeResize="0"/>
          <p:nvPr/>
        </p:nvPicPr>
        <p:blipFill rotWithShape="1">
          <a:blip r:embed="rId6"/>
          <a:srcRect/>
          <a:stretch>
            <a:fillRect/>
          </a:stretch>
        </p:blipFill>
        <p:spPr>
          <a:xfrm>
            <a:off x="4871063" y="1518775"/>
            <a:ext cx="365816" cy="365816"/>
          </a:xfrm>
          <a:prstGeom prst="rect">
            <a:avLst/>
          </a:prstGeom>
          <a:noFill/>
          <a:ln>
            <a:noFill/>
          </a:ln>
        </p:spPr>
      </p:pic>
      <p:pic>
        <p:nvPicPr>
          <p:cNvPr id="354" name="Google Shape;354;p45"/>
          <p:cNvPicPr preferRelativeResize="0"/>
          <p:nvPr/>
        </p:nvPicPr>
        <p:blipFill rotWithShape="1">
          <a:blip r:embed="rId7"/>
          <a:srcRect/>
          <a:stretch>
            <a:fillRect/>
          </a:stretch>
        </p:blipFill>
        <p:spPr>
          <a:xfrm>
            <a:off x="5606880" y="2182634"/>
            <a:ext cx="365816" cy="365816"/>
          </a:xfrm>
          <a:prstGeom prst="rect">
            <a:avLst/>
          </a:prstGeom>
          <a:noFill/>
          <a:ln>
            <a:noFill/>
          </a:ln>
        </p:spPr>
      </p:pic>
      <p:pic>
        <p:nvPicPr>
          <p:cNvPr id="355" name="Google Shape;355;p45"/>
          <p:cNvPicPr preferRelativeResize="0"/>
          <p:nvPr/>
        </p:nvPicPr>
        <p:blipFill rotWithShape="1">
          <a:blip r:embed="rId8"/>
          <a:srcRect/>
          <a:stretch>
            <a:fillRect/>
          </a:stretch>
        </p:blipFill>
        <p:spPr>
          <a:xfrm>
            <a:off x="5641355" y="3145032"/>
            <a:ext cx="365816" cy="365816"/>
          </a:xfrm>
          <a:prstGeom prst="rect">
            <a:avLst/>
          </a:prstGeom>
          <a:noFill/>
          <a:ln>
            <a:noFill/>
          </a:ln>
        </p:spPr>
      </p:pic>
      <p:pic>
        <p:nvPicPr>
          <p:cNvPr id="356" name="Google Shape;356;p45"/>
          <p:cNvPicPr preferRelativeResize="0"/>
          <p:nvPr/>
        </p:nvPicPr>
        <p:blipFill rotWithShape="1">
          <a:blip r:embed="rId9"/>
          <a:srcRect/>
          <a:stretch>
            <a:fillRect/>
          </a:stretch>
        </p:blipFill>
        <p:spPr>
          <a:xfrm>
            <a:off x="4014639" y="3877794"/>
            <a:ext cx="365816" cy="365816"/>
          </a:xfrm>
          <a:prstGeom prst="rect">
            <a:avLst/>
          </a:prstGeom>
          <a:noFill/>
          <a:ln>
            <a:noFill/>
          </a:ln>
        </p:spPr>
      </p:pic>
      <p:sp>
        <p:nvSpPr>
          <p:cNvPr id="357" name="Google Shape;357;p45"/>
          <p:cNvSpPr txBox="1"/>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panose="020B0604020202020204"/>
              <a:buNone/>
              <a:defRPr sz="1100" b="1" i="0" u="none" strike="noStrike" cap="none">
                <a:solidFill>
                  <a:srgbClr val="989898"/>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8" name="Google Shape;358;p4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59" name="Google Shape;359;p45"/>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0" name="Google Shape;360;p45"/>
          <p:cNvPicPr preferRelativeResize="0"/>
          <p:nvPr/>
        </p:nvPicPr>
        <p:blipFill rotWithShape="1">
          <a:blip r:embed="rId10"/>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361" name="Shape 361"/>
        <p:cNvGrpSpPr/>
        <p:nvPr/>
      </p:nvGrpSpPr>
      <p:grpSpPr>
        <a:xfrm>
          <a:off x="0" y="0"/>
          <a:ext cx="0" cy="0"/>
          <a:chOff x="0" y="0"/>
          <a:chExt cx="0" cy="0"/>
        </a:xfrm>
      </p:grpSpPr>
      <p:sp>
        <p:nvSpPr>
          <p:cNvPr id="362" name="Google Shape;362;p46"/>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46"/>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
        <p:nvSpPr>
          <p:cNvPr id="364" name="Google Shape;364;p46"/>
          <p:cNvSpPr txBox="1"/>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panose="020B0604020202020204"/>
              <a:buNone/>
              <a:defRPr sz="182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5" name="Google Shape;365;p46"/>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panose="020B0604020202020204"/>
              <a:buNone/>
              <a:defRPr sz="11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R="0" lvl="1"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6" name="Google Shape;366;p4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7" name="Google Shape;367;p46"/>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68" name="Google Shape;368;p46"/>
          <p:cNvPicPr preferRelativeResize="0"/>
          <p:nvPr/>
        </p:nvPicPr>
        <p:blipFill rotWithShape="1">
          <a:blip r:embed="rId2"/>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21" name="Shape 21"/>
        <p:cNvGrpSpPr/>
        <p:nvPr/>
      </p:nvGrpSpPr>
      <p:grpSpPr>
        <a:xfrm>
          <a:off x="0" y="0"/>
          <a:ext cx="0" cy="0"/>
          <a:chOff x="0" y="0"/>
          <a:chExt cx="0" cy="0"/>
        </a:xfrm>
      </p:grpSpPr>
      <p:sp>
        <p:nvSpPr>
          <p:cNvPr id="22" name="Google Shape;22;p29"/>
          <p:cNvSpPr/>
          <p:nvPr>
            <p:ph type="pic" idx="2"/>
          </p:nvPr>
        </p:nvSpPr>
        <p:spPr>
          <a:xfrm>
            <a:off x="0" y="0"/>
            <a:ext cx="9144000" cy="5143500"/>
          </a:xfrm>
          <a:prstGeom prst="rect">
            <a:avLst/>
          </a:prstGeom>
          <a:noFill/>
          <a:ln>
            <a:noFill/>
          </a:ln>
        </p:spPr>
      </p:sp>
      <p:sp>
        <p:nvSpPr>
          <p:cNvPr id="23" name="Google Shape;23;p29"/>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panose="02000506030000020004"/>
              <a:buNone/>
              <a:defRPr/>
            </a:lvl1pPr>
            <a:lvl2pPr lvl="1" algn="l">
              <a:spcBef>
                <a:spcPts val="0"/>
              </a:spcBef>
              <a:spcAft>
                <a:spcPts val="0"/>
              </a:spcAft>
              <a:buClr>
                <a:schemeClr val="dk1"/>
              </a:buClr>
              <a:buSzPts val="1400"/>
              <a:buFont typeface="Calibri" panose="020F0502020204030204"/>
              <a:buNone/>
              <a:defRPr/>
            </a:lvl2pPr>
            <a:lvl3pPr lvl="2" algn="l">
              <a:spcBef>
                <a:spcPts val="0"/>
              </a:spcBef>
              <a:spcAft>
                <a:spcPts val="0"/>
              </a:spcAft>
              <a:buClr>
                <a:schemeClr val="dk1"/>
              </a:buClr>
              <a:buSzPts val="1400"/>
              <a:buFont typeface="Calibri" panose="020F0502020204030204"/>
              <a:buNone/>
              <a:defRPr/>
            </a:lvl3pPr>
            <a:lvl4pPr lvl="3" algn="l">
              <a:spcBef>
                <a:spcPts val="0"/>
              </a:spcBef>
              <a:spcAft>
                <a:spcPts val="0"/>
              </a:spcAft>
              <a:buClr>
                <a:schemeClr val="dk1"/>
              </a:buClr>
              <a:buSzPts val="1400"/>
              <a:buFont typeface="Calibri" panose="020F0502020204030204"/>
              <a:buNone/>
              <a:defRPr/>
            </a:lvl4pPr>
            <a:lvl5pPr lvl="4" algn="l">
              <a:spcBef>
                <a:spcPts val="0"/>
              </a:spcBef>
              <a:spcAft>
                <a:spcPts val="0"/>
              </a:spcAft>
              <a:buClr>
                <a:schemeClr val="dk1"/>
              </a:buClr>
              <a:buSzPts val="1400"/>
              <a:buFont typeface="Calibri" panose="020F0502020204030204"/>
              <a:buNone/>
              <a:defRPr/>
            </a:lvl5pPr>
            <a:lvl6pPr lvl="5" algn="l">
              <a:spcBef>
                <a:spcPts val="0"/>
              </a:spcBef>
              <a:spcAft>
                <a:spcPts val="0"/>
              </a:spcAft>
              <a:buClr>
                <a:schemeClr val="dk1"/>
              </a:buClr>
              <a:buSzPts val="1400"/>
              <a:buFont typeface="Calibri" panose="020F0502020204030204"/>
              <a:buNone/>
              <a:defRPr/>
            </a:lvl6pPr>
            <a:lvl7pPr lvl="6" algn="l">
              <a:spcBef>
                <a:spcPts val="0"/>
              </a:spcBef>
              <a:spcAft>
                <a:spcPts val="0"/>
              </a:spcAft>
              <a:buClr>
                <a:schemeClr val="dk1"/>
              </a:buClr>
              <a:buSzPts val="1400"/>
              <a:buFont typeface="Calibri" panose="020F0502020204030204"/>
              <a:buNone/>
              <a:defRPr/>
            </a:lvl7pPr>
            <a:lvl8pPr lvl="7" algn="l">
              <a:spcBef>
                <a:spcPts val="0"/>
              </a:spcBef>
              <a:spcAft>
                <a:spcPts val="0"/>
              </a:spcAft>
              <a:buClr>
                <a:schemeClr val="dk1"/>
              </a:buClr>
              <a:buSzPts val="1400"/>
              <a:buFont typeface="Calibri" panose="020F0502020204030204"/>
              <a:buNone/>
              <a:defRPr/>
            </a:lvl8pPr>
            <a:lvl9pPr lvl="8" algn="l">
              <a:spcBef>
                <a:spcPts val="0"/>
              </a:spcBef>
              <a:spcAft>
                <a:spcPts val="0"/>
              </a:spcAft>
              <a:buClr>
                <a:schemeClr val="dk1"/>
              </a:buClr>
              <a:buSzPts val="1400"/>
              <a:buFont typeface="Calibri" panose="020F0502020204030204"/>
              <a:buNone/>
              <a:defRPr/>
            </a:lvl9pPr>
          </a:lstStyle>
          <a:p/>
        </p:txBody>
      </p:sp>
      <p:sp>
        <p:nvSpPr>
          <p:cNvPr id="24" name="Google Shape;24;p29"/>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spcBef>
                <a:spcPts val="0"/>
              </a:spcBef>
              <a:spcAft>
                <a:spcPts val="0"/>
              </a:spcAft>
              <a:buClr>
                <a:srgbClr val="888888"/>
              </a:buClr>
              <a:buSzPts val="900"/>
              <a:buFont typeface="Proxima Nova" panose="02000506030000020004"/>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IN"/>
            </a:fld>
            <a:endParaRPr lang="en-IN"/>
          </a:p>
        </p:txBody>
      </p:sp>
      <p:pic>
        <p:nvPicPr>
          <p:cNvPr id="25" name="Google Shape;25;p29"/>
          <p:cNvPicPr preferRelativeResize="0"/>
          <p:nvPr/>
        </p:nvPicPr>
        <p:blipFill rotWithShape="1">
          <a:blip r:embed="rId2"/>
          <a:srcRect/>
          <a:stretch>
            <a:fillRect/>
          </a:stretch>
        </p:blipFill>
        <p:spPr>
          <a:xfrm>
            <a:off x="628650" y="546100"/>
            <a:ext cx="3259769" cy="4033989"/>
          </a:xfrm>
          <a:prstGeom prst="rect">
            <a:avLst/>
          </a:prstGeom>
          <a:noFill/>
          <a:ln>
            <a:noFill/>
          </a:ln>
        </p:spPr>
      </p:pic>
      <p:sp>
        <p:nvSpPr>
          <p:cNvPr id="26" name="Google Shape;26;p29"/>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panose="020B0604020202020204"/>
              <a:buNone/>
            </a:pPr>
            <a:r>
              <a:rPr lang="en-IN" sz="1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Edit Master text styles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 name="Google Shape;27;p29"/>
          <p:cNvPicPr preferRelativeResize="0"/>
          <p:nvPr/>
        </p:nvPicPr>
        <p:blipFill rotWithShape="1">
          <a:blip r:embed="rId2"/>
          <a:srcRect/>
          <a:stretch>
            <a:fillRect/>
          </a:stretch>
        </p:blipFill>
        <p:spPr>
          <a:xfrm>
            <a:off x="628650" y="546100"/>
            <a:ext cx="3259769" cy="4033989"/>
          </a:xfrm>
          <a:prstGeom prst="rect">
            <a:avLst/>
          </a:prstGeom>
          <a:noFill/>
          <a:ln>
            <a:noFill/>
          </a:ln>
        </p:spPr>
      </p:pic>
      <p:sp>
        <p:nvSpPr>
          <p:cNvPr id="28" name="Google Shape;28;p29"/>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panose="020B0604020202020204"/>
              <a:buNone/>
            </a:pPr>
            <a:r>
              <a:rPr lang="en-IN" sz="1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Edit Master text styles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29" name="Shape 29"/>
        <p:cNvGrpSpPr/>
        <p:nvPr/>
      </p:nvGrpSpPr>
      <p:grpSpPr>
        <a:xfrm>
          <a:off x="0" y="0"/>
          <a:ext cx="0" cy="0"/>
          <a:chOff x="0" y="0"/>
          <a:chExt cx="0" cy="0"/>
        </a:xfrm>
      </p:grpSpPr>
      <p:sp>
        <p:nvSpPr>
          <p:cNvPr id="30" name="Google Shape;30;p30"/>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 name="Google Shape;31;p30"/>
          <p:cNvSpPr txBox="1"/>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panose="020B060402020202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 name="Google Shape;34;p30"/>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lvl="1"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lvl="2"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lvl="3"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lvl="4"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lvl="5"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lvl="6"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lvl="7"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lvl="8" indent="0" algn="r">
              <a:spcBef>
                <a:spcPts val="0"/>
              </a:spcBef>
              <a:buNone/>
              <a:defRPr sz="9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IN"/>
            </a:fld>
            <a:endParaRPr lang="en-IN"/>
          </a:p>
        </p:txBody>
      </p:sp>
      <p:pic>
        <p:nvPicPr>
          <p:cNvPr id="35" name="Google Shape;35;p30"/>
          <p:cNvPicPr preferRelativeResize="0"/>
          <p:nvPr/>
        </p:nvPicPr>
        <p:blipFill rotWithShape="1">
          <a:blip r:embed="rId2"/>
          <a:srcRect/>
          <a:stretch>
            <a:fillRect/>
          </a:stretch>
        </p:blipFill>
        <p:spPr>
          <a:xfrm>
            <a:off x="7611920" y="303610"/>
            <a:ext cx="909780" cy="242888"/>
          </a:xfrm>
          <a:prstGeom prst="rect">
            <a:avLst/>
          </a:prstGeom>
          <a:noFill/>
          <a:ln>
            <a:noFill/>
          </a:ln>
        </p:spPr>
      </p:pic>
      <p:sp>
        <p:nvSpPr>
          <p:cNvPr id="36" name="Google Shape;36;p30"/>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7" name="Google Shape;37;p30"/>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38" name="Shape 38"/>
        <p:cNvGrpSpPr/>
        <p:nvPr/>
      </p:nvGrpSpPr>
      <p:grpSpPr>
        <a:xfrm>
          <a:off x="0" y="0"/>
          <a:ext cx="0" cy="0"/>
          <a:chOff x="0" y="0"/>
          <a:chExt cx="0" cy="0"/>
        </a:xfrm>
      </p:grpSpPr>
      <p:sp>
        <p:nvSpPr>
          <p:cNvPr id="39" name="Google Shape;39;p31"/>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
        <p:nvSpPr>
          <p:cNvPr id="41" name="Google Shape;41;p31"/>
          <p:cNvSpPr txBox="1"/>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panose="020B0604020202020204"/>
              <a:buNone/>
              <a:defRPr sz="1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Google Shape;42;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3" name="Google Shape;43;p31"/>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4" name="Google Shape;44;p31"/>
          <p:cNvPicPr preferRelativeResize="0"/>
          <p:nvPr/>
        </p:nvPicPr>
        <p:blipFill rotWithShape="1">
          <a:blip r:embed="rId2"/>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45" name="Shape 45"/>
        <p:cNvGrpSpPr/>
        <p:nvPr/>
      </p:nvGrpSpPr>
      <p:grpSpPr>
        <a:xfrm>
          <a:off x="0" y="0"/>
          <a:ext cx="0" cy="0"/>
          <a:chOff x="0" y="0"/>
          <a:chExt cx="0" cy="0"/>
        </a:xfrm>
      </p:grpSpPr>
      <p:sp>
        <p:nvSpPr>
          <p:cNvPr id="46" name="Google Shape;46;p32"/>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
        <p:nvSpPr>
          <p:cNvPr id="48" name="Google Shape;48;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 name="Google Shape;49;p32"/>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0" name="Google Shape;50;p32"/>
          <p:cNvPicPr preferRelativeResize="0"/>
          <p:nvPr/>
        </p:nvPicPr>
        <p:blipFill rotWithShape="1">
          <a:blip r:embed="rId2"/>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51" name="Shape 51"/>
        <p:cNvGrpSpPr/>
        <p:nvPr/>
      </p:nvGrpSpPr>
      <p:grpSpPr>
        <a:xfrm>
          <a:off x="0" y="0"/>
          <a:ext cx="0" cy="0"/>
          <a:chOff x="0" y="0"/>
          <a:chExt cx="0" cy="0"/>
        </a:xfrm>
      </p:grpSpPr>
      <p:sp>
        <p:nvSpPr>
          <p:cNvPr id="52" name="Google Shape;52;p33"/>
          <p:cNvSpPr/>
          <p:nvPr>
            <p:ph type="pic" idx="2"/>
          </p:nvPr>
        </p:nvSpPr>
        <p:spPr>
          <a:xfrm>
            <a:off x="0" y="0"/>
            <a:ext cx="9144000" cy="5143500"/>
          </a:xfrm>
          <a:prstGeom prst="rect">
            <a:avLst/>
          </a:prstGeom>
          <a:noFill/>
          <a:ln>
            <a:noFill/>
          </a:ln>
        </p:spPr>
      </p:sp>
      <p:sp>
        <p:nvSpPr>
          <p:cNvPr id="53" name="Google Shape;53;p33"/>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3"/>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5" name="Google Shape;55;p33"/>
          <p:cNvPicPr preferRelativeResize="0"/>
          <p:nvPr/>
        </p:nvPicPr>
        <p:blipFill rotWithShape="1">
          <a:blip r:embed="rId2"/>
          <a:srcRect/>
          <a:stretch>
            <a:fillRect/>
          </a:stretch>
        </p:blipFill>
        <p:spPr>
          <a:xfrm>
            <a:off x="628650" y="546100"/>
            <a:ext cx="3259769" cy="4033989"/>
          </a:xfrm>
          <a:prstGeom prst="rect">
            <a:avLst/>
          </a:prstGeom>
          <a:noFill/>
          <a:ln>
            <a:noFill/>
          </a:ln>
        </p:spPr>
      </p:pic>
      <p:sp>
        <p:nvSpPr>
          <p:cNvPr id="56" name="Google Shape;56;p3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panose="020B0604020202020204"/>
              <a:buNone/>
            </a:pPr>
            <a:r>
              <a:rPr lang="en-IN" sz="1400">
                <a:solidFill>
                  <a:schemeClr val="lt1"/>
                </a:solidFill>
                <a:latin typeface="Proxima Nova" panose="02000506030000020004"/>
                <a:ea typeface="Proxima Nova" panose="02000506030000020004"/>
                <a:cs typeface="Proxima Nova" panose="02000506030000020004"/>
                <a:sym typeface="Proxima Nova" panose="02000506030000020004"/>
              </a:rPr>
              <a:t>Edit Master text styles</a:t>
            </a:r>
            <a:endParaRPr lang="en-IN" sz="1400">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pic>
        <p:nvPicPr>
          <p:cNvPr id="57" name="Google Shape;57;p33"/>
          <p:cNvPicPr preferRelativeResize="0"/>
          <p:nvPr/>
        </p:nvPicPr>
        <p:blipFill rotWithShape="1">
          <a:blip r:embed="rId2"/>
          <a:srcRect/>
          <a:stretch>
            <a:fillRect/>
          </a:stretch>
        </p:blipFill>
        <p:spPr>
          <a:xfrm>
            <a:off x="628650" y="546100"/>
            <a:ext cx="3259769" cy="4033989"/>
          </a:xfrm>
          <a:prstGeom prst="rect">
            <a:avLst/>
          </a:prstGeom>
          <a:noFill/>
          <a:ln>
            <a:noFill/>
          </a:ln>
        </p:spPr>
      </p:pic>
      <p:sp>
        <p:nvSpPr>
          <p:cNvPr id="58" name="Google Shape;58;p3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panose="020B0604020202020204"/>
              <a:buNone/>
            </a:pPr>
            <a:r>
              <a:rPr lang="en-IN" sz="1400">
                <a:solidFill>
                  <a:schemeClr val="lt1"/>
                </a:solidFill>
                <a:latin typeface="Proxima Nova" panose="02000506030000020004"/>
                <a:ea typeface="Proxima Nova" panose="02000506030000020004"/>
                <a:cs typeface="Proxima Nova" panose="02000506030000020004"/>
                <a:sym typeface="Proxima Nova" panose="02000506030000020004"/>
              </a:rPr>
              <a:t>Edit Master text styles</a:t>
            </a:r>
            <a:endParaRPr lang="en-IN" sz="1400">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59" name="Shape 59"/>
        <p:cNvGrpSpPr/>
        <p:nvPr/>
      </p:nvGrpSpPr>
      <p:grpSpPr>
        <a:xfrm>
          <a:off x="0" y="0"/>
          <a:ext cx="0" cy="0"/>
          <a:chOff x="0" y="0"/>
          <a:chExt cx="0" cy="0"/>
        </a:xfrm>
      </p:grpSpPr>
      <p:sp>
        <p:nvSpPr>
          <p:cNvPr id="60" name="Google Shape;60;p3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1" name="Google Shape;61;p34"/>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2" name="Google Shape;62;p34"/>
          <p:cNvSpPr txBox="1"/>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panose="020B060402020202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sp>
      <p:sp>
        <p:nvSpPr>
          <p:cNvPr id="64" name="Google Shape;64;p34"/>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sp>
      <p:sp>
        <p:nvSpPr>
          <p:cNvPr id="65" name="Google Shape;65;p34"/>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sp>
      <p:sp>
        <p:nvSpPr>
          <p:cNvPr id="66" name="Google Shape;66;p34"/>
          <p:cNvSpPr txBox="1"/>
          <p:nvPr>
            <p:ph type="body" idx="1"/>
          </p:nvPr>
        </p:nvSpPr>
        <p:spPr>
          <a:xfrm>
            <a:off x="1439466" y="3519224"/>
            <a:ext cx="1674019" cy="276489"/>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panose="020B0604020202020204"/>
              <a:buNone/>
              <a:defRPr sz="1215" b="1" i="0" u="none" strike="noStrike" cap="none">
                <a:solidFill>
                  <a:srgbClr val="FF0000"/>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34"/>
          <p:cNvSpPr txBox="1"/>
          <p:nvPr>
            <p:ph type="body" idx="5"/>
          </p:nvPr>
        </p:nvSpPr>
        <p:spPr>
          <a:xfrm>
            <a:off x="3744985" y="3519224"/>
            <a:ext cx="1654032" cy="276489"/>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panose="020B0604020202020204"/>
              <a:buNone/>
              <a:defRPr sz="1215" b="1" i="0" u="none" strike="noStrike" cap="none">
                <a:solidFill>
                  <a:srgbClr val="FF0000"/>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34"/>
          <p:cNvSpPr txBox="1"/>
          <p:nvPr>
            <p:ph type="body" idx="6"/>
          </p:nvPr>
        </p:nvSpPr>
        <p:spPr>
          <a:xfrm>
            <a:off x="6050503" y="3519223"/>
            <a:ext cx="1654032" cy="28396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rgbClr val="FF0000"/>
              </a:buClr>
              <a:buSzPts val="1215"/>
              <a:buFont typeface="Arial" panose="020B0604020202020204"/>
              <a:buNone/>
              <a:defRPr sz="1215" b="1" i="0" u="none" strike="noStrike" cap="none">
                <a:solidFill>
                  <a:srgbClr val="FF0000"/>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34"/>
          <p:cNvSpPr txBox="1"/>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panose="020B0604020202020204"/>
              <a:buNone/>
              <a:defRPr sz="94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34"/>
          <p:cNvSpPr txBox="1"/>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panose="020B0604020202020204"/>
              <a:buNone/>
              <a:defRPr sz="94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34"/>
          <p:cNvSpPr txBox="1"/>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panose="020B0604020202020204"/>
              <a:buNone/>
              <a:defRPr sz="94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34"/>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4" name="Google Shape;74;p34"/>
          <p:cNvPicPr preferRelativeResize="0"/>
          <p:nvPr/>
        </p:nvPicPr>
        <p:blipFill rotWithShape="1">
          <a:blip r:embed="rId2"/>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75" name="Shape 75"/>
        <p:cNvGrpSpPr/>
        <p:nvPr/>
      </p:nvGrpSpPr>
      <p:grpSpPr>
        <a:xfrm>
          <a:off x="0" y="0"/>
          <a:ext cx="0" cy="0"/>
          <a:chOff x="0" y="0"/>
          <a:chExt cx="0" cy="0"/>
        </a:xfrm>
      </p:grpSpPr>
      <p:sp>
        <p:nvSpPr>
          <p:cNvPr id="76" name="Google Shape;76;p3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7" name="Google Shape;77;p35"/>
          <p:cNvSpPr txBox="1"/>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panose="020B0604020202020204"/>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5"/>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35"/>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0" name="Google Shape;80;p35"/>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1" name="Google Shape;81;p35"/>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2" name="Google Shape;82;p35"/>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3" name="Google Shape;83;p35"/>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4" name="Google Shape;84;p35"/>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85" name="Google Shape;85;p35"/>
          <p:cNvPicPr preferRelativeResize="0"/>
          <p:nvPr/>
        </p:nvPicPr>
        <p:blipFill rotWithShape="1">
          <a:blip r:embed="rId2"/>
          <a:srcRect/>
          <a:stretch>
            <a:fillRect/>
          </a:stretch>
        </p:blipFill>
        <p:spPr>
          <a:xfrm>
            <a:off x="755392" y="2035413"/>
            <a:ext cx="103152" cy="94468"/>
          </a:xfrm>
          <a:prstGeom prst="rect">
            <a:avLst/>
          </a:prstGeom>
          <a:noFill/>
          <a:ln>
            <a:noFill/>
          </a:ln>
        </p:spPr>
      </p:pic>
      <p:sp>
        <p:nvSpPr>
          <p:cNvPr id="86" name="Google Shape;86;p35"/>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87" name="Google Shape;87;p35"/>
          <p:cNvPicPr preferRelativeResize="0"/>
          <p:nvPr/>
        </p:nvPicPr>
        <p:blipFill rotWithShape="1">
          <a:blip r:embed="rId2"/>
          <a:srcRect/>
          <a:stretch>
            <a:fillRect/>
          </a:stretch>
        </p:blipFill>
        <p:spPr>
          <a:xfrm>
            <a:off x="2763970" y="2028697"/>
            <a:ext cx="103152" cy="94468"/>
          </a:xfrm>
          <a:prstGeom prst="rect">
            <a:avLst/>
          </a:prstGeom>
          <a:noFill/>
          <a:ln>
            <a:noFill/>
          </a:ln>
        </p:spPr>
      </p:pic>
      <p:pic>
        <p:nvPicPr>
          <p:cNvPr id="88" name="Google Shape;88;p35"/>
          <p:cNvPicPr preferRelativeResize="0"/>
          <p:nvPr/>
        </p:nvPicPr>
        <p:blipFill rotWithShape="1">
          <a:blip r:embed="rId2"/>
          <a:srcRect/>
          <a:stretch>
            <a:fillRect/>
          </a:stretch>
        </p:blipFill>
        <p:spPr>
          <a:xfrm>
            <a:off x="6860032" y="2040628"/>
            <a:ext cx="103152" cy="94468"/>
          </a:xfrm>
          <a:prstGeom prst="rect">
            <a:avLst/>
          </a:prstGeom>
          <a:noFill/>
          <a:ln>
            <a:noFill/>
          </a:ln>
        </p:spPr>
      </p:pic>
      <p:pic>
        <p:nvPicPr>
          <p:cNvPr id="89" name="Google Shape;89;p35"/>
          <p:cNvPicPr preferRelativeResize="0"/>
          <p:nvPr/>
        </p:nvPicPr>
        <p:blipFill rotWithShape="1">
          <a:blip r:embed="rId2"/>
          <a:srcRect/>
          <a:stretch>
            <a:fillRect/>
          </a:stretch>
        </p:blipFill>
        <p:spPr>
          <a:xfrm>
            <a:off x="4802026" y="2044245"/>
            <a:ext cx="103152" cy="94468"/>
          </a:xfrm>
          <a:prstGeom prst="rect">
            <a:avLst/>
          </a:prstGeom>
          <a:noFill/>
          <a:ln>
            <a:noFill/>
          </a:ln>
        </p:spPr>
      </p:pic>
      <p:sp>
        <p:nvSpPr>
          <p:cNvPr id="90" name="Google Shape;90;p35"/>
          <p:cNvSpPr txBox="1"/>
          <p:nvPr>
            <p:ph type="body" idx="1"/>
          </p:nvPr>
        </p:nvSpPr>
        <p:spPr>
          <a:xfrm>
            <a:off x="772836"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panose="020B0604020202020204"/>
              <a:buNone/>
              <a:defRPr sz="1215"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35"/>
          <p:cNvSpPr txBox="1"/>
          <p:nvPr>
            <p:ph type="body" idx="2"/>
          </p:nvPr>
        </p:nvSpPr>
        <p:spPr>
          <a:xfrm>
            <a:off x="2752107"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panose="020B0604020202020204"/>
              <a:buNone/>
              <a:defRPr sz="1215"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35"/>
          <p:cNvSpPr txBox="1"/>
          <p:nvPr>
            <p:ph type="body" idx="3"/>
          </p:nvPr>
        </p:nvSpPr>
        <p:spPr>
          <a:xfrm>
            <a:off x="4782484"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panose="020B0604020202020204"/>
              <a:buNone/>
              <a:defRPr sz="1215"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35"/>
          <p:cNvSpPr txBox="1"/>
          <p:nvPr>
            <p:ph type="body" idx="4"/>
          </p:nvPr>
        </p:nvSpPr>
        <p:spPr>
          <a:xfrm>
            <a:off x="6844575" y="2352226"/>
            <a:ext cx="1495407" cy="19854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750"/>
              </a:spcBef>
              <a:spcAft>
                <a:spcPts val="0"/>
              </a:spcAft>
              <a:buClr>
                <a:schemeClr val="dk1"/>
              </a:buClr>
              <a:buSzPts val="1215"/>
              <a:buFont typeface="Arial" panose="020B0604020202020204"/>
              <a:buNone/>
              <a:defRPr sz="1215" b="1"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35"/>
          <p:cNvSpPr txBox="1"/>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panose="020B0604020202020204"/>
              <a:buNone/>
              <a:defRPr sz="94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5" name="Google Shape;95;p35"/>
          <p:cNvSpPr txBox="1"/>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panose="020B0604020202020204"/>
              <a:buNone/>
              <a:defRPr sz="83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35"/>
          <p:cNvSpPr txBox="1"/>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panose="020B0604020202020204"/>
              <a:buNone/>
              <a:defRPr sz="83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35"/>
          <p:cNvSpPr txBox="1"/>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panose="020B0604020202020204"/>
              <a:buNone/>
              <a:defRPr sz="83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8" name="Google Shape;98;p35"/>
          <p:cNvSpPr txBox="1"/>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5"/>
          <p:cNvSpPr txBox="1"/>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0" name="Google Shape;100;p35"/>
          <p:cNvSpPr txBox="1"/>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01" name="Google Shape;101;p35"/>
          <p:cNvPicPr preferRelativeResize="0"/>
          <p:nvPr/>
        </p:nvPicPr>
        <p:blipFill rotWithShape="1">
          <a:blip r:embed="rId3"/>
          <a:srcRect/>
          <a:stretch>
            <a:fillRect/>
          </a:stretch>
        </p:blipFill>
        <p:spPr>
          <a:xfrm>
            <a:off x="7611920" y="303610"/>
            <a:ext cx="909780" cy="242888"/>
          </a:xfrm>
          <a:prstGeom prst="rect">
            <a:avLst/>
          </a:prstGeom>
          <a:noFill/>
          <a:ln>
            <a:noFill/>
          </a:ln>
        </p:spPr>
      </p:pic>
      <p:sp>
        <p:nvSpPr>
          <p:cNvPr id="102" name="Google Shape;102;p3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3" name="Google Shape;103;p35"/>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35"/>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5" name="Google Shape;105;p35"/>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p35"/>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7" name="Google Shape;107;p35"/>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8" name="Google Shape;108;p35"/>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9" name="Google Shape;109;p35"/>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0" name="Google Shape;110;p35"/>
          <p:cNvPicPr preferRelativeResize="0"/>
          <p:nvPr/>
        </p:nvPicPr>
        <p:blipFill rotWithShape="1">
          <a:blip r:embed="rId2"/>
          <a:srcRect/>
          <a:stretch>
            <a:fillRect/>
          </a:stretch>
        </p:blipFill>
        <p:spPr>
          <a:xfrm>
            <a:off x="755392" y="2035413"/>
            <a:ext cx="105782" cy="96876"/>
          </a:xfrm>
          <a:prstGeom prst="rect">
            <a:avLst/>
          </a:prstGeom>
          <a:noFill/>
          <a:ln>
            <a:noFill/>
          </a:ln>
        </p:spPr>
      </p:pic>
      <p:sp>
        <p:nvSpPr>
          <p:cNvPr id="111" name="Google Shape;111;p35"/>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2" name="Google Shape;112;p35"/>
          <p:cNvPicPr preferRelativeResize="0"/>
          <p:nvPr/>
        </p:nvPicPr>
        <p:blipFill rotWithShape="1">
          <a:blip r:embed="rId2"/>
          <a:srcRect/>
          <a:stretch>
            <a:fillRect/>
          </a:stretch>
        </p:blipFill>
        <p:spPr>
          <a:xfrm>
            <a:off x="2788684" y="2028697"/>
            <a:ext cx="105782" cy="96876"/>
          </a:xfrm>
          <a:prstGeom prst="rect">
            <a:avLst/>
          </a:prstGeom>
          <a:noFill/>
          <a:ln>
            <a:noFill/>
          </a:ln>
        </p:spPr>
      </p:pic>
      <p:pic>
        <p:nvPicPr>
          <p:cNvPr id="113" name="Google Shape;113;p35"/>
          <p:cNvPicPr preferRelativeResize="0"/>
          <p:nvPr/>
        </p:nvPicPr>
        <p:blipFill rotWithShape="1">
          <a:blip r:embed="rId2"/>
          <a:srcRect/>
          <a:stretch>
            <a:fillRect/>
          </a:stretch>
        </p:blipFill>
        <p:spPr>
          <a:xfrm>
            <a:off x="6860032" y="2040628"/>
            <a:ext cx="105782" cy="96876"/>
          </a:xfrm>
          <a:prstGeom prst="rect">
            <a:avLst/>
          </a:prstGeom>
          <a:noFill/>
          <a:ln>
            <a:noFill/>
          </a:ln>
        </p:spPr>
      </p:pic>
      <p:pic>
        <p:nvPicPr>
          <p:cNvPr id="114" name="Google Shape;114;p35"/>
          <p:cNvPicPr preferRelativeResize="0"/>
          <p:nvPr/>
        </p:nvPicPr>
        <p:blipFill rotWithShape="1">
          <a:blip r:embed="rId2"/>
          <a:srcRect/>
          <a:stretch>
            <a:fillRect/>
          </a:stretch>
        </p:blipFill>
        <p:spPr>
          <a:xfrm>
            <a:off x="4802026" y="2044245"/>
            <a:ext cx="105782" cy="96876"/>
          </a:xfrm>
          <a:prstGeom prst="rect">
            <a:avLst/>
          </a:prstGeom>
          <a:noFill/>
          <a:ln>
            <a:noFill/>
          </a:ln>
        </p:spPr>
      </p:pic>
      <p:pic>
        <p:nvPicPr>
          <p:cNvPr id="115" name="Google Shape;115;p35"/>
          <p:cNvPicPr preferRelativeResize="0"/>
          <p:nvPr/>
        </p:nvPicPr>
        <p:blipFill rotWithShape="1">
          <a:blip r:embed="rId4"/>
          <a:srcRect/>
          <a:stretch>
            <a:fillRect/>
          </a:stretch>
        </p:blipFill>
        <p:spPr>
          <a:xfrm>
            <a:off x="7929288" y="210064"/>
            <a:ext cx="813630" cy="21721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16" name="Shape 116"/>
        <p:cNvGrpSpPr/>
        <p:nvPr/>
      </p:nvGrpSpPr>
      <p:grpSpPr>
        <a:xfrm>
          <a:off x="0" y="0"/>
          <a:ext cx="0" cy="0"/>
          <a:chOff x="0" y="0"/>
          <a:chExt cx="0" cy="0"/>
        </a:xfrm>
      </p:grpSpPr>
      <p:sp>
        <p:nvSpPr>
          <p:cNvPr id="117" name="Google Shape;117;p3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5">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36"/>
          <p:cNvSpPr/>
          <p:nvPr>
            <p:ph type="pic" idx="2"/>
          </p:nvPr>
        </p:nvSpPr>
        <p:spPr>
          <a:xfrm>
            <a:off x="4136817" y="1681163"/>
            <a:ext cx="4535267" cy="2825475"/>
          </a:xfrm>
          <a:prstGeom prst="rect">
            <a:avLst/>
          </a:prstGeom>
          <a:noFill/>
          <a:ln>
            <a:noFill/>
          </a:ln>
        </p:spPr>
      </p:sp>
      <p:sp>
        <p:nvSpPr>
          <p:cNvPr id="119" name="Google Shape;119;p36"/>
          <p:cNvSpPr txBox="1"/>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panose="020B0604020202020204"/>
              <a:buNone/>
              <a:defRPr sz="1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0" name="Google Shape;120;p36"/>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6"/>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122" name="Google Shape;122;p36"/>
          <p:cNvPicPr preferRelativeResize="0"/>
          <p:nvPr/>
        </p:nvPicPr>
        <p:blipFill rotWithShape="1">
          <a:blip r:embed="rId2"/>
          <a:srcRect/>
          <a:stretch>
            <a:fillRect/>
          </a:stretch>
        </p:blipFill>
        <p:spPr>
          <a:xfrm>
            <a:off x="7929288" y="210064"/>
            <a:ext cx="813630" cy="217218"/>
          </a:xfrm>
          <a:prstGeom prst="rect">
            <a:avLst/>
          </a:prstGeom>
          <a:noFill/>
          <a:ln>
            <a:noFill/>
          </a:ln>
        </p:spPr>
      </p:pic>
      <p:sp>
        <p:nvSpPr>
          <p:cNvPr id="123" name="Google Shape;123;p36"/>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panose="02000506030000020004"/>
              <a:buNone/>
              <a:defRPr sz="2400" b="0" i="0">
                <a:solidFill>
                  <a:schemeClr val="lt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27.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7"/>
          <p:cNvSpPr txBox="1"/>
          <p:nvPr>
            <p:ph type="title"/>
          </p:nvPr>
        </p:nvSpPr>
        <p:spPr>
          <a:xfrm>
            <a:off x="630238" y="544498"/>
            <a:ext cx="6196824" cy="56992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7"/>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rtl="0">
              <a:spcBef>
                <a:spcPts val="0"/>
              </a:spcBef>
              <a:buNone/>
              <a:defRPr sz="900" b="0" i="0" u="none" strike="noStrike" cap="none">
                <a:solidFill>
                  <a:srgbClr val="888888"/>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IN"/>
            </a:fld>
            <a:endParaRPr lang="en-IN"/>
          </a:p>
        </p:txBody>
      </p:sp>
      <p:pic>
        <p:nvPicPr>
          <p:cNvPr id="13" name="Google Shape;13;p27"/>
          <p:cNvPicPr preferRelativeResize="0"/>
          <p:nvPr/>
        </p:nvPicPr>
        <p:blipFill rotWithShape="1">
          <a:blip r:embed="rId20"/>
          <a:srcRect/>
          <a:stretch>
            <a:fill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0.xml.rels><?xml version="1.0" encoding="UTF-8" standalone="yes"?>
<Relationships xmlns="http://schemas.openxmlformats.org/package/2006/relationships"><Relationship Id="rId99" Type="http://schemas.openxmlformats.org/officeDocument/2006/relationships/customXml" Target="../ink/ink398.xml"/><Relationship Id="rId98" Type="http://schemas.openxmlformats.org/officeDocument/2006/relationships/image" Target="../media/image399.png"/><Relationship Id="rId97" Type="http://schemas.openxmlformats.org/officeDocument/2006/relationships/customXml" Target="../ink/ink397.xml"/><Relationship Id="rId96" Type="http://schemas.openxmlformats.org/officeDocument/2006/relationships/image" Target="../media/image398.png"/><Relationship Id="rId95" Type="http://schemas.openxmlformats.org/officeDocument/2006/relationships/customXml" Target="../ink/ink396.xml"/><Relationship Id="rId94" Type="http://schemas.openxmlformats.org/officeDocument/2006/relationships/image" Target="../media/image397.png"/><Relationship Id="rId93" Type="http://schemas.openxmlformats.org/officeDocument/2006/relationships/customXml" Target="../ink/ink395.xml"/><Relationship Id="rId92" Type="http://schemas.openxmlformats.org/officeDocument/2006/relationships/image" Target="../media/image396.png"/><Relationship Id="rId91" Type="http://schemas.openxmlformats.org/officeDocument/2006/relationships/customXml" Target="../ink/ink394.xml"/><Relationship Id="rId90" Type="http://schemas.openxmlformats.org/officeDocument/2006/relationships/image" Target="../media/image395.png"/><Relationship Id="rId9" Type="http://schemas.openxmlformats.org/officeDocument/2006/relationships/customXml" Target="../ink/ink352.xml"/><Relationship Id="rId89" Type="http://schemas.openxmlformats.org/officeDocument/2006/relationships/customXml" Target="../ink/ink393.xml"/><Relationship Id="rId88" Type="http://schemas.openxmlformats.org/officeDocument/2006/relationships/image" Target="../media/image394.png"/><Relationship Id="rId87" Type="http://schemas.openxmlformats.org/officeDocument/2006/relationships/customXml" Target="../ink/ink392.xml"/><Relationship Id="rId86" Type="http://schemas.openxmlformats.org/officeDocument/2006/relationships/customXml" Target="../ink/ink391.xml"/><Relationship Id="rId85" Type="http://schemas.openxmlformats.org/officeDocument/2006/relationships/image" Target="../media/image393.png"/><Relationship Id="rId84" Type="http://schemas.openxmlformats.org/officeDocument/2006/relationships/customXml" Target="../ink/ink390.xml"/><Relationship Id="rId83" Type="http://schemas.openxmlformats.org/officeDocument/2006/relationships/customXml" Target="../ink/ink389.xml"/><Relationship Id="rId82" Type="http://schemas.openxmlformats.org/officeDocument/2006/relationships/image" Target="../media/image392.png"/><Relationship Id="rId81" Type="http://schemas.openxmlformats.org/officeDocument/2006/relationships/customXml" Target="../ink/ink388.xml"/><Relationship Id="rId80" Type="http://schemas.openxmlformats.org/officeDocument/2006/relationships/image" Target="../media/image391.png"/><Relationship Id="rId8" Type="http://schemas.openxmlformats.org/officeDocument/2006/relationships/image" Target="../media/image356.png"/><Relationship Id="rId79" Type="http://schemas.openxmlformats.org/officeDocument/2006/relationships/customXml" Target="../ink/ink387.xml"/><Relationship Id="rId78" Type="http://schemas.openxmlformats.org/officeDocument/2006/relationships/image" Target="../media/image390.png"/><Relationship Id="rId77" Type="http://schemas.openxmlformats.org/officeDocument/2006/relationships/customXml" Target="../ink/ink386.xml"/><Relationship Id="rId76" Type="http://schemas.openxmlformats.org/officeDocument/2006/relationships/image" Target="../media/image389.png"/><Relationship Id="rId75" Type="http://schemas.openxmlformats.org/officeDocument/2006/relationships/customXml" Target="../ink/ink385.xml"/><Relationship Id="rId74" Type="http://schemas.openxmlformats.org/officeDocument/2006/relationships/image" Target="../media/image388.png"/><Relationship Id="rId73" Type="http://schemas.openxmlformats.org/officeDocument/2006/relationships/customXml" Target="../ink/ink384.xml"/><Relationship Id="rId72" Type="http://schemas.openxmlformats.org/officeDocument/2006/relationships/image" Target="../media/image387.png"/><Relationship Id="rId71" Type="http://schemas.openxmlformats.org/officeDocument/2006/relationships/customXml" Target="../ink/ink383.xml"/><Relationship Id="rId70" Type="http://schemas.openxmlformats.org/officeDocument/2006/relationships/image" Target="../media/image386.png"/><Relationship Id="rId7" Type="http://schemas.openxmlformats.org/officeDocument/2006/relationships/customXml" Target="../ink/ink351.xml"/><Relationship Id="rId69" Type="http://schemas.openxmlformats.org/officeDocument/2006/relationships/customXml" Target="../ink/ink382.xml"/><Relationship Id="rId68" Type="http://schemas.openxmlformats.org/officeDocument/2006/relationships/image" Target="../media/image385.png"/><Relationship Id="rId67" Type="http://schemas.openxmlformats.org/officeDocument/2006/relationships/customXml" Target="../ink/ink381.xml"/><Relationship Id="rId66" Type="http://schemas.openxmlformats.org/officeDocument/2006/relationships/image" Target="../media/image384.png"/><Relationship Id="rId65" Type="http://schemas.openxmlformats.org/officeDocument/2006/relationships/customXml" Target="../ink/ink380.xml"/><Relationship Id="rId64" Type="http://schemas.openxmlformats.org/officeDocument/2006/relationships/image" Target="../media/image383.png"/><Relationship Id="rId63" Type="http://schemas.openxmlformats.org/officeDocument/2006/relationships/customXml" Target="../ink/ink379.xml"/><Relationship Id="rId62" Type="http://schemas.openxmlformats.org/officeDocument/2006/relationships/image" Target="../media/image382.png"/><Relationship Id="rId61" Type="http://schemas.openxmlformats.org/officeDocument/2006/relationships/customXml" Target="../ink/ink378.xml"/><Relationship Id="rId60" Type="http://schemas.openxmlformats.org/officeDocument/2006/relationships/image" Target="../media/image381.png"/><Relationship Id="rId6" Type="http://schemas.openxmlformats.org/officeDocument/2006/relationships/image" Target="../media/image355.png"/><Relationship Id="rId59" Type="http://schemas.openxmlformats.org/officeDocument/2006/relationships/customXml" Target="../ink/ink377.xml"/><Relationship Id="rId58" Type="http://schemas.openxmlformats.org/officeDocument/2006/relationships/image" Target="../media/image380.png"/><Relationship Id="rId57" Type="http://schemas.openxmlformats.org/officeDocument/2006/relationships/customXml" Target="../ink/ink376.xml"/><Relationship Id="rId56" Type="http://schemas.openxmlformats.org/officeDocument/2006/relationships/image" Target="../media/image379.png"/><Relationship Id="rId55" Type="http://schemas.openxmlformats.org/officeDocument/2006/relationships/customXml" Target="../ink/ink375.xml"/><Relationship Id="rId54" Type="http://schemas.openxmlformats.org/officeDocument/2006/relationships/image" Target="../media/image378.png"/><Relationship Id="rId53" Type="http://schemas.openxmlformats.org/officeDocument/2006/relationships/customXml" Target="../ink/ink374.xml"/><Relationship Id="rId52" Type="http://schemas.openxmlformats.org/officeDocument/2006/relationships/image" Target="../media/image377.png"/><Relationship Id="rId51" Type="http://schemas.openxmlformats.org/officeDocument/2006/relationships/customXml" Target="../ink/ink373.xml"/><Relationship Id="rId50" Type="http://schemas.openxmlformats.org/officeDocument/2006/relationships/image" Target="../media/image376.png"/><Relationship Id="rId5" Type="http://schemas.openxmlformats.org/officeDocument/2006/relationships/customXml" Target="../ink/ink350.xml"/><Relationship Id="rId49" Type="http://schemas.openxmlformats.org/officeDocument/2006/relationships/customXml" Target="../ink/ink372.xml"/><Relationship Id="rId48" Type="http://schemas.openxmlformats.org/officeDocument/2006/relationships/image" Target="../media/image34.png"/><Relationship Id="rId47" Type="http://schemas.openxmlformats.org/officeDocument/2006/relationships/customXml" Target="../ink/ink371.xml"/><Relationship Id="rId46" Type="http://schemas.openxmlformats.org/officeDocument/2006/relationships/image" Target="../media/image375.png"/><Relationship Id="rId45" Type="http://schemas.openxmlformats.org/officeDocument/2006/relationships/customXml" Target="../ink/ink370.xml"/><Relationship Id="rId44" Type="http://schemas.openxmlformats.org/officeDocument/2006/relationships/image" Target="../media/image374.png"/><Relationship Id="rId43" Type="http://schemas.openxmlformats.org/officeDocument/2006/relationships/customXml" Target="../ink/ink369.xml"/><Relationship Id="rId42" Type="http://schemas.openxmlformats.org/officeDocument/2006/relationships/image" Target="../media/image373.png"/><Relationship Id="rId41" Type="http://schemas.openxmlformats.org/officeDocument/2006/relationships/customXml" Target="../ink/ink368.xml"/><Relationship Id="rId40" Type="http://schemas.openxmlformats.org/officeDocument/2006/relationships/image" Target="../media/image372.png"/><Relationship Id="rId4" Type="http://schemas.openxmlformats.org/officeDocument/2006/relationships/image" Target="../media/image354.png"/><Relationship Id="rId39" Type="http://schemas.openxmlformats.org/officeDocument/2006/relationships/customXml" Target="../ink/ink367.xml"/><Relationship Id="rId38" Type="http://schemas.openxmlformats.org/officeDocument/2006/relationships/image" Target="../media/image371.png"/><Relationship Id="rId37" Type="http://schemas.openxmlformats.org/officeDocument/2006/relationships/customXml" Target="../ink/ink366.xml"/><Relationship Id="rId36" Type="http://schemas.openxmlformats.org/officeDocument/2006/relationships/image" Target="../media/image370.png"/><Relationship Id="rId35" Type="http://schemas.openxmlformats.org/officeDocument/2006/relationships/customXml" Target="../ink/ink365.xml"/><Relationship Id="rId34" Type="http://schemas.openxmlformats.org/officeDocument/2006/relationships/image" Target="../media/image369.png"/><Relationship Id="rId33" Type="http://schemas.openxmlformats.org/officeDocument/2006/relationships/customXml" Target="../ink/ink364.xml"/><Relationship Id="rId32" Type="http://schemas.openxmlformats.org/officeDocument/2006/relationships/image" Target="../media/image368.png"/><Relationship Id="rId31" Type="http://schemas.openxmlformats.org/officeDocument/2006/relationships/customXml" Target="../ink/ink363.xml"/><Relationship Id="rId30" Type="http://schemas.openxmlformats.org/officeDocument/2006/relationships/image" Target="../media/image367.png"/><Relationship Id="rId3" Type="http://schemas.openxmlformats.org/officeDocument/2006/relationships/customXml" Target="../ink/ink349.xml"/><Relationship Id="rId29" Type="http://schemas.openxmlformats.org/officeDocument/2006/relationships/customXml" Target="../ink/ink362.xml"/><Relationship Id="rId28" Type="http://schemas.openxmlformats.org/officeDocument/2006/relationships/image" Target="../media/image366.png"/><Relationship Id="rId27" Type="http://schemas.openxmlformats.org/officeDocument/2006/relationships/customXml" Target="../ink/ink361.xml"/><Relationship Id="rId26" Type="http://schemas.openxmlformats.org/officeDocument/2006/relationships/image" Target="../media/image365.png"/><Relationship Id="rId25" Type="http://schemas.openxmlformats.org/officeDocument/2006/relationships/customXml" Target="../ink/ink360.xml"/><Relationship Id="rId24" Type="http://schemas.openxmlformats.org/officeDocument/2006/relationships/image" Target="../media/image364.png"/><Relationship Id="rId23" Type="http://schemas.openxmlformats.org/officeDocument/2006/relationships/customXml" Target="../ink/ink359.xml"/><Relationship Id="rId22" Type="http://schemas.openxmlformats.org/officeDocument/2006/relationships/image" Target="../media/image363.png"/><Relationship Id="rId21" Type="http://schemas.openxmlformats.org/officeDocument/2006/relationships/customXml" Target="../ink/ink358.xml"/><Relationship Id="rId20" Type="http://schemas.openxmlformats.org/officeDocument/2006/relationships/image" Target="../media/image362.png"/><Relationship Id="rId2" Type="http://schemas.openxmlformats.org/officeDocument/2006/relationships/image" Target="../media/image353.png"/><Relationship Id="rId19" Type="http://schemas.openxmlformats.org/officeDocument/2006/relationships/customXml" Target="../ink/ink357.xml"/><Relationship Id="rId18" Type="http://schemas.openxmlformats.org/officeDocument/2006/relationships/image" Target="../media/image361.png"/><Relationship Id="rId17" Type="http://schemas.openxmlformats.org/officeDocument/2006/relationships/customXml" Target="../ink/ink356.xml"/><Relationship Id="rId16" Type="http://schemas.openxmlformats.org/officeDocument/2006/relationships/image" Target="../media/image360.png"/><Relationship Id="rId15" Type="http://schemas.openxmlformats.org/officeDocument/2006/relationships/customXml" Target="../ink/ink355.xml"/><Relationship Id="rId14" Type="http://schemas.openxmlformats.org/officeDocument/2006/relationships/image" Target="../media/image359.png"/><Relationship Id="rId13" Type="http://schemas.openxmlformats.org/officeDocument/2006/relationships/customXml" Target="../ink/ink354.xml"/><Relationship Id="rId12" Type="http://schemas.openxmlformats.org/officeDocument/2006/relationships/image" Target="../media/image358.png"/><Relationship Id="rId11" Type="http://schemas.openxmlformats.org/officeDocument/2006/relationships/customXml" Target="../ink/ink353.xml"/><Relationship Id="rId109" Type="http://schemas.openxmlformats.org/officeDocument/2006/relationships/slideLayout" Target="../slideLayouts/slideLayout1.xml"/><Relationship Id="rId108" Type="http://schemas.openxmlformats.org/officeDocument/2006/relationships/image" Target="../media/image404.png"/><Relationship Id="rId107" Type="http://schemas.openxmlformats.org/officeDocument/2006/relationships/customXml" Target="../ink/ink402.xml"/><Relationship Id="rId106" Type="http://schemas.openxmlformats.org/officeDocument/2006/relationships/image" Target="../media/image403.png"/><Relationship Id="rId105" Type="http://schemas.openxmlformats.org/officeDocument/2006/relationships/customXml" Target="../ink/ink401.xml"/><Relationship Id="rId104" Type="http://schemas.openxmlformats.org/officeDocument/2006/relationships/image" Target="../media/image402.png"/><Relationship Id="rId103" Type="http://schemas.openxmlformats.org/officeDocument/2006/relationships/customXml" Target="../ink/ink400.xml"/><Relationship Id="rId102" Type="http://schemas.openxmlformats.org/officeDocument/2006/relationships/image" Target="../media/image401.png"/><Relationship Id="rId101" Type="http://schemas.openxmlformats.org/officeDocument/2006/relationships/customXml" Target="../ink/ink399.xml"/><Relationship Id="rId100" Type="http://schemas.openxmlformats.org/officeDocument/2006/relationships/image" Target="../media/image400.png"/><Relationship Id="rId10" Type="http://schemas.openxmlformats.org/officeDocument/2006/relationships/image" Target="../media/image357.png"/><Relationship Id="rId1" Type="http://schemas.openxmlformats.org/officeDocument/2006/relationships/customXml" Target="../ink/ink348.xml"/></Relationships>
</file>

<file path=ppt/slides/_rels/slide11.xml.rels><?xml version="1.0" encoding="UTF-8" standalone="yes"?>
<Relationships xmlns="http://schemas.openxmlformats.org/package/2006/relationships"><Relationship Id="rId99" Type="http://schemas.openxmlformats.org/officeDocument/2006/relationships/image" Target="../media/image451.png"/><Relationship Id="rId98" Type="http://schemas.openxmlformats.org/officeDocument/2006/relationships/customXml" Target="../ink/ink453.xml"/><Relationship Id="rId97" Type="http://schemas.openxmlformats.org/officeDocument/2006/relationships/image" Target="../media/image450.png"/><Relationship Id="rId96" Type="http://schemas.openxmlformats.org/officeDocument/2006/relationships/customXml" Target="../ink/ink452.xml"/><Relationship Id="rId95" Type="http://schemas.openxmlformats.org/officeDocument/2006/relationships/image" Target="../media/image449.png"/><Relationship Id="rId94" Type="http://schemas.openxmlformats.org/officeDocument/2006/relationships/customXml" Target="../ink/ink451.xml"/><Relationship Id="rId93" Type="http://schemas.openxmlformats.org/officeDocument/2006/relationships/image" Target="../media/image448.png"/><Relationship Id="rId92" Type="http://schemas.openxmlformats.org/officeDocument/2006/relationships/customXml" Target="../ink/ink450.xml"/><Relationship Id="rId91" Type="http://schemas.openxmlformats.org/officeDocument/2006/relationships/image" Target="../media/image447.png"/><Relationship Id="rId90" Type="http://schemas.openxmlformats.org/officeDocument/2006/relationships/customXml" Target="../ink/ink449.xml"/><Relationship Id="rId9" Type="http://schemas.openxmlformats.org/officeDocument/2006/relationships/customXml" Target="../ink/ink407.xml"/><Relationship Id="rId89" Type="http://schemas.openxmlformats.org/officeDocument/2006/relationships/image" Target="../media/image446.png"/><Relationship Id="rId88" Type="http://schemas.openxmlformats.org/officeDocument/2006/relationships/customXml" Target="../ink/ink448.xml"/><Relationship Id="rId87" Type="http://schemas.openxmlformats.org/officeDocument/2006/relationships/image" Target="../media/image445.png"/><Relationship Id="rId86" Type="http://schemas.openxmlformats.org/officeDocument/2006/relationships/customXml" Target="../ink/ink447.xml"/><Relationship Id="rId85" Type="http://schemas.openxmlformats.org/officeDocument/2006/relationships/image" Target="../media/image444.png"/><Relationship Id="rId84" Type="http://schemas.openxmlformats.org/officeDocument/2006/relationships/customXml" Target="../ink/ink446.xml"/><Relationship Id="rId83" Type="http://schemas.openxmlformats.org/officeDocument/2006/relationships/customXml" Target="../ink/ink445.xml"/><Relationship Id="rId82" Type="http://schemas.openxmlformats.org/officeDocument/2006/relationships/image" Target="../media/image443.png"/><Relationship Id="rId81" Type="http://schemas.openxmlformats.org/officeDocument/2006/relationships/customXml" Target="../ink/ink444.xml"/><Relationship Id="rId80" Type="http://schemas.openxmlformats.org/officeDocument/2006/relationships/image" Target="../media/image442.png"/><Relationship Id="rId8" Type="http://schemas.openxmlformats.org/officeDocument/2006/relationships/image" Target="../media/image407.png"/><Relationship Id="rId79" Type="http://schemas.openxmlformats.org/officeDocument/2006/relationships/customXml" Target="../ink/ink443.xml"/><Relationship Id="rId78" Type="http://schemas.openxmlformats.org/officeDocument/2006/relationships/image" Target="../media/image441.png"/><Relationship Id="rId77" Type="http://schemas.openxmlformats.org/officeDocument/2006/relationships/customXml" Target="../ink/ink442.xml"/><Relationship Id="rId76" Type="http://schemas.openxmlformats.org/officeDocument/2006/relationships/image" Target="../media/image440.png"/><Relationship Id="rId75" Type="http://schemas.openxmlformats.org/officeDocument/2006/relationships/customXml" Target="../ink/ink441.xml"/><Relationship Id="rId74" Type="http://schemas.openxmlformats.org/officeDocument/2006/relationships/image" Target="../media/image439.png"/><Relationship Id="rId73" Type="http://schemas.openxmlformats.org/officeDocument/2006/relationships/customXml" Target="../ink/ink440.xml"/><Relationship Id="rId72" Type="http://schemas.openxmlformats.org/officeDocument/2006/relationships/image" Target="../media/image438.png"/><Relationship Id="rId71" Type="http://schemas.openxmlformats.org/officeDocument/2006/relationships/customXml" Target="../ink/ink439.xml"/><Relationship Id="rId70" Type="http://schemas.openxmlformats.org/officeDocument/2006/relationships/image" Target="../media/image437.png"/><Relationship Id="rId7" Type="http://schemas.openxmlformats.org/officeDocument/2006/relationships/customXml" Target="../ink/ink406.xml"/><Relationship Id="rId69" Type="http://schemas.openxmlformats.org/officeDocument/2006/relationships/customXml" Target="../ink/ink438.xml"/><Relationship Id="rId68" Type="http://schemas.openxmlformats.org/officeDocument/2006/relationships/image" Target="../media/image436.png"/><Relationship Id="rId67" Type="http://schemas.openxmlformats.org/officeDocument/2006/relationships/customXml" Target="../ink/ink437.xml"/><Relationship Id="rId66" Type="http://schemas.openxmlformats.org/officeDocument/2006/relationships/image" Target="../media/image435.png"/><Relationship Id="rId65" Type="http://schemas.openxmlformats.org/officeDocument/2006/relationships/customXml" Target="../ink/ink436.xml"/><Relationship Id="rId64" Type="http://schemas.openxmlformats.org/officeDocument/2006/relationships/image" Target="../media/image434.png"/><Relationship Id="rId63" Type="http://schemas.openxmlformats.org/officeDocument/2006/relationships/customXml" Target="../ink/ink435.xml"/><Relationship Id="rId62" Type="http://schemas.openxmlformats.org/officeDocument/2006/relationships/image" Target="../media/image433.png"/><Relationship Id="rId61" Type="http://schemas.openxmlformats.org/officeDocument/2006/relationships/customXml" Target="../ink/ink434.xml"/><Relationship Id="rId60" Type="http://schemas.openxmlformats.org/officeDocument/2006/relationships/image" Target="../media/image432.png"/><Relationship Id="rId6" Type="http://schemas.openxmlformats.org/officeDocument/2006/relationships/image" Target="../media/image406.png"/><Relationship Id="rId59" Type="http://schemas.openxmlformats.org/officeDocument/2006/relationships/customXml" Target="../ink/ink433.xml"/><Relationship Id="rId58" Type="http://schemas.openxmlformats.org/officeDocument/2006/relationships/image" Target="../media/image431.png"/><Relationship Id="rId57" Type="http://schemas.openxmlformats.org/officeDocument/2006/relationships/customXml" Target="../ink/ink432.xml"/><Relationship Id="rId56" Type="http://schemas.openxmlformats.org/officeDocument/2006/relationships/image" Target="../media/image430.png"/><Relationship Id="rId55" Type="http://schemas.openxmlformats.org/officeDocument/2006/relationships/customXml" Target="../ink/ink431.xml"/><Relationship Id="rId54" Type="http://schemas.openxmlformats.org/officeDocument/2006/relationships/image" Target="../media/image429.png"/><Relationship Id="rId53" Type="http://schemas.openxmlformats.org/officeDocument/2006/relationships/customXml" Target="../ink/ink430.xml"/><Relationship Id="rId52" Type="http://schemas.openxmlformats.org/officeDocument/2006/relationships/image" Target="../media/image428.png"/><Relationship Id="rId51" Type="http://schemas.openxmlformats.org/officeDocument/2006/relationships/customXml" Target="../ink/ink429.xml"/><Relationship Id="rId50" Type="http://schemas.openxmlformats.org/officeDocument/2006/relationships/image" Target="../media/image427.png"/><Relationship Id="rId5" Type="http://schemas.openxmlformats.org/officeDocument/2006/relationships/customXml" Target="../ink/ink405.xml"/><Relationship Id="rId49" Type="http://schemas.openxmlformats.org/officeDocument/2006/relationships/customXml" Target="../ink/ink428.xml"/><Relationship Id="rId48" Type="http://schemas.openxmlformats.org/officeDocument/2006/relationships/image" Target="../media/image426.png"/><Relationship Id="rId47" Type="http://schemas.openxmlformats.org/officeDocument/2006/relationships/customXml" Target="../ink/ink427.xml"/><Relationship Id="rId46" Type="http://schemas.openxmlformats.org/officeDocument/2006/relationships/image" Target="../media/image425.png"/><Relationship Id="rId45" Type="http://schemas.openxmlformats.org/officeDocument/2006/relationships/customXml" Target="../ink/ink426.xml"/><Relationship Id="rId44" Type="http://schemas.openxmlformats.org/officeDocument/2006/relationships/customXml" Target="../ink/ink425.xml"/><Relationship Id="rId43" Type="http://schemas.openxmlformats.org/officeDocument/2006/relationships/image" Target="../media/image424.png"/><Relationship Id="rId42" Type="http://schemas.openxmlformats.org/officeDocument/2006/relationships/customXml" Target="../ink/ink424.xml"/><Relationship Id="rId41" Type="http://schemas.openxmlformats.org/officeDocument/2006/relationships/image" Target="../media/image423.png"/><Relationship Id="rId40" Type="http://schemas.openxmlformats.org/officeDocument/2006/relationships/customXml" Target="../ink/ink423.xml"/><Relationship Id="rId4" Type="http://schemas.openxmlformats.org/officeDocument/2006/relationships/image" Target="../media/image34.png"/><Relationship Id="rId39" Type="http://schemas.openxmlformats.org/officeDocument/2006/relationships/image" Target="../media/image422.png"/><Relationship Id="rId38" Type="http://schemas.openxmlformats.org/officeDocument/2006/relationships/customXml" Target="../ink/ink422.xml"/><Relationship Id="rId37" Type="http://schemas.openxmlformats.org/officeDocument/2006/relationships/image" Target="../media/image421.png"/><Relationship Id="rId36" Type="http://schemas.openxmlformats.org/officeDocument/2006/relationships/customXml" Target="../ink/ink421.xml"/><Relationship Id="rId35" Type="http://schemas.openxmlformats.org/officeDocument/2006/relationships/image" Target="../media/image420.png"/><Relationship Id="rId34" Type="http://schemas.openxmlformats.org/officeDocument/2006/relationships/customXml" Target="../ink/ink420.xml"/><Relationship Id="rId33" Type="http://schemas.openxmlformats.org/officeDocument/2006/relationships/image" Target="../media/image419.png"/><Relationship Id="rId32" Type="http://schemas.openxmlformats.org/officeDocument/2006/relationships/customXml" Target="../ink/ink419.xml"/><Relationship Id="rId31" Type="http://schemas.openxmlformats.org/officeDocument/2006/relationships/image" Target="../media/image418.png"/><Relationship Id="rId30" Type="http://schemas.openxmlformats.org/officeDocument/2006/relationships/customXml" Target="../ink/ink418.xml"/><Relationship Id="rId3" Type="http://schemas.openxmlformats.org/officeDocument/2006/relationships/customXml" Target="../ink/ink404.xml"/><Relationship Id="rId29" Type="http://schemas.openxmlformats.org/officeDocument/2006/relationships/image" Target="../media/image417.png"/><Relationship Id="rId28" Type="http://schemas.openxmlformats.org/officeDocument/2006/relationships/customXml" Target="../ink/ink417.xml"/><Relationship Id="rId27" Type="http://schemas.openxmlformats.org/officeDocument/2006/relationships/image" Target="../media/image416.png"/><Relationship Id="rId26" Type="http://schemas.openxmlformats.org/officeDocument/2006/relationships/customXml" Target="../ink/ink416.xml"/><Relationship Id="rId25" Type="http://schemas.openxmlformats.org/officeDocument/2006/relationships/image" Target="../media/image415.png"/><Relationship Id="rId24" Type="http://schemas.openxmlformats.org/officeDocument/2006/relationships/customXml" Target="../ink/ink415.xml"/><Relationship Id="rId23" Type="http://schemas.openxmlformats.org/officeDocument/2006/relationships/image" Target="../media/image414.png"/><Relationship Id="rId22" Type="http://schemas.openxmlformats.org/officeDocument/2006/relationships/customXml" Target="../ink/ink414.xml"/><Relationship Id="rId21" Type="http://schemas.openxmlformats.org/officeDocument/2006/relationships/image" Target="../media/image413.png"/><Relationship Id="rId20" Type="http://schemas.openxmlformats.org/officeDocument/2006/relationships/customXml" Target="../ink/ink413.xml"/><Relationship Id="rId2" Type="http://schemas.openxmlformats.org/officeDocument/2006/relationships/image" Target="../media/image405.png"/><Relationship Id="rId19" Type="http://schemas.openxmlformats.org/officeDocument/2006/relationships/image" Target="../media/image412.png"/><Relationship Id="rId18" Type="http://schemas.openxmlformats.org/officeDocument/2006/relationships/customXml" Target="../ink/ink412.xml"/><Relationship Id="rId17" Type="http://schemas.openxmlformats.org/officeDocument/2006/relationships/image" Target="../media/image411.png"/><Relationship Id="rId16" Type="http://schemas.openxmlformats.org/officeDocument/2006/relationships/customXml" Target="../ink/ink411.xml"/><Relationship Id="rId15" Type="http://schemas.openxmlformats.org/officeDocument/2006/relationships/customXml" Target="../ink/ink410.xml"/><Relationship Id="rId14" Type="http://schemas.openxmlformats.org/officeDocument/2006/relationships/image" Target="../media/image410.png"/><Relationship Id="rId13" Type="http://schemas.openxmlformats.org/officeDocument/2006/relationships/customXml" Target="../ink/ink409.xml"/><Relationship Id="rId12" Type="http://schemas.openxmlformats.org/officeDocument/2006/relationships/image" Target="../media/image409.png"/><Relationship Id="rId110" Type="http://schemas.openxmlformats.org/officeDocument/2006/relationships/slideLayout" Target="../slideLayouts/slideLayout1.xml"/><Relationship Id="rId11" Type="http://schemas.openxmlformats.org/officeDocument/2006/relationships/customXml" Target="../ink/ink408.xml"/><Relationship Id="rId109" Type="http://schemas.openxmlformats.org/officeDocument/2006/relationships/image" Target="../media/image455.png"/><Relationship Id="rId108" Type="http://schemas.openxmlformats.org/officeDocument/2006/relationships/customXml" Target="../ink/ink459.xml"/><Relationship Id="rId107" Type="http://schemas.openxmlformats.org/officeDocument/2006/relationships/image" Target="../media/image454.png"/><Relationship Id="rId106" Type="http://schemas.openxmlformats.org/officeDocument/2006/relationships/customXml" Target="../ink/ink458.xml"/><Relationship Id="rId105" Type="http://schemas.openxmlformats.org/officeDocument/2006/relationships/image" Target="../media/image453.png"/><Relationship Id="rId104" Type="http://schemas.openxmlformats.org/officeDocument/2006/relationships/customXml" Target="../ink/ink457.xml"/><Relationship Id="rId103" Type="http://schemas.openxmlformats.org/officeDocument/2006/relationships/customXml" Target="../ink/ink456.xml"/><Relationship Id="rId102" Type="http://schemas.openxmlformats.org/officeDocument/2006/relationships/customXml" Target="../ink/ink455.xml"/><Relationship Id="rId101" Type="http://schemas.openxmlformats.org/officeDocument/2006/relationships/image" Target="../media/image452.png"/><Relationship Id="rId100" Type="http://schemas.openxmlformats.org/officeDocument/2006/relationships/customXml" Target="../ink/ink454.xml"/><Relationship Id="rId10" Type="http://schemas.openxmlformats.org/officeDocument/2006/relationships/image" Target="../media/image408.png"/><Relationship Id="rId1" Type="http://schemas.openxmlformats.org/officeDocument/2006/relationships/customXml" Target="../ink/ink40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459.png"/><Relationship Id="rId7" Type="http://schemas.openxmlformats.org/officeDocument/2006/relationships/customXml" Target="../ink/ink463.xml"/><Relationship Id="rId6" Type="http://schemas.openxmlformats.org/officeDocument/2006/relationships/image" Target="../media/image458.png"/><Relationship Id="rId5" Type="http://schemas.openxmlformats.org/officeDocument/2006/relationships/customXml" Target="../ink/ink462.xml"/><Relationship Id="rId4" Type="http://schemas.openxmlformats.org/officeDocument/2006/relationships/image" Target="../media/image457.png"/><Relationship Id="rId3" Type="http://schemas.openxmlformats.org/officeDocument/2006/relationships/customXml" Target="../ink/ink461.xml"/><Relationship Id="rId2" Type="http://schemas.openxmlformats.org/officeDocument/2006/relationships/image" Target="../media/image456.png"/><Relationship Id="rId10" Type="http://schemas.openxmlformats.org/officeDocument/2006/relationships/notesSlide" Target="../notesSlides/notesSlide10.xml"/><Relationship Id="rId1" Type="http://schemas.openxmlformats.org/officeDocument/2006/relationships/customXml" Target="../ink/ink460.xml"/></Relationships>
</file>

<file path=ppt/slides/_rels/slide13.xml.rels><?xml version="1.0" encoding="UTF-8" standalone="yes"?>
<Relationships xmlns="http://schemas.openxmlformats.org/package/2006/relationships"><Relationship Id="rId9" Type="http://schemas.openxmlformats.org/officeDocument/2006/relationships/customXml" Target="../ink/ink468.xml"/><Relationship Id="rId8" Type="http://schemas.openxmlformats.org/officeDocument/2006/relationships/image" Target="../media/image463.png"/><Relationship Id="rId7" Type="http://schemas.openxmlformats.org/officeDocument/2006/relationships/customXml" Target="../ink/ink467.xml"/><Relationship Id="rId66" Type="http://schemas.openxmlformats.org/officeDocument/2006/relationships/notesSlide" Target="../notesSlides/notesSlide11.xml"/><Relationship Id="rId65" Type="http://schemas.openxmlformats.org/officeDocument/2006/relationships/slideLayout" Target="../slideLayouts/slideLayout5.xml"/><Relationship Id="rId64" Type="http://schemas.openxmlformats.org/officeDocument/2006/relationships/image" Target="../media/image490.png"/><Relationship Id="rId63" Type="http://schemas.openxmlformats.org/officeDocument/2006/relationships/customXml" Target="../ink/ink495.xml"/><Relationship Id="rId62" Type="http://schemas.openxmlformats.org/officeDocument/2006/relationships/image" Target="../media/image489.png"/><Relationship Id="rId61" Type="http://schemas.openxmlformats.org/officeDocument/2006/relationships/customXml" Target="../ink/ink494.xml"/><Relationship Id="rId60" Type="http://schemas.openxmlformats.org/officeDocument/2006/relationships/image" Target="../media/image488.png"/><Relationship Id="rId6" Type="http://schemas.openxmlformats.org/officeDocument/2006/relationships/image" Target="../media/image462.png"/><Relationship Id="rId59" Type="http://schemas.openxmlformats.org/officeDocument/2006/relationships/customXml" Target="../ink/ink493.xml"/><Relationship Id="rId58" Type="http://schemas.openxmlformats.org/officeDocument/2006/relationships/image" Target="../media/image487.png"/><Relationship Id="rId57" Type="http://schemas.openxmlformats.org/officeDocument/2006/relationships/customXml" Target="../ink/ink492.xml"/><Relationship Id="rId56" Type="http://schemas.openxmlformats.org/officeDocument/2006/relationships/image" Target="../media/image486.png"/><Relationship Id="rId55" Type="http://schemas.openxmlformats.org/officeDocument/2006/relationships/customXml" Target="../ink/ink491.xml"/><Relationship Id="rId54" Type="http://schemas.openxmlformats.org/officeDocument/2006/relationships/image" Target="../media/image485.png"/><Relationship Id="rId53" Type="http://schemas.openxmlformats.org/officeDocument/2006/relationships/customXml" Target="../ink/ink490.xml"/><Relationship Id="rId52" Type="http://schemas.openxmlformats.org/officeDocument/2006/relationships/image" Target="../media/image484.png"/><Relationship Id="rId51" Type="http://schemas.openxmlformats.org/officeDocument/2006/relationships/customXml" Target="../ink/ink489.xml"/><Relationship Id="rId50" Type="http://schemas.openxmlformats.org/officeDocument/2006/relationships/image" Target="../media/image483.png"/><Relationship Id="rId5" Type="http://schemas.openxmlformats.org/officeDocument/2006/relationships/customXml" Target="../ink/ink466.xml"/><Relationship Id="rId49" Type="http://schemas.openxmlformats.org/officeDocument/2006/relationships/customXml" Target="../ink/ink488.xml"/><Relationship Id="rId48" Type="http://schemas.openxmlformats.org/officeDocument/2006/relationships/image" Target="../media/image482.png"/><Relationship Id="rId47" Type="http://schemas.openxmlformats.org/officeDocument/2006/relationships/customXml" Target="../ink/ink487.xml"/><Relationship Id="rId46" Type="http://schemas.openxmlformats.org/officeDocument/2006/relationships/image" Target="../media/image481.png"/><Relationship Id="rId45" Type="http://schemas.openxmlformats.org/officeDocument/2006/relationships/customXml" Target="../ink/ink486.xml"/><Relationship Id="rId44" Type="http://schemas.openxmlformats.org/officeDocument/2006/relationships/image" Target="../media/image480.png"/><Relationship Id="rId43" Type="http://schemas.openxmlformats.org/officeDocument/2006/relationships/customXml" Target="../ink/ink485.xml"/><Relationship Id="rId42" Type="http://schemas.openxmlformats.org/officeDocument/2006/relationships/image" Target="../media/image479.png"/><Relationship Id="rId41" Type="http://schemas.openxmlformats.org/officeDocument/2006/relationships/customXml" Target="../ink/ink484.xml"/><Relationship Id="rId40" Type="http://schemas.openxmlformats.org/officeDocument/2006/relationships/image" Target="../media/image478.png"/><Relationship Id="rId4" Type="http://schemas.openxmlformats.org/officeDocument/2006/relationships/image" Target="../media/image461.png"/><Relationship Id="rId39" Type="http://schemas.openxmlformats.org/officeDocument/2006/relationships/customXml" Target="../ink/ink483.xml"/><Relationship Id="rId38" Type="http://schemas.openxmlformats.org/officeDocument/2006/relationships/image" Target="../media/image477.png"/><Relationship Id="rId37" Type="http://schemas.openxmlformats.org/officeDocument/2006/relationships/customXml" Target="../ink/ink482.xml"/><Relationship Id="rId36" Type="http://schemas.openxmlformats.org/officeDocument/2006/relationships/image" Target="../media/image476.png"/><Relationship Id="rId35" Type="http://schemas.openxmlformats.org/officeDocument/2006/relationships/customXml" Target="../ink/ink481.xml"/><Relationship Id="rId34" Type="http://schemas.openxmlformats.org/officeDocument/2006/relationships/image" Target="../media/image34.png"/><Relationship Id="rId33" Type="http://schemas.openxmlformats.org/officeDocument/2006/relationships/customXml" Target="../ink/ink480.xml"/><Relationship Id="rId32" Type="http://schemas.openxmlformats.org/officeDocument/2006/relationships/image" Target="../media/image475.png"/><Relationship Id="rId31" Type="http://schemas.openxmlformats.org/officeDocument/2006/relationships/customXml" Target="../ink/ink479.xml"/><Relationship Id="rId30" Type="http://schemas.openxmlformats.org/officeDocument/2006/relationships/image" Target="../media/image474.png"/><Relationship Id="rId3" Type="http://schemas.openxmlformats.org/officeDocument/2006/relationships/customXml" Target="../ink/ink465.xml"/><Relationship Id="rId29" Type="http://schemas.openxmlformats.org/officeDocument/2006/relationships/customXml" Target="../ink/ink478.xml"/><Relationship Id="rId28" Type="http://schemas.openxmlformats.org/officeDocument/2006/relationships/image" Target="../media/image473.png"/><Relationship Id="rId27" Type="http://schemas.openxmlformats.org/officeDocument/2006/relationships/customXml" Target="../ink/ink477.xml"/><Relationship Id="rId26" Type="http://schemas.openxmlformats.org/officeDocument/2006/relationships/image" Target="../media/image472.png"/><Relationship Id="rId25" Type="http://schemas.openxmlformats.org/officeDocument/2006/relationships/customXml" Target="../ink/ink476.xml"/><Relationship Id="rId24" Type="http://schemas.openxmlformats.org/officeDocument/2006/relationships/image" Target="../media/image471.png"/><Relationship Id="rId23" Type="http://schemas.openxmlformats.org/officeDocument/2006/relationships/customXml" Target="../ink/ink475.xml"/><Relationship Id="rId22" Type="http://schemas.openxmlformats.org/officeDocument/2006/relationships/image" Target="../media/image470.png"/><Relationship Id="rId21" Type="http://schemas.openxmlformats.org/officeDocument/2006/relationships/customXml" Target="../ink/ink474.xml"/><Relationship Id="rId20" Type="http://schemas.openxmlformats.org/officeDocument/2006/relationships/image" Target="../media/image469.png"/><Relationship Id="rId2" Type="http://schemas.openxmlformats.org/officeDocument/2006/relationships/image" Target="../media/image460.png"/><Relationship Id="rId19" Type="http://schemas.openxmlformats.org/officeDocument/2006/relationships/customXml" Target="../ink/ink473.xml"/><Relationship Id="rId18" Type="http://schemas.openxmlformats.org/officeDocument/2006/relationships/image" Target="../media/image468.png"/><Relationship Id="rId17" Type="http://schemas.openxmlformats.org/officeDocument/2006/relationships/customXml" Target="../ink/ink472.xml"/><Relationship Id="rId16" Type="http://schemas.openxmlformats.org/officeDocument/2006/relationships/image" Target="../media/image467.png"/><Relationship Id="rId15" Type="http://schemas.openxmlformats.org/officeDocument/2006/relationships/customXml" Target="../ink/ink471.xml"/><Relationship Id="rId14" Type="http://schemas.openxmlformats.org/officeDocument/2006/relationships/image" Target="../media/image466.png"/><Relationship Id="rId13" Type="http://schemas.openxmlformats.org/officeDocument/2006/relationships/customXml" Target="../ink/ink470.xml"/><Relationship Id="rId12" Type="http://schemas.openxmlformats.org/officeDocument/2006/relationships/image" Target="../media/image465.png"/><Relationship Id="rId11" Type="http://schemas.openxmlformats.org/officeDocument/2006/relationships/customXml" Target="../ink/ink469.xml"/><Relationship Id="rId10" Type="http://schemas.openxmlformats.org/officeDocument/2006/relationships/image" Target="../media/image464.png"/><Relationship Id="rId1" Type="http://schemas.openxmlformats.org/officeDocument/2006/relationships/customXml" Target="../ink/ink46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9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image" Target="../media/image494.jpeg"/><Relationship Id="rId2" Type="http://schemas.openxmlformats.org/officeDocument/2006/relationships/image" Target="../media/image493.GIF"/><Relationship Id="rId1" Type="http://schemas.openxmlformats.org/officeDocument/2006/relationships/image" Target="../media/image49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49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49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499.png"/><Relationship Id="rId2" Type="http://schemas.openxmlformats.org/officeDocument/2006/relationships/image" Target="../media/image498.png"/><Relationship Id="rId1" Type="http://schemas.openxmlformats.org/officeDocument/2006/relationships/image" Target="../media/image49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50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image" Target="../media/image29.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hyperlink" Target="https://www.analyticsvidhya.com/wp-content/uploads/2015/02/Data_exploration_4.png" TargetMode="External"/><Relationship Id="rId1" Type="http://schemas.openxmlformats.org/officeDocument/2006/relationships/image" Target="../media/image50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502.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50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505.png"/><Relationship Id="rId1" Type="http://schemas.openxmlformats.org/officeDocument/2006/relationships/image" Target="../media/image504.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513.png"/><Relationship Id="rId7" Type="http://schemas.openxmlformats.org/officeDocument/2006/relationships/image" Target="../media/image512.png"/><Relationship Id="rId6" Type="http://schemas.openxmlformats.org/officeDocument/2006/relationships/image" Target="../media/image511.png"/><Relationship Id="rId5" Type="http://schemas.openxmlformats.org/officeDocument/2006/relationships/image" Target="../media/image510.png"/><Relationship Id="rId4" Type="http://schemas.openxmlformats.org/officeDocument/2006/relationships/image" Target="../media/image509.png"/><Relationship Id="rId3" Type="http://schemas.openxmlformats.org/officeDocument/2006/relationships/image" Target="../media/image508.png"/><Relationship Id="rId2" Type="http://schemas.openxmlformats.org/officeDocument/2006/relationships/image" Target="../media/image507.png"/><Relationship Id="rId10" Type="http://schemas.openxmlformats.org/officeDocument/2006/relationships/notesSlide" Target="../notesSlides/notesSlide22.xml"/><Relationship Id="rId1" Type="http://schemas.openxmlformats.org/officeDocument/2006/relationships/image" Target="../media/image50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hyperlink" Target="https://www.analyticsvidhya.com/blog/2016/07/deeper-regression-analysis-assumptions-plots-solutions/" TargetMode="External"/><Relationship Id="rId3" Type="http://schemas.openxmlformats.org/officeDocument/2006/relationships/hyperlink" Target="http://people.duke.edu/~rnau/testing.htm" TargetMode="External"/><Relationship Id="rId2" Type="http://schemas.openxmlformats.org/officeDocument/2006/relationships/image" Target="../media/image515.png"/><Relationship Id="rId1" Type="http://schemas.openxmlformats.org/officeDocument/2006/relationships/image" Target="../media/image5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5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5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519.png"/><Relationship Id="rId1" Type="http://schemas.openxmlformats.org/officeDocument/2006/relationships/image" Target="../media/image5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49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99" Type="http://schemas.openxmlformats.org/officeDocument/2006/relationships/image" Target="../media/image80.png"/><Relationship Id="rId98" Type="http://schemas.openxmlformats.org/officeDocument/2006/relationships/customXml" Target="../ink/ink51.xml"/><Relationship Id="rId97" Type="http://schemas.openxmlformats.org/officeDocument/2006/relationships/image" Target="../media/image79.png"/><Relationship Id="rId96" Type="http://schemas.openxmlformats.org/officeDocument/2006/relationships/customXml" Target="../ink/ink50.xml"/><Relationship Id="rId95" Type="http://schemas.openxmlformats.org/officeDocument/2006/relationships/customXml" Target="../ink/ink49.xml"/><Relationship Id="rId94" Type="http://schemas.openxmlformats.org/officeDocument/2006/relationships/image" Target="../media/image78.png"/><Relationship Id="rId93" Type="http://schemas.openxmlformats.org/officeDocument/2006/relationships/customXml" Target="../ink/ink48.xml"/><Relationship Id="rId92" Type="http://schemas.openxmlformats.org/officeDocument/2006/relationships/image" Target="../media/image77.png"/><Relationship Id="rId91" Type="http://schemas.openxmlformats.org/officeDocument/2006/relationships/customXml" Target="../ink/ink47.xml"/><Relationship Id="rId90" Type="http://schemas.openxmlformats.org/officeDocument/2006/relationships/image" Target="../media/image76.png"/><Relationship Id="rId9" Type="http://schemas.openxmlformats.org/officeDocument/2006/relationships/image" Target="../media/image37.png"/><Relationship Id="rId89" Type="http://schemas.openxmlformats.org/officeDocument/2006/relationships/customXml" Target="../ink/ink46.xml"/><Relationship Id="rId88" Type="http://schemas.openxmlformats.org/officeDocument/2006/relationships/image" Target="../media/image75.png"/><Relationship Id="rId87" Type="http://schemas.openxmlformats.org/officeDocument/2006/relationships/customXml" Target="../ink/ink45.xml"/><Relationship Id="rId86" Type="http://schemas.openxmlformats.org/officeDocument/2006/relationships/image" Target="../media/image74.png"/><Relationship Id="rId85" Type="http://schemas.openxmlformats.org/officeDocument/2006/relationships/customXml" Target="../ink/ink44.xml"/><Relationship Id="rId84" Type="http://schemas.openxmlformats.org/officeDocument/2006/relationships/image" Target="../media/image73.png"/><Relationship Id="rId83" Type="http://schemas.openxmlformats.org/officeDocument/2006/relationships/customXml" Target="../ink/ink43.xml"/><Relationship Id="rId82" Type="http://schemas.openxmlformats.org/officeDocument/2006/relationships/customXml" Target="../ink/ink42.xml"/><Relationship Id="rId81" Type="http://schemas.openxmlformats.org/officeDocument/2006/relationships/customXml" Target="../ink/ink41.xml"/><Relationship Id="rId80" Type="http://schemas.openxmlformats.org/officeDocument/2006/relationships/image" Target="../media/image72.png"/><Relationship Id="rId8" Type="http://schemas.openxmlformats.org/officeDocument/2006/relationships/customXml" Target="../ink/ink4.xml"/><Relationship Id="rId79" Type="http://schemas.openxmlformats.org/officeDocument/2006/relationships/customXml" Target="../ink/ink40.xml"/><Relationship Id="rId78" Type="http://schemas.openxmlformats.org/officeDocument/2006/relationships/image" Target="../media/image71.png"/><Relationship Id="rId77" Type="http://schemas.openxmlformats.org/officeDocument/2006/relationships/customXml" Target="../ink/ink39.xml"/><Relationship Id="rId76" Type="http://schemas.openxmlformats.org/officeDocument/2006/relationships/image" Target="../media/image70.png"/><Relationship Id="rId75" Type="http://schemas.openxmlformats.org/officeDocument/2006/relationships/customXml" Target="../ink/ink38.xml"/><Relationship Id="rId74" Type="http://schemas.openxmlformats.org/officeDocument/2006/relationships/image" Target="../media/image69.png"/><Relationship Id="rId73" Type="http://schemas.openxmlformats.org/officeDocument/2006/relationships/customXml" Target="../ink/ink37.xml"/><Relationship Id="rId72" Type="http://schemas.openxmlformats.org/officeDocument/2006/relationships/image" Target="../media/image68.png"/><Relationship Id="rId71" Type="http://schemas.openxmlformats.org/officeDocument/2006/relationships/customXml" Target="../ink/ink36.xml"/><Relationship Id="rId70" Type="http://schemas.openxmlformats.org/officeDocument/2006/relationships/customXml" Target="../ink/ink35.xml"/><Relationship Id="rId7" Type="http://schemas.openxmlformats.org/officeDocument/2006/relationships/image" Target="../media/image36.png"/><Relationship Id="rId69" Type="http://schemas.openxmlformats.org/officeDocument/2006/relationships/image" Target="../media/image67.png"/><Relationship Id="rId68" Type="http://schemas.openxmlformats.org/officeDocument/2006/relationships/customXml" Target="../ink/ink34.xml"/><Relationship Id="rId67" Type="http://schemas.openxmlformats.org/officeDocument/2006/relationships/image" Target="../media/image66.png"/><Relationship Id="rId66" Type="http://schemas.openxmlformats.org/officeDocument/2006/relationships/customXml" Target="../ink/ink33.xml"/><Relationship Id="rId65" Type="http://schemas.openxmlformats.org/officeDocument/2006/relationships/image" Target="../media/image65.png"/><Relationship Id="rId64" Type="http://schemas.openxmlformats.org/officeDocument/2006/relationships/customXml" Target="../ink/ink32.xml"/><Relationship Id="rId63" Type="http://schemas.openxmlformats.org/officeDocument/2006/relationships/image" Target="../media/image64.png"/><Relationship Id="rId62" Type="http://schemas.openxmlformats.org/officeDocument/2006/relationships/customXml" Target="../ink/ink31.xml"/><Relationship Id="rId61" Type="http://schemas.openxmlformats.org/officeDocument/2006/relationships/image" Target="../media/image63.png"/><Relationship Id="rId60" Type="http://schemas.openxmlformats.org/officeDocument/2006/relationships/customXml" Target="../ink/ink30.xml"/><Relationship Id="rId6" Type="http://schemas.openxmlformats.org/officeDocument/2006/relationships/customXml" Target="../ink/ink3.xml"/><Relationship Id="rId59" Type="http://schemas.openxmlformats.org/officeDocument/2006/relationships/image" Target="../media/image62.png"/><Relationship Id="rId58" Type="http://schemas.openxmlformats.org/officeDocument/2006/relationships/customXml" Target="../ink/ink29.xml"/><Relationship Id="rId57" Type="http://schemas.openxmlformats.org/officeDocument/2006/relationships/image" Target="../media/image61.png"/><Relationship Id="rId56" Type="http://schemas.openxmlformats.org/officeDocument/2006/relationships/customXml" Target="../ink/ink28.xml"/><Relationship Id="rId55" Type="http://schemas.openxmlformats.org/officeDocument/2006/relationships/image" Target="../media/image60.png"/><Relationship Id="rId54" Type="http://schemas.openxmlformats.org/officeDocument/2006/relationships/customXml" Target="../ink/ink27.xml"/><Relationship Id="rId53" Type="http://schemas.openxmlformats.org/officeDocument/2006/relationships/image" Target="../media/image59.png"/><Relationship Id="rId52" Type="http://schemas.openxmlformats.org/officeDocument/2006/relationships/customXml" Target="../ink/ink26.xml"/><Relationship Id="rId51" Type="http://schemas.openxmlformats.org/officeDocument/2006/relationships/image" Target="../media/image58.png"/><Relationship Id="rId50" Type="http://schemas.openxmlformats.org/officeDocument/2006/relationships/customXml" Target="../ink/ink25.xml"/><Relationship Id="rId5" Type="http://schemas.openxmlformats.org/officeDocument/2006/relationships/image" Target="../media/image35.png"/><Relationship Id="rId49" Type="http://schemas.openxmlformats.org/officeDocument/2006/relationships/image" Target="../media/image57.png"/><Relationship Id="rId48" Type="http://schemas.openxmlformats.org/officeDocument/2006/relationships/customXml" Target="../ink/ink24.xml"/><Relationship Id="rId47" Type="http://schemas.openxmlformats.org/officeDocument/2006/relationships/image" Target="../media/image56.png"/><Relationship Id="rId46" Type="http://schemas.openxmlformats.org/officeDocument/2006/relationships/customXml" Target="../ink/ink23.xml"/><Relationship Id="rId45" Type="http://schemas.openxmlformats.org/officeDocument/2006/relationships/image" Target="../media/image55.png"/><Relationship Id="rId44" Type="http://schemas.openxmlformats.org/officeDocument/2006/relationships/customXml" Target="../ink/ink22.xml"/><Relationship Id="rId43" Type="http://schemas.openxmlformats.org/officeDocument/2006/relationships/image" Target="../media/image54.png"/><Relationship Id="rId42" Type="http://schemas.openxmlformats.org/officeDocument/2006/relationships/customXml" Target="../ink/ink21.xml"/><Relationship Id="rId41" Type="http://schemas.openxmlformats.org/officeDocument/2006/relationships/image" Target="../media/image53.png"/><Relationship Id="rId40" Type="http://schemas.openxmlformats.org/officeDocument/2006/relationships/customXml" Target="../ink/ink20.xml"/><Relationship Id="rId4" Type="http://schemas.openxmlformats.org/officeDocument/2006/relationships/customXml" Target="../ink/ink2.xml"/><Relationship Id="rId39" Type="http://schemas.openxmlformats.org/officeDocument/2006/relationships/image" Target="../media/image52.png"/><Relationship Id="rId38" Type="http://schemas.openxmlformats.org/officeDocument/2006/relationships/customXml" Target="../ink/ink19.xml"/><Relationship Id="rId37" Type="http://schemas.openxmlformats.org/officeDocument/2006/relationships/image" Target="../media/image51.png"/><Relationship Id="rId36" Type="http://schemas.openxmlformats.org/officeDocument/2006/relationships/customXml" Target="../ink/ink18.xml"/><Relationship Id="rId35" Type="http://schemas.openxmlformats.org/officeDocument/2006/relationships/image" Target="../media/image50.png"/><Relationship Id="rId34" Type="http://schemas.openxmlformats.org/officeDocument/2006/relationships/customXml" Target="../ink/ink17.xml"/><Relationship Id="rId33" Type="http://schemas.openxmlformats.org/officeDocument/2006/relationships/image" Target="../media/image49.png"/><Relationship Id="rId32" Type="http://schemas.openxmlformats.org/officeDocument/2006/relationships/customXml" Target="../ink/ink16.xml"/><Relationship Id="rId31" Type="http://schemas.openxmlformats.org/officeDocument/2006/relationships/image" Target="../media/image48.png"/><Relationship Id="rId30" Type="http://schemas.openxmlformats.org/officeDocument/2006/relationships/customXml" Target="../ink/ink15.xml"/><Relationship Id="rId3" Type="http://schemas.openxmlformats.org/officeDocument/2006/relationships/image" Target="../media/image34.png"/><Relationship Id="rId29" Type="http://schemas.openxmlformats.org/officeDocument/2006/relationships/image" Target="../media/image47.png"/><Relationship Id="rId28" Type="http://schemas.openxmlformats.org/officeDocument/2006/relationships/customXml" Target="../ink/ink14.xml"/><Relationship Id="rId27" Type="http://schemas.openxmlformats.org/officeDocument/2006/relationships/image" Target="../media/image46.png"/><Relationship Id="rId26" Type="http://schemas.openxmlformats.org/officeDocument/2006/relationships/customXml" Target="../ink/ink13.xml"/><Relationship Id="rId25" Type="http://schemas.openxmlformats.org/officeDocument/2006/relationships/image" Target="../media/image45.png"/><Relationship Id="rId24" Type="http://schemas.openxmlformats.org/officeDocument/2006/relationships/customXml" Target="../ink/ink12.xml"/><Relationship Id="rId23" Type="http://schemas.openxmlformats.org/officeDocument/2006/relationships/image" Target="../media/image44.png"/><Relationship Id="rId22" Type="http://schemas.openxmlformats.org/officeDocument/2006/relationships/customXml" Target="../ink/ink11.xml"/><Relationship Id="rId21" Type="http://schemas.openxmlformats.org/officeDocument/2006/relationships/image" Target="../media/image43.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42.png"/><Relationship Id="rId18" Type="http://schemas.openxmlformats.org/officeDocument/2006/relationships/customXml" Target="../ink/ink9.xml"/><Relationship Id="rId17" Type="http://schemas.openxmlformats.org/officeDocument/2006/relationships/image" Target="../media/image41.png"/><Relationship Id="rId16" Type="http://schemas.openxmlformats.org/officeDocument/2006/relationships/customXml" Target="../ink/ink8.xml"/><Relationship Id="rId157" Type="http://schemas.openxmlformats.org/officeDocument/2006/relationships/notesSlide" Target="../notesSlides/notesSlide6.xml"/><Relationship Id="rId156" Type="http://schemas.openxmlformats.org/officeDocument/2006/relationships/slideLayout" Target="../slideLayouts/slideLayout5.xml"/><Relationship Id="rId155" Type="http://schemas.openxmlformats.org/officeDocument/2006/relationships/image" Target="../media/image108.png"/><Relationship Id="rId154" Type="http://schemas.openxmlformats.org/officeDocument/2006/relationships/customXml" Target="../ink/ink79.xml"/><Relationship Id="rId153" Type="http://schemas.openxmlformats.org/officeDocument/2006/relationships/image" Target="../media/image107.png"/><Relationship Id="rId152" Type="http://schemas.openxmlformats.org/officeDocument/2006/relationships/customXml" Target="../ink/ink78.xml"/><Relationship Id="rId151" Type="http://schemas.openxmlformats.org/officeDocument/2006/relationships/image" Target="../media/image106.png"/><Relationship Id="rId150" Type="http://schemas.openxmlformats.org/officeDocument/2006/relationships/customXml" Target="../ink/ink77.xml"/><Relationship Id="rId15" Type="http://schemas.openxmlformats.org/officeDocument/2006/relationships/image" Target="../media/image40.png"/><Relationship Id="rId149" Type="http://schemas.openxmlformats.org/officeDocument/2006/relationships/image" Target="../media/image105.png"/><Relationship Id="rId148" Type="http://schemas.openxmlformats.org/officeDocument/2006/relationships/customXml" Target="../ink/ink76.xml"/><Relationship Id="rId147" Type="http://schemas.openxmlformats.org/officeDocument/2006/relationships/image" Target="../media/image104.png"/><Relationship Id="rId146" Type="http://schemas.openxmlformats.org/officeDocument/2006/relationships/customXml" Target="../ink/ink75.xml"/><Relationship Id="rId145" Type="http://schemas.openxmlformats.org/officeDocument/2006/relationships/image" Target="../media/image103.png"/><Relationship Id="rId144" Type="http://schemas.openxmlformats.org/officeDocument/2006/relationships/customXml" Target="../ink/ink74.xml"/><Relationship Id="rId143" Type="http://schemas.openxmlformats.org/officeDocument/2006/relationships/image" Target="../media/image102.png"/><Relationship Id="rId142" Type="http://schemas.openxmlformats.org/officeDocument/2006/relationships/customXml" Target="../ink/ink73.xml"/><Relationship Id="rId141" Type="http://schemas.openxmlformats.org/officeDocument/2006/relationships/image" Target="../media/image101.png"/><Relationship Id="rId140" Type="http://schemas.openxmlformats.org/officeDocument/2006/relationships/customXml" Target="../ink/ink72.xml"/><Relationship Id="rId14" Type="http://schemas.openxmlformats.org/officeDocument/2006/relationships/customXml" Target="../ink/ink7.xml"/><Relationship Id="rId139" Type="http://schemas.openxmlformats.org/officeDocument/2006/relationships/image" Target="../media/image100.png"/><Relationship Id="rId138" Type="http://schemas.openxmlformats.org/officeDocument/2006/relationships/customXml" Target="../ink/ink71.xml"/><Relationship Id="rId137" Type="http://schemas.openxmlformats.org/officeDocument/2006/relationships/image" Target="../media/image99.png"/><Relationship Id="rId136" Type="http://schemas.openxmlformats.org/officeDocument/2006/relationships/customXml" Target="../ink/ink70.xml"/><Relationship Id="rId135" Type="http://schemas.openxmlformats.org/officeDocument/2006/relationships/image" Target="../media/image98.png"/><Relationship Id="rId134" Type="http://schemas.openxmlformats.org/officeDocument/2006/relationships/customXml" Target="../ink/ink69.xml"/><Relationship Id="rId133" Type="http://schemas.openxmlformats.org/officeDocument/2006/relationships/image" Target="../media/image97.png"/><Relationship Id="rId132" Type="http://schemas.openxmlformats.org/officeDocument/2006/relationships/customXml" Target="../ink/ink68.xml"/><Relationship Id="rId131" Type="http://schemas.openxmlformats.org/officeDocument/2006/relationships/image" Target="../media/image96.png"/><Relationship Id="rId130" Type="http://schemas.openxmlformats.org/officeDocument/2006/relationships/customXml" Target="../ink/ink67.xml"/><Relationship Id="rId13" Type="http://schemas.openxmlformats.org/officeDocument/2006/relationships/image" Target="../media/image39.png"/><Relationship Id="rId129" Type="http://schemas.openxmlformats.org/officeDocument/2006/relationships/image" Target="../media/image95.png"/><Relationship Id="rId128" Type="http://schemas.openxmlformats.org/officeDocument/2006/relationships/customXml" Target="../ink/ink66.xml"/><Relationship Id="rId127" Type="http://schemas.openxmlformats.org/officeDocument/2006/relationships/image" Target="../media/image94.png"/><Relationship Id="rId126" Type="http://schemas.openxmlformats.org/officeDocument/2006/relationships/customXml" Target="../ink/ink65.xml"/><Relationship Id="rId125" Type="http://schemas.openxmlformats.org/officeDocument/2006/relationships/image" Target="../media/image93.png"/><Relationship Id="rId124" Type="http://schemas.openxmlformats.org/officeDocument/2006/relationships/customXml" Target="../ink/ink64.xml"/><Relationship Id="rId123" Type="http://schemas.openxmlformats.org/officeDocument/2006/relationships/image" Target="../media/image92.png"/><Relationship Id="rId122" Type="http://schemas.openxmlformats.org/officeDocument/2006/relationships/customXml" Target="../ink/ink63.xml"/><Relationship Id="rId121" Type="http://schemas.openxmlformats.org/officeDocument/2006/relationships/image" Target="../media/image91.png"/><Relationship Id="rId120" Type="http://schemas.openxmlformats.org/officeDocument/2006/relationships/customXml" Target="../ink/ink62.xml"/><Relationship Id="rId12" Type="http://schemas.openxmlformats.org/officeDocument/2006/relationships/customXml" Target="../ink/ink6.xml"/><Relationship Id="rId119" Type="http://schemas.openxmlformats.org/officeDocument/2006/relationships/image" Target="../media/image90.png"/><Relationship Id="rId118" Type="http://schemas.openxmlformats.org/officeDocument/2006/relationships/customXml" Target="../ink/ink61.xml"/><Relationship Id="rId117" Type="http://schemas.openxmlformats.org/officeDocument/2006/relationships/image" Target="../media/image89.png"/><Relationship Id="rId116" Type="http://schemas.openxmlformats.org/officeDocument/2006/relationships/customXml" Target="../ink/ink60.xml"/><Relationship Id="rId115" Type="http://schemas.openxmlformats.org/officeDocument/2006/relationships/image" Target="../media/image88.png"/><Relationship Id="rId114" Type="http://schemas.openxmlformats.org/officeDocument/2006/relationships/customXml" Target="../ink/ink59.xml"/><Relationship Id="rId113" Type="http://schemas.openxmlformats.org/officeDocument/2006/relationships/image" Target="../media/image87.png"/><Relationship Id="rId112" Type="http://schemas.openxmlformats.org/officeDocument/2006/relationships/customXml" Target="../ink/ink58.xml"/><Relationship Id="rId111" Type="http://schemas.openxmlformats.org/officeDocument/2006/relationships/image" Target="../media/image86.png"/><Relationship Id="rId110" Type="http://schemas.openxmlformats.org/officeDocument/2006/relationships/customXml" Target="../ink/ink57.xml"/><Relationship Id="rId11" Type="http://schemas.openxmlformats.org/officeDocument/2006/relationships/image" Target="../media/image38.png"/><Relationship Id="rId109" Type="http://schemas.openxmlformats.org/officeDocument/2006/relationships/image" Target="../media/image85.png"/><Relationship Id="rId108" Type="http://schemas.openxmlformats.org/officeDocument/2006/relationships/customXml" Target="../ink/ink56.xml"/><Relationship Id="rId107" Type="http://schemas.openxmlformats.org/officeDocument/2006/relationships/image" Target="../media/image84.png"/><Relationship Id="rId106" Type="http://schemas.openxmlformats.org/officeDocument/2006/relationships/customXml" Target="../ink/ink55.xml"/><Relationship Id="rId105" Type="http://schemas.openxmlformats.org/officeDocument/2006/relationships/image" Target="../media/image83.png"/><Relationship Id="rId104" Type="http://schemas.openxmlformats.org/officeDocument/2006/relationships/customXml" Target="../ink/ink54.xml"/><Relationship Id="rId103" Type="http://schemas.openxmlformats.org/officeDocument/2006/relationships/image" Target="../media/image82.png"/><Relationship Id="rId102" Type="http://schemas.openxmlformats.org/officeDocument/2006/relationships/customXml" Target="../ink/ink53.xml"/><Relationship Id="rId101" Type="http://schemas.openxmlformats.org/officeDocument/2006/relationships/image" Target="../media/image81.png"/><Relationship Id="rId100" Type="http://schemas.openxmlformats.org/officeDocument/2006/relationships/customXml" Target="../ink/ink52.xml"/><Relationship Id="rId10" Type="http://schemas.openxmlformats.org/officeDocument/2006/relationships/customXml" Target="../ink/ink5.xml"/><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99" Type="http://schemas.openxmlformats.org/officeDocument/2006/relationships/customXml" Target="../ink/ink129.xml"/><Relationship Id="rId98" Type="http://schemas.openxmlformats.org/officeDocument/2006/relationships/image" Target="../media/image157.png"/><Relationship Id="rId97" Type="http://schemas.openxmlformats.org/officeDocument/2006/relationships/customXml" Target="../ink/ink128.xml"/><Relationship Id="rId96" Type="http://schemas.openxmlformats.org/officeDocument/2006/relationships/image" Target="../media/image156.png"/><Relationship Id="rId95" Type="http://schemas.openxmlformats.org/officeDocument/2006/relationships/customXml" Target="../ink/ink127.xml"/><Relationship Id="rId94" Type="http://schemas.openxmlformats.org/officeDocument/2006/relationships/image" Target="../media/image155.png"/><Relationship Id="rId93" Type="http://schemas.openxmlformats.org/officeDocument/2006/relationships/customXml" Target="../ink/ink126.xml"/><Relationship Id="rId92" Type="http://schemas.openxmlformats.org/officeDocument/2006/relationships/image" Target="../media/image154.png"/><Relationship Id="rId91" Type="http://schemas.openxmlformats.org/officeDocument/2006/relationships/customXml" Target="../ink/ink125.xml"/><Relationship Id="rId90" Type="http://schemas.openxmlformats.org/officeDocument/2006/relationships/image" Target="../media/image153.png"/><Relationship Id="rId9" Type="http://schemas.openxmlformats.org/officeDocument/2006/relationships/customXml" Target="../ink/ink84.xml"/><Relationship Id="rId89" Type="http://schemas.openxmlformats.org/officeDocument/2006/relationships/customXml" Target="../ink/ink124.xml"/><Relationship Id="rId88" Type="http://schemas.openxmlformats.org/officeDocument/2006/relationships/image" Target="../media/image152.png"/><Relationship Id="rId87" Type="http://schemas.openxmlformats.org/officeDocument/2006/relationships/customXml" Target="../ink/ink123.xml"/><Relationship Id="rId86" Type="http://schemas.openxmlformats.org/officeDocument/2006/relationships/image" Target="../media/image151.png"/><Relationship Id="rId85" Type="http://schemas.openxmlformats.org/officeDocument/2006/relationships/customXml" Target="../ink/ink122.xml"/><Relationship Id="rId84" Type="http://schemas.openxmlformats.org/officeDocument/2006/relationships/image" Target="../media/image150.png"/><Relationship Id="rId83" Type="http://schemas.openxmlformats.org/officeDocument/2006/relationships/customXml" Target="../ink/ink121.xml"/><Relationship Id="rId82" Type="http://schemas.openxmlformats.org/officeDocument/2006/relationships/image" Target="../media/image149.png"/><Relationship Id="rId81" Type="http://schemas.openxmlformats.org/officeDocument/2006/relationships/customXml" Target="../ink/ink120.xml"/><Relationship Id="rId80" Type="http://schemas.openxmlformats.org/officeDocument/2006/relationships/image" Target="../media/image148.png"/><Relationship Id="rId8" Type="http://schemas.openxmlformats.org/officeDocument/2006/relationships/image" Target="../media/image112.png"/><Relationship Id="rId79" Type="http://schemas.openxmlformats.org/officeDocument/2006/relationships/customXml" Target="../ink/ink119.xml"/><Relationship Id="rId78" Type="http://schemas.openxmlformats.org/officeDocument/2006/relationships/image" Target="../media/image147.png"/><Relationship Id="rId77" Type="http://schemas.openxmlformats.org/officeDocument/2006/relationships/customXml" Target="../ink/ink118.xml"/><Relationship Id="rId76" Type="http://schemas.openxmlformats.org/officeDocument/2006/relationships/image" Target="../media/image146.png"/><Relationship Id="rId75" Type="http://schemas.openxmlformats.org/officeDocument/2006/relationships/customXml" Target="../ink/ink117.xml"/><Relationship Id="rId74" Type="http://schemas.openxmlformats.org/officeDocument/2006/relationships/image" Target="../media/image145.png"/><Relationship Id="rId73" Type="http://schemas.openxmlformats.org/officeDocument/2006/relationships/customXml" Target="../ink/ink116.xml"/><Relationship Id="rId72" Type="http://schemas.openxmlformats.org/officeDocument/2006/relationships/image" Target="../media/image144.png"/><Relationship Id="rId71" Type="http://schemas.openxmlformats.org/officeDocument/2006/relationships/customXml" Target="../ink/ink115.xml"/><Relationship Id="rId70" Type="http://schemas.openxmlformats.org/officeDocument/2006/relationships/image" Target="../media/image143.png"/><Relationship Id="rId7" Type="http://schemas.openxmlformats.org/officeDocument/2006/relationships/customXml" Target="../ink/ink83.xml"/><Relationship Id="rId69" Type="http://schemas.openxmlformats.org/officeDocument/2006/relationships/customXml" Target="../ink/ink114.xml"/><Relationship Id="rId68" Type="http://schemas.openxmlformats.org/officeDocument/2006/relationships/image" Target="../media/image142.png"/><Relationship Id="rId67" Type="http://schemas.openxmlformats.org/officeDocument/2006/relationships/customXml" Target="../ink/ink113.xml"/><Relationship Id="rId66" Type="http://schemas.openxmlformats.org/officeDocument/2006/relationships/image" Target="../media/image141.png"/><Relationship Id="rId65" Type="http://schemas.openxmlformats.org/officeDocument/2006/relationships/customXml" Target="../ink/ink112.xml"/><Relationship Id="rId64" Type="http://schemas.openxmlformats.org/officeDocument/2006/relationships/image" Target="../media/image140.png"/><Relationship Id="rId63" Type="http://schemas.openxmlformats.org/officeDocument/2006/relationships/customXml" Target="../ink/ink111.xml"/><Relationship Id="rId62" Type="http://schemas.openxmlformats.org/officeDocument/2006/relationships/image" Target="../media/image139.png"/><Relationship Id="rId61" Type="http://schemas.openxmlformats.org/officeDocument/2006/relationships/customXml" Target="../ink/ink110.xml"/><Relationship Id="rId60" Type="http://schemas.openxmlformats.org/officeDocument/2006/relationships/image" Target="../media/image138.png"/><Relationship Id="rId6" Type="http://schemas.openxmlformats.org/officeDocument/2006/relationships/image" Target="../media/image111.png"/><Relationship Id="rId59" Type="http://schemas.openxmlformats.org/officeDocument/2006/relationships/customXml" Target="../ink/ink109.xml"/><Relationship Id="rId58" Type="http://schemas.openxmlformats.org/officeDocument/2006/relationships/image" Target="../media/image137.png"/><Relationship Id="rId57" Type="http://schemas.openxmlformats.org/officeDocument/2006/relationships/customXml" Target="../ink/ink108.xml"/><Relationship Id="rId56" Type="http://schemas.openxmlformats.org/officeDocument/2006/relationships/image" Target="../media/image136.png"/><Relationship Id="rId55" Type="http://schemas.openxmlformats.org/officeDocument/2006/relationships/customXml" Target="../ink/ink107.xml"/><Relationship Id="rId54" Type="http://schemas.openxmlformats.org/officeDocument/2006/relationships/image" Target="../media/image135.png"/><Relationship Id="rId53" Type="http://schemas.openxmlformats.org/officeDocument/2006/relationships/customXml" Target="../ink/ink106.xml"/><Relationship Id="rId52" Type="http://schemas.openxmlformats.org/officeDocument/2006/relationships/image" Target="../media/image134.png"/><Relationship Id="rId51" Type="http://schemas.openxmlformats.org/officeDocument/2006/relationships/customXml" Target="../ink/ink105.xml"/><Relationship Id="rId50" Type="http://schemas.openxmlformats.org/officeDocument/2006/relationships/image" Target="../media/image133.png"/><Relationship Id="rId5" Type="http://schemas.openxmlformats.org/officeDocument/2006/relationships/customXml" Target="../ink/ink82.xml"/><Relationship Id="rId49" Type="http://schemas.openxmlformats.org/officeDocument/2006/relationships/customXml" Target="../ink/ink104.xml"/><Relationship Id="rId48" Type="http://schemas.openxmlformats.org/officeDocument/2006/relationships/image" Target="../media/image132.png"/><Relationship Id="rId47" Type="http://schemas.openxmlformats.org/officeDocument/2006/relationships/customXml" Target="../ink/ink103.xml"/><Relationship Id="rId46" Type="http://schemas.openxmlformats.org/officeDocument/2006/relationships/image" Target="../media/image131.png"/><Relationship Id="rId45" Type="http://schemas.openxmlformats.org/officeDocument/2006/relationships/customXml" Target="../ink/ink102.xml"/><Relationship Id="rId44" Type="http://schemas.openxmlformats.org/officeDocument/2006/relationships/image" Target="../media/image130.png"/><Relationship Id="rId43" Type="http://schemas.openxmlformats.org/officeDocument/2006/relationships/customXml" Target="../ink/ink101.xml"/><Relationship Id="rId42" Type="http://schemas.openxmlformats.org/officeDocument/2006/relationships/image" Target="../media/image129.png"/><Relationship Id="rId41" Type="http://schemas.openxmlformats.org/officeDocument/2006/relationships/customXml" Target="../ink/ink100.xml"/><Relationship Id="rId40" Type="http://schemas.openxmlformats.org/officeDocument/2006/relationships/image" Target="../media/image128.png"/><Relationship Id="rId4" Type="http://schemas.openxmlformats.org/officeDocument/2006/relationships/image" Target="../media/image110.png"/><Relationship Id="rId39" Type="http://schemas.openxmlformats.org/officeDocument/2006/relationships/customXml" Target="../ink/ink99.xml"/><Relationship Id="rId38" Type="http://schemas.openxmlformats.org/officeDocument/2006/relationships/image" Target="../media/image127.png"/><Relationship Id="rId37" Type="http://schemas.openxmlformats.org/officeDocument/2006/relationships/customXml" Target="../ink/ink98.xml"/><Relationship Id="rId36" Type="http://schemas.openxmlformats.org/officeDocument/2006/relationships/image" Target="../media/image126.png"/><Relationship Id="rId35" Type="http://schemas.openxmlformats.org/officeDocument/2006/relationships/customXml" Target="../ink/ink97.xml"/><Relationship Id="rId34" Type="http://schemas.openxmlformats.org/officeDocument/2006/relationships/image" Target="../media/image125.png"/><Relationship Id="rId33" Type="http://schemas.openxmlformats.org/officeDocument/2006/relationships/customXml" Target="../ink/ink96.xml"/><Relationship Id="rId32" Type="http://schemas.openxmlformats.org/officeDocument/2006/relationships/image" Target="../media/image124.png"/><Relationship Id="rId31" Type="http://schemas.openxmlformats.org/officeDocument/2006/relationships/customXml" Target="../ink/ink95.xml"/><Relationship Id="rId30" Type="http://schemas.openxmlformats.org/officeDocument/2006/relationships/image" Target="../media/image123.png"/><Relationship Id="rId3" Type="http://schemas.openxmlformats.org/officeDocument/2006/relationships/customXml" Target="../ink/ink81.xml"/><Relationship Id="rId29" Type="http://schemas.openxmlformats.org/officeDocument/2006/relationships/customXml" Target="../ink/ink94.xml"/><Relationship Id="rId28" Type="http://schemas.openxmlformats.org/officeDocument/2006/relationships/image" Target="../media/image122.png"/><Relationship Id="rId27" Type="http://schemas.openxmlformats.org/officeDocument/2006/relationships/customXml" Target="../ink/ink93.xml"/><Relationship Id="rId26" Type="http://schemas.openxmlformats.org/officeDocument/2006/relationships/image" Target="../media/image121.png"/><Relationship Id="rId25" Type="http://schemas.openxmlformats.org/officeDocument/2006/relationships/customXml" Target="../ink/ink92.xml"/><Relationship Id="rId24" Type="http://schemas.openxmlformats.org/officeDocument/2006/relationships/image" Target="../media/image120.png"/><Relationship Id="rId23" Type="http://schemas.openxmlformats.org/officeDocument/2006/relationships/customXml" Target="../ink/ink91.xml"/><Relationship Id="rId22" Type="http://schemas.openxmlformats.org/officeDocument/2006/relationships/image" Target="../media/image119.png"/><Relationship Id="rId21" Type="http://schemas.openxmlformats.org/officeDocument/2006/relationships/customXml" Target="../ink/ink90.xml"/><Relationship Id="rId20" Type="http://schemas.openxmlformats.org/officeDocument/2006/relationships/image" Target="../media/image118.png"/><Relationship Id="rId2" Type="http://schemas.openxmlformats.org/officeDocument/2006/relationships/image" Target="../media/image109.png"/><Relationship Id="rId19" Type="http://schemas.openxmlformats.org/officeDocument/2006/relationships/customXml" Target="../ink/ink89.xml"/><Relationship Id="rId180" Type="http://schemas.openxmlformats.org/officeDocument/2006/relationships/notesSlide" Target="../notesSlides/notesSlide7.xml"/><Relationship Id="rId18" Type="http://schemas.openxmlformats.org/officeDocument/2006/relationships/image" Target="../media/image117.png"/><Relationship Id="rId179" Type="http://schemas.openxmlformats.org/officeDocument/2006/relationships/slideLayout" Target="../slideLayouts/slideLayout5.xml"/><Relationship Id="rId178" Type="http://schemas.openxmlformats.org/officeDocument/2006/relationships/image" Target="../media/image196.png"/><Relationship Id="rId177" Type="http://schemas.openxmlformats.org/officeDocument/2006/relationships/customXml" Target="../ink/ink168.xml"/><Relationship Id="rId176" Type="http://schemas.openxmlformats.org/officeDocument/2006/relationships/image" Target="../media/image195.png"/><Relationship Id="rId175" Type="http://schemas.openxmlformats.org/officeDocument/2006/relationships/customXml" Target="../ink/ink167.xml"/><Relationship Id="rId174" Type="http://schemas.openxmlformats.org/officeDocument/2006/relationships/image" Target="../media/image194.png"/><Relationship Id="rId173" Type="http://schemas.openxmlformats.org/officeDocument/2006/relationships/customXml" Target="../ink/ink166.xml"/><Relationship Id="rId172" Type="http://schemas.openxmlformats.org/officeDocument/2006/relationships/image" Target="../media/image193.png"/><Relationship Id="rId171" Type="http://schemas.openxmlformats.org/officeDocument/2006/relationships/customXml" Target="../ink/ink165.xml"/><Relationship Id="rId170" Type="http://schemas.openxmlformats.org/officeDocument/2006/relationships/image" Target="../media/image192.png"/><Relationship Id="rId17" Type="http://schemas.openxmlformats.org/officeDocument/2006/relationships/customXml" Target="../ink/ink88.xml"/><Relationship Id="rId169" Type="http://schemas.openxmlformats.org/officeDocument/2006/relationships/customXml" Target="../ink/ink164.xml"/><Relationship Id="rId168" Type="http://schemas.openxmlformats.org/officeDocument/2006/relationships/image" Target="../media/image191.png"/><Relationship Id="rId167" Type="http://schemas.openxmlformats.org/officeDocument/2006/relationships/customXml" Target="../ink/ink163.xml"/><Relationship Id="rId166" Type="http://schemas.openxmlformats.org/officeDocument/2006/relationships/image" Target="../media/image190.png"/><Relationship Id="rId165" Type="http://schemas.openxmlformats.org/officeDocument/2006/relationships/customXml" Target="../ink/ink162.xml"/><Relationship Id="rId164" Type="http://schemas.openxmlformats.org/officeDocument/2006/relationships/image" Target="../media/image189.png"/><Relationship Id="rId163" Type="http://schemas.openxmlformats.org/officeDocument/2006/relationships/customXml" Target="../ink/ink161.xml"/><Relationship Id="rId162" Type="http://schemas.openxmlformats.org/officeDocument/2006/relationships/image" Target="../media/image188.png"/><Relationship Id="rId161" Type="http://schemas.openxmlformats.org/officeDocument/2006/relationships/customXml" Target="../ink/ink160.xml"/><Relationship Id="rId160" Type="http://schemas.openxmlformats.org/officeDocument/2006/relationships/image" Target="../media/image187.png"/><Relationship Id="rId16" Type="http://schemas.openxmlformats.org/officeDocument/2006/relationships/image" Target="../media/image116.png"/><Relationship Id="rId159" Type="http://schemas.openxmlformats.org/officeDocument/2006/relationships/customXml" Target="../ink/ink159.xml"/><Relationship Id="rId158" Type="http://schemas.openxmlformats.org/officeDocument/2006/relationships/image" Target="../media/image186.png"/><Relationship Id="rId157" Type="http://schemas.openxmlformats.org/officeDocument/2006/relationships/customXml" Target="../ink/ink158.xml"/><Relationship Id="rId156" Type="http://schemas.openxmlformats.org/officeDocument/2006/relationships/image" Target="../media/image185.png"/><Relationship Id="rId155" Type="http://schemas.openxmlformats.org/officeDocument/2006/relationships/customXml" Target="../ink/ink157.xml"/><Relationship Id="rId154" Type="http://schemas.openxmlformats.org/officeDocument/2006/relationships/image" Target="../media/image184.png"/><Relationship Id="rId153" Type="http://schemas.openxmlformats.org/officeDocument/2006/relationships/customXml" Target="../ink/ink156.xml"/><Relationship Id="rId152" Type="http://schemas.openxmlformats.org/officeDocument/2006/relationships/image" Target="../media/image183.png"/><Relationship Id="rId151" Type="http://schemas.openxmlformats.org/officeDocument/2006/relationships/customXml" Target="../ink/ink155.xml"/><Relationship Id="rId150" Type="http://schemas.openxmlformats.org/officeDocument/2006/relationships/image" Target="../media/image182.png"/><Relationship Id="rId15" Type="http://schemas.openxmlformats.org/officeDocument/2006/relationships/customXml" Target="../ink/ink87.xml"/><Relationship Id="rId149" Type="http://schemas.openxmlformats.org/officeDocument/2006/relationships/customXml" Target="../ink/ink154.xml"/><Relationship Id="rId148" Type="http://schemas.openxmlformats.org/officeDocument/2006/relationships/image" Target="../media/image181.png"/><Relationship Id="rId147" Type="http://schemas.openxmlformats.org/officeDocument/2006/relationships/customXml" Target="../ink/ink153.xml"/><Relationship Id="rId146" Type="http://schemas.openxmlformats.org/officeDocument/2006/relationships/image" Target="../media/image34.png"/><Relationship Id="rId145" Type="http://schemas.openxmlformats.org/officeDocument/2006/relationships/customXml" Target="../ink/ink152.xml"/><Relationship Id="rId144" Type="http://schemas.openxmlformats.org/officeDocument/2006/relationships/image" Target="../media/image180.png"/><Relationship Id="rId143" Type="http://schemas.openxmlformats.org/officeDocument/2006/relationships/customXml" Target="../ink/ink151.xml"/><Relationship Id="rId142" Type="http://schemas.openxmlformats.org/officeDocument/2006/relationships/image" Target="../media/image179.png"/><Relationship Id="rId141" Type="http://schemas.openxmlformats.org/officeDocument/2006/relationships/customXml" Target="../ink/ink150.xml"/><Relationship Id="rId140" Type="http://schemas.openxmlformats.org/officeDocument/2006/relationships/image" Target="../media/image178.png"/><Relationship Id="rId14" Type="http://schemas.openxmlformats.org/officeDocument/2006/relationships/image" Target="../media/image115.png"/><Relationship Id="rId139" Type="http://schemas.openxmlformats.org/officeDocument/2006/relationships/customXml" Target="../ink/ink149.xml"/><Relationship Id="rId138" Type="http://schemas.openxmlformats.org/officeDocument/2006/relationships/image" Target="../media/image177.png"/><Relationship Id="rId137" Type="http://schemas.openxmlformats.org/officeDocument/2006/relationships/customXml" Target="../ink/ink148.xml"/><Relationship Id="rId136" Type="http://schemas.openxmlformats.org/officeDocument/2006/relationships/image" Target="../media/image176.png"/><Relationship Id="rId135" Type="http://schemas.openxmlformats.org/officeDocument/2006/relationships/customXml" Target="../ink/ink147.xml"/><Relationship Id="rId134" Type="http://schemas.openxmlformats.org/officeDocument/2006/relationships/image" Target="../media/image175.png"/><Relationship Id="rId133" Type="http://schemas.openxmlformats.org/officeDocument/2006/relationships/customXml" Target="../ink/ink146.xml"/><Relationship Id="rId132" Type="http://schemas.openxmlformats.org/officeDocument/2006/relationships/image" Target="../media/image174.png"/><Relationship Id="rId131" Type="http://schemas.openxmlformats.org/officeDocument/2006/relationships/customXml" Target="../ink/ink145.xml"/><Relationship Id="rId130" Type="http://schemas.openxmlformats.org/officeDocument/2006/relationships/image" Target="../media/image173.png"/><Relationship Id="rId13" Type="http://schemas.openxmlformats.org/officeDocument/2006/relationships/customXml" Target="../ink/ink86.xml"/><Relationship Id="rId129" Type="http://schemas.openxmlformats.org/officeDocument/2006/relationships/customXml" Target="../ink/ink144.xml"/><Relationship Id="rId128" Type="http://schemas.openxmlformats.org/officeDocument/2006/relationships/image" Target="../media/image172.png"/><Relationship Id="rId127" Type="http://schemas.openxmlformats.org/officeDocument/2006/relationships/customXml" Target="../ink/ink143.xml"/><Relationship Id="rId126" Type="http://schemas.openxmlformats.org/officeDocument/2006/relationships/image" Target="../media/image171.png"/><Relationship Id="rId125" Type="http://schemas.openxmlformats.org/officeDocument/2006/relationships/customXml" Target="../ink/ink142.xml"/><Relationship Id="rId124" Type="http://schemas.openxmlformats.org/officeDocument/2006/relationships/image" Target="../media/image170.png"/><Relationship Id="rId123" Type="http://schemas.openxmlformats.org/officeDocument/2006/relationships/customXml" Target="../ink/ink141.xml"/><Relationship Id="rId122" Type="http://schemas.openxmlformats.org/officeDocument/2006/relationships/image" Target="../media/image169.png"/><Relationship Id="rId121" Type="http://schemas.openxmlformats.org/officeDocument/2006/relationships/customXml" Target="../ink/ink140.xml"/><Relationship Id="rId120" Type="http://schemas.openxmlformats.org/officeDocument/2006/relationships/image" Target="../media/image168.png"/><Relationship Id="rId12" Type="http://schemas.openxmlformats.org/officeDocument/2006/relationships/image" Target="../media/image114.png"/><Relationship Id="rId119" Type="http://schemas.openxmlformats.org/officeDocument/2006/relationships/customXml" Target="../ink/ink139.xml"/><Relationship Id="rId118" Type="http://schemas.openxmlformats.org/officeDocument/2006/relationships/image" Target="../media/image167.png"/><Relationship Id="rId117" Type="http://schemas.openxmlformats.org/officeDocument/2006/relationships/customXml" Target="../ink/ink138.xml"/><Relationship Id="rId116" Type="http://schemas.openxmlformats.org/officeDocument/2006/relationships/image" Target="../media/image166.png"/><Relationship Id="rId115" Type="http://schemas.openxmlformats.org/officeDocument/2006/relationships/customXml" Target="../ink/ink137.xml"/><Relationship Id="rId114" Type="http://schemas.openxmlformats.org/officeDocument/2006/relationships/image" Target="../media/image165.png"/><Relationship Id="rId113" Type="http://schemas.openxmlformats.org/officeDocument/2006/relationships/customXml" Target="../ink/ink136.xml"/><Relationship Id="rId112" Type="http://schemas.openxmlformats.org/officeDocument/2006/relationships/image" Target="../media/image164.png"/><Relationship Id="rId111" Type="http://schemas.openxmlformats.org/officeDocument/2006/relationships/customXml" Target="../ink/ink135.xml"/><Relationship Id="rId110" Type="http://schemas.openxmlformats.org/officeDocument/2006/relationships/image" Target="../media/image163.png"/><Relationship Id="rId11" Type="http://schemas.openxmlformats.org/officeDocument/2006/relationships/customXml" Target="../ink/ink85.xml"/><Relationship Id="rId109" Type="http://schemas.openxmlformats.org/officeDocument/2006/relationships/customXml" Target="../ink/ink134.xml"/><Relationship Id="rId108" Type="http://schemas.openxmlformats.org/officeDocument/2006/relationships/image" Target="../media/image162.png"/><Relationship Id="rId107" Type="http://schemas.openxmlformats.org/officeDocument/2006/relationships/customXml" Target="../ink/ink133.xml"/><Relationship Id="rId106" Type="http://schemas.openxmlformats.org/officeDocument/2006/relationships/image" Target="../media/image161.png"/><Relationship Id="rId105" Type="http://schemas.openxmlformats.org/officeDocument/2006/relationships/customXml" Target="../ink/ink132.xml"/><Relationship Id="rId104" Type="http://schemas.openxmlformats.org/officeDocument/2006/relationships/image" Target="../media/image160.png"/><Relationship Id="rId103" Type="http://schemas.openxmlformats.org/officeDocument/2006/relationships/customXml" Target="../ink/ink131.xml"/><Relationship Id="rId102" Type="http://schemas.openxmlformats.org/officeDocument/2006/relationships/image" Target="../media/image159.png"/><Relationship Id="rId101" Type="http://schemas.openxmlformats.org/officeDocument/2006/relationships/customXml" Target="../ink/ink130.xml"/><Relationship Id="rId100" Type="http://schemas.openxmlformats.org/officeDocument/2006/relationships/image" Target="../media/image158.png"/><Relationship Id="rId10" Type="http://schemas.openxmlformats.org/officeDocument/2006/relationships/image" Target="../media/image113.png"/><Relationship Id="rId1" Type="http://schemas.openxmlformats.org/officeDocument/2006/relationships/customXml" Target="../ink/ink80.xml"/></Relationships>
</file>

<file path=ppt/slides/_rels/slide8.xml.rels><?xml version="1.0" encoding="UTF-8" standalone="yes"?>
<Relationships xmlns="http://schemas.openxmlformats.org/package/2006/relationships"><Relationship Id="rId99" Type="http://schemas.openxmlformats.org/officeDocument/2006/relationships/customXml" Target="../ink/ink218.xml"/><Relationship Id="rId98" Type="http://schemas.openxmlformats.org/officeDocument/2006/relationships/image" Target="../media/image244.png"/><Relationship Id="rId97" Type="http://schemas.openxmlformats.org/officeDocument/2006/relationships/customXml" Target="../ink/ink217.xml"/><Relationship Id="rId96" Type="http://schemas.openxmlformats.org/officeDocument/2006/relationships/image" Target="../media/image243.png"/><Relationship Id="rId95" Type="http://schemas.openxmlformats.org/officeDocument/2006/relationships/customXml" Target="../ink/ink216.xml"/><Relationship Id="rId94" Type="http://schemas.openxmlformats.org/officeDocument/2006/relationships/image" Target="../media/image242.png"/><Relationship Id="rId93" Type="http://schemas.openxmlformats.org/officeDocument/2006/relationships/customXml" Target="../ink/ink215.xml"/><Relationship Id="rId92" Type="http://schemas.openxmlformats.org/officeDocument/2006/relationships/image" Target="../media/image241.png"/><Relationship Id="rId91" Type="http://schemas.openxmlformats.org/officeDocument/2006/relationships/customXml" Target="../ink/ink214.xml"/><Relationship Id="rId90" Type="http://schemas.openxmlformats.org/officeDocument/2006/relationships/image" Target="../media/image240.png"/><Relationship Id="rId9" Type="http://schemas.openxmlformats.org/officeDocument/2006/relationships/customXml" Target="../ink/ink173.xml"/><Relationship Id="rId89" Type="http://schemas.openxmlformats.org/officeDocument/2006/relationships/customXml" Target="../ink/ink213.xml"/><Relationship Id="rId88" Type="http://schemas.openxmlformats.org/officeDocument/2006/relationships/image" Target="../media/image239.png"/><Relationship Id="rId87" Type="http://schemas.openxmlformats.org/officeDocument/2006/relationships/customXml" Target="../ink/ink212.xml"/><Relationship Id="rId86" Type="http://schemas.openxmlformats.org/officeDocument/2006/relationships/image" Target="../media/image238.png"/><Relationship Id="rId85" Type="http://schemas.openxmlformats.org/officeDocument/2006/relationships/customXml" Target="../ink/ink211.xml"/><Relationship Id="rId84" Type="http://schemas.openxmlformats.org/officeDocument/2006/relationships/image" Target="../media/image237.png"/><Relationship Id="rId83" Type="http://schemas.openxmlformats.org/officeDocument/2006/relationships/customXml" Target="../ink/ink210.xml"/><Relationship Id="rId82" Type="http://schemas.openxmlformats.org/officeDocument/2006/relationships/image" Target="../media/image236.png"/><Relationship Id="rId81" Type="http://schemas.openxmlformats.org/officeDocument/2006/relationships/customXml" Target="../ink/ink209.xml"/><Relationship Id="rId80" Type="http://schemas.openxmlformats.org/officeDocument/2006/relationships/image" Target="../media/image235.png"/><Relationship Id="rId8" Type="http://schemas.openxmlformats.org/officeDocument/2006/relationships/image" Target="../media/image200.png"/><Relationship Id="rId79" Type="http://schemas.openxmlformats.org/officeDocument/2006/relationships/customXml" Target="../ink/ink208.xml"/><Relationship Id="rId78" Type="http://schemas.openxmlformats.org/officeDocument/2006/relationships/image" Target="../media/image234.png"/><Relationship Id="rId77" Type="http://schemas.openxmlformats.org/officeDocument/2006/relationships/customXml" Target="../ink/ink207.xml"/><Relationship Id="rId76" Type="http://schemas.openxmlformats.org/officeDocument/2006/relationships/image" Target="../media/image233.png"/><Relationship Id="rId75" Type="http://schemas.openxmlformats.org/officeDocument/2006/relationships/customXml" Target="../ink/ink206.xml"/><Relationship Id="rId74" Type="http://schemas.openxmlformats.org/officeDocument/2006/relationships/image" Target="../media/image232.png"/><Relationship Id="rId73" Type="http://schemas.openxmlformats.org/officeDocument/2006/relationships/customXml" Target="../ink/ink205.xml"/><Relationship Id="rId72" Type="http://schemas.openxmlformats.org/officeDocument/2006/relationships/image" Target="../media/image231.png"/><Relationship Id="rId71" Type="http://schemas.openxmlformats.org/officeDocument/2006/relationships/customXml" Target="../ink/ink204.xml"/><Relationship Id="rId70" Type="http://schemas.openxmlformats.org/officeDocument/2006/relationships/image" Target="../media/image230.png"/><Relationship Id="rId7" Type="http://schemas.openxmlformats.org/officeDocument/2006/relationships/customXml" Target="../ink/ink172.xml"/><Relationship Id="rId69" Type="http://schemas.openxmlformats.org/officeDocument/2006/relationships/customXml" Target="../ink/ink203.xml"/><Relationship Id="rId68" Type="http://schemas.openxmlformats.org/officeDocument/2006/relationships/image" Target="../media/image34.png"/><Relationship Id="rId67" Type="http://schemas.openxmlformats.org/officeDocument/2006/relationships/customXml" Target="../ink/ink202.xml"/><Relationship Id="rId66" Type="http://schemas.openxmlformats.org/officeDocument/2006/relationships/image" Target="../media/image229.png"/><Relationship Id="rId65" Type="http://schemas.openxmlformats.org/officeDocument/2006/relationships/customXml" Target="../ink/ink201.xml"/><Relationship Id="rId64" Type="http://schemas.openxmlformats.org/officeDocument/2006/relationships/image" Target="../media/image228.png"/><Relationship Id="rId63" Type="http://schemas.openxmlformats.org/officeDocument/2006/relationships/customXml" Target="../ink/ink200.xml"/><Relationship Id="rId62" Type="http://schemas.openxmlformats.org/officeDocument/2006/relationships/image" Target="../media/image227.png"/><Relationship Id="rId61" Type="http://schemas.openxmlformats.org/officeDocument/2006/relationships/customXml" Target="../ink/ink199.xml"/><Relationship Id="rId60" Type="http://schemas.openxmlformats.org/officeDocument/2006/relationships/image" Target="../media/image226.png"/><Relationship Id="rId6" Type="http://schemas.openxmlformats.org/officeDocument/2006/relationships/image" Target="../media/image199.png"/><Relationship Id="rId59" Type="http://schemas.openxmlformats.org/officeDocument/2006/relationships/customXml" Target="../ink/ink198.xml"/><Relationship Id="rId58" Type="http://schemas.openxmlformats.org/officeDocument/2006/relationships/image" Target="../media/image225.png"/><Relationship Id="rId57" Type="http://schemas.openxmlformats.org/officeDocument/2006/relationships/customXml" Target="../ink/ink197.xml"/><Relationship Id="rId56" Type="http://schemas.openxmlformats.org/officeDocument/2006/relationships/image" Target="../media/image224.png"/><Relationship Id="rId55" Type="http://schemas.openxmlformats.org/officeDocument/2006/relationships/customXml" Target="../ink/ink196.xml"/><Relationship Id="rId54" Type="http://schemas.openxmlformats.org/officeDocument/2006/relationships/image" Target="../media/image223.png"/><Relationship Id="rId53" Type="http://schemas.openxmlformats.org/officeDocument/2006/relationships/customXml" Target="../ink/ink195.xml"/><Relationship Id="rId52" Type="http://schemas.openxmlformats.org/officeDocument/2006/relationships/image" Target="../media/image222.png"/><Relationship Id="rId51" Type="http://schemas.openxmlformats.org/officeDocument/2006/relationships/customXml" Target="../ink/ink194.xml"/><Relationship Id="rId50" Type="http://schemas.openxmlformats.org/officeDocument/2006/relationships/image" Target="../media/image221.png"/><Relationship Id="rId5" Type="http://schemas.openxmlformats.org/officeDocument/2006/relationships/customXml" Target="../ink/ink171.xml"/><Relationship Id="rId49" Type="http://schemas.openxmlformats.org/officeDocument/2006/relationships/customXml" Target="../ink/ink193.xml"/><Relationship Id="rId48" Type="http://schemas.openxmlformats.org/officeDocument/2006/relationships/image" Target="../media/image220.png"/><Relationship Id="rId47" Type="http://schemas.openxmlformats.org/officeDocument/2006/relationships/customXml" Target="../ink/ink192.xml"/><Relationship Id="rId46" Type="http://schemas.openxmlformats.org/officeDocument/2006/relationships/image" Target="../media/image219.png"/><Relationship Id="rId45" Type="http://schemas.openxmlformats.org/officeDocument/2006/relationships/customXml" Target="../ink/ink191.xml"/><Relationship Id="rId44" Type="http://schemas.openxmlformats.org/officeDocument/2006/relationships/image" Target="../media/image218.png"/><Relationship Id="rId43" Type="http://schemas.openxmlformats.org/officeDocument/2006/relationships/customXml" Target="../ink/ink190.xml"/><Relationship Id="rId42" Type="http://schemas.openxmlformats.org/officeDocument/2006/relationships/image" Target="../media/image217.png"/><Relationship Id="rId41" Type="http://schemas.openxmlformats.org/officeDocument/2006/relationships/customXml" Target="../ink/ink189.xml"/><Relationship Id="rId40" Type="http://schemas.openxmlformats.org/officeDocument/2006/relationships/image" Target="../media/image216.png"/><Relationship Id="rId4" Type="http://schemas.openxmlformats.org/officeDocument/2006/relationships/image" Target="../media/image198.png"/><Relationship Id="rId39" Type="http://schemas.openxmlformats.org/officeDocument/2006/relationships/customXml" Target="../ink/ink188.xml"/><Relationship Id="rId38" Type="http://schemas.openxmlformats.org/officeDocument/2006/relationships/image" Target="../media/image215.png"/><Relationship Id="rId37" Type="http://schemas.openxmlformats.org/officeDocument/2006/relationships/customXml" Target="../ink/ink187.xml"/><Relationship Id="rId36" Type="http://schemas.openxmlformats.org/officeDocument/2006/relationships/image" Target="../media/image214.png"/><Relationship Id="rId35" Type="http://schemas.openxmlformats.org/officeDocument/2006/relationships/customXml" Target="../ink/ink186.xml"/><Relationship Id="rId34" Type="http://schemas.openxmlformats.org/officeDocument/2006/relationships/image" Target="../media/image213.png"/><Relationship Id="rId33" Type="http://schemas.openxmlformats.org/officeDocument/2006/relationships/customXml" Target="../ink/ink185.xml"/><Relationship Id="rId32" Type="http://schemas.openxmlformats.org/officeDocument/2006/relationships/image" Target="../media/image212.png"/><Relationship Id="rId31" Type="http://schemas.openxmlformats.org/officeDocument/2006/relationships/customXml" Target="../ink/ink184.xml"/><Relationship Id="rId30" Type="http://schemas.openxmlformats.org/officeDocument/2006/relationships/image" Target="../media/image211.png"/><Relationship Id="rId3" Type="http://schemas.openxmlformats.org/officeDocument/2006/relationships/customXml" Target="../ink/ink170.xml"/><Relationship Id="rId29" Type="http://schemas.openxmlformats.org/officeDocument/2006/relationships/customXml" Target="../ink/ink183.xml"/><Relationship Id="rId28" Type="http://schemas.openxmlformats.org/officeDocument/2006/relationships/image" Target="../media/image210.png"/><Relationship Id="rId27" Type="http://schemas.openxmlformats.org/officeDocument/2006/relationships/customXml" Target="../ink/ink182.xml"/><Relationship Id="rId26" Type="http://schemas.openxmlformats.org/officeDocument/2006/relationships/image" Target="../media/image209.png"/><Relationship Id="rId25" Type="http://schemas.openxmlformats.org/officeDocument/2006/relationships/customXml" Target="../ink/ink181.xml"/><Relationship Id="rId24" Type="http://schemas.openxmlformats.org/officeDocument/2006/relationships/image" Target="../media/image208.png"/><Relationship Id="rId23" Type="http://schemas.openxmlformats.org/officeDocument/2006/relationships/customXml" Target="../ink/ink180.xml"/><Relationship Id="rId22" Type="http://schemas.openxmlformats.org/officeDocument/2006/relationships/image" Target="../media/image207.png"/><Relationship Id="rId21" Type="http://schemas.openxmlformats.org/officeDocument/2006/relationships/customXml" Target="../ink/ink179.xml"/><Relationship Id="rId20" Type="http://schemas.openxmlformats.org/officeDocument/2006/relationships/image" Target="../media/image206.png"/><Relationship Id="rId2" Type="http://schemas.openxmlformats.org/officeDocument/2006/relationships/image" Target="../media/image197.png"/><Relationship Id="rId19" Type="http://schemas.openxmlformats.org/officeDocument/2006/relationships/customXml" Target="../ink/ink178.xml"/><Relationship Id="rId18" Type="http://schemas.openxmlformats.org/officeDocument/2006/relationships/image" Target="../media/image205.png"/><Relationship Id="rId17" Type="http://schemas.openxmlformats.org/officeDocument/2006/relationships/customXml" Target="../ink/ink177.xml"/><Relationship Id="rId16" Type="http://schemas.openxmlformats.org/officeDocument/2006/relationships/image" Target="../media/image204.png"/><Relationship Id="rId150" Type="http://schemas.openxmlformats.org/officeDocument/2006/relationships/notesSlide" Target="../notesSlides/notesSlide8.xml"/><Relationship Id="rId15" Type="http://schemas.openxmlformats.org/officeDocument/2006/relationships/customXml" Target="../ink/ink176.xml"/><Relationship Id="rId149" Type="http://schemas.openxmlformats.org/officeDocument/2006/relationships/slideLayout" Target="../slideLayouts/slideLayout5.xml"/><Relationship Id="rId148" Type="http://schemas.openxmlformats.org/officeDocument/2006/relationships/image" Target="../media/image268.png"/><Relationship Id="rId147" Type="http://schemas.openxmlformats.org/officeDocument/2006/relationships/customXml" Target="../ink/ink243.xml"/><Relationship Id="rId146" Type="http://schemas.openxmlformats.org/officeDocument/2006/relationships/image" Target="../media/image267.png"/><Relationship Id="rId145" Type="http://schemas.openxmlformats.org/officeDocument/2006/relationships/customXml" Target="../ink/ink242.xml"/><Relationship Id="rId144" Type="http://schemas.openxmlformats.org/officeDocument/2006/relationships/image" Target="../media/image266.png"/><Relationship Id="rId143" Type="http://schemas.openxmlformats.org/officeDocument/2006/relationships/customXml" Target="../ink/ink241.xml"/><Relationship Id="rId142" Type="http://schemas.openxmlformats.org/officeDocument/2006/relationships/image" Target="../media/image265.png"/><Relationship Id="rId141" Type="http://schemas.openxmlformats.org/officeDocument/2006/relationships/customXml" Target="../ink/ink240.xml"/><Relationship Id="rId140" Type="http://schemas.openxmlformats.org/officeDocument/2006/relationships/image" Target="../media/image264.png"/><Relationship Id="rId14" Type="http://schemas.openxmlformats.org/officeDocument/2006/relationships/image" Target="../media/image203.png"/><Relationship Id="rId139" Type="http://schemas.openxmlformats.org/officeDocument/2006/relationships/customXml" Target="../ink/ink239.xml"/><Relationship Id="rId138" Type="http://schemas.openxmlformats.org/officeDocument/2006/relationships/image" Target="../media/image263.png"/><Relationship Id="rId137" Type="http://schemas.openxmlformats.org/officeDocument/2006/relationships/customXml" Target="../ink/ink238.xml"/><Relationship Id="rId136" Type="http://schemas.openxmlformats.org/officeDocument/2006/relationships/image" Target="../media/image262.png"/><Relationship Id="rId135" Type="http://schemas.openxmlformats.org/officeDocument/2006/relationships/customXml" Target="../ink/ink237.xml"/><Relationship Id="rId134" Type="http://schemas.openxmlformats.org/officeDocument/2006/relationships/image" Target="../media/image261.png"/><Relationship Id="rId133" Type="http://schemas.openxmlformats.org/officeDocument/2006/relationships/customXml" Target="../ink/ink236.xml"/><Relationship Id="rId132" Type="http://schemas.openxmlformats.org/officeDocument/2006/relationships/image" Target="../media/image260.png"/><Relationship Id="rId131" Type="http://schemas.openxmlformats.org/officeDocument/2006/relationships/customXml" Target="../ink/ink235.xml"/><Relationship Id="rId130" Type="http://schemas.openxmlformats.org/officeDocument/2006/relationships/image" Target="../media/image259.png"/><Relationship Id="rId13" Type="http://schemas.openxmlformats.org/officeDocument/2006/relationships/customXml" Target="../ink/ink175.xml"/><Relationship Id="rId129" Type="http://schemas.openxmlformats.org/officeDocument/2006/relationships/customXml" Target="../ink/ink234.xml"/><Relationship Id="rId128" Type="http://schemas.openxmlformats.org/officeDocument/2006/relationships/image" Target="../media/image258.png"/><Relationship Id="rId127" Type="http://schemas.openxmlformats.org/officeDocument/2006/relationships/customXml" Target="../ink/ink233.xml"/><Relationship Id="rId126" Type="http://schemas.openxmlformats.org/officeDocument/2006/relationships/image" Target="../media/image257.png"/><Relationship Id="rId125" Type="http://schemas.openxmlformats.org/officeDocument/2006/relationships/customXml" Target="../ink/ink232.xml"/><Relationship Id="rId124" Type="http://schemas.openxmlformats.org/officeDocument/2006/relationships/image" Target="../media/image256.png"/><Relationship Id="rId123" Type="http://schemas.openxmlformats.org/officeDocument/2006/relationships/customXml" Target="../ink/ink231.xml"/><Relationship Id="rId122" Type="http://schemas.openxmlformats.org/officeDocument/2006/relationships/image" Target="../media/image255.png"/><Relationship Id="rId121" Type="http://schemas.openxmlformats.org/officeDocument/2006/relationships/customXml" Target="../ink/ink230.xml"/><Relationship Id="rId120" Type="http://schemas.openxmlformats.org/officeDocument/2006/relationships/image" Target="../media/image254.png"/><Relationship Id="rId12" Type="http://schemas.openxmlformats.org/officeDocument/2006/relationships/image" Target="../media/image202.png"/><Relationship Id="rId119" Type="http://schemas.openxmlformats.org/officeDocument/2006/relationships/customXml" Target="../ink/ink229.xml"/><Relationship Id="rId118" Type="http://schemas.openxmlformats.org/officeDocument/2006/relationships/image" Target="../media/image253.png"/><Relationship Id="rId117" Type="http://schemas.openxmlformats.org/officeDocument/2006/relationships/customXml" Target="../ink/ink228.xml"/><Relationship Id="rId116" Type="http://schemas.openxmlformats.org/officeDocument/2006/relationships/image" Target="../media/image252.png"/><Relationship Id="rId115" Type="http://schemas.openxmlformats.org/officeDocument/2006/relationships/customXml" Target="../ink/ink227.xml"/><Relationship Id="rId114" Type="http://schemas.openxmlformats.org/officeDocument/2006/relationships/image" Target="../media/image251.png"/><Relationship Id="rId113" Type="http://schemas.openxmlformats.org/officeDocument/2006/relationships/customXml" Target="../ink/ink226.xml"/><Relationship Id="rId112" Type="http://schemas.openxmlformats.org/officeDocument/2006/relationships/image" Target="../media/image250.png"/><Relationship Id="rId111" Type="http://schemas.openxmlformats.org/officeDocument/2006/relationships/customXml" Target="../ink/ink225.xml"/><Relationship Id="rId110" Type="http://schemas.openxmlformats.org/officeDocument/2006/relationships/image" Target="../media/image249.png"/><Relationship Id="rId11" Type="http://schemas.openxmlformats.org/officeDocument/2006/relationships/customXml" Target="../ink/ink174.xml"/><Relationship Id="rId109" Type="http://schemas.openxmlformats.org/officeDocument/2006/relationships/customXml" Target="../ink/ink224.xml"/><Relationship Id="rId108" Type="http://schemas.openxmlformats.org/officeDocument/2006/relationships/image" Target="../media/image248.png"/><Relationship Id="rId107" Type="http://schemas.openxmlformats.org/officeDocument/2006/relationships/customXml" Target="../ink/ink223.xml"/><Relationship Id="rId106" Type="http://schemas.openxmlformats.org/officeDocument/2006/relationships/customXml" Target="../ink/ink222.xml"/><Relationship Id="rId105" Type="http://schemas.openxmlformats.org/officeDocument/2006/relationships/customXml" Target="../ink/ink221.xml"/><Relationship Id="rId104" Type="http://schemas.openxmlformats.org/officeDocument/2006/relationships/image" Target="../media/image247.png"/><Relationship Id="rId103" Type="http://schemas.openxmlformats.org/officeDocument/2006/relationships/customXml" Target="../ink/ink220.xml"/><Relationship Id="rId102" Type="http://schemas.openxmlformats.org/officeDocument/2006/relationships/image" Target="../media/image246.png"/><Relationship Id="rId101" Type="http://schemas.openxmlformats.org/officeDocument/2006/relationships/customXml" Target="../ink/ink219.xml"/><Relationship Id="rId100" Type="http://schemas.openxmlformats.org/officeDocument/2006/relationships/image" Target="../media/image245.png"/><Relationship Id="rId10" Type="http://schemas.openxmlformats.org/officeDocument/2006/relationships/image" Target="../media/image201.png"/><Relationship Id="rId1" Type="http://schemas.openxmlformats.org/officeDocument/2006/relationships/customXml" Target="../ink/ink169.xml"/></Relationships>
</file>

<file path=ppt/slides/_rels/slide9.xml.rels><?xml version="1.0" encoding="UTF-8" standalone="yes"?>
<Relationships xmlns="http://schemas.openxmlformats.org/package/2006/relationships"><Relationship Id="rId99" Type="http://schemas.openxmlformats.org/officeDocument/2006/relationships/customXml" Target="../ink/ink297.xml"/><Relationship Id="rId98" Type="http://schemas.openxmlformats.org/officeDocument/2006/relationships/image" Target="../media/image312.png"/><Relationship Id="rId97" Type="http://schemas.openxmlformats.org/officeDocument/2006/relationships/customXml" Target="../ink/ink296.xml"/><Relationship Id="rId96" Type="http://schemas.openxmlformats.org/officeDocument/2006/relationships/image" Target="../media/image311.png"/><Relationship Id="rId95" Type="http://schemas.openxmlformats.org/officeDocument/2006/relationships/customXml" Target="../ink/ink295.xml"/><Relationship Id="rId94" Type="http://schemas.openxmlformats.org/officeDocument/2006/relationships/image" Target="../media/image310.png"/><Relationship Id="rId93" Type="http://schemas.openxmlformats.org/officeDocument/2006/relationships/customXml" Target="../ink/ink294.xml"/><Relationship Id="rId92" Type="http://schemas.openxmlformats.org/officeDocument/2006/relationships/image" Target="../media/image309.png"/><Relationship Id="rId91" Type="http://schemas.openxmlformats.org/officeDocument/2006/relationships/customXml" Target="../ink/ink293.xml"/><Relationship Id="rId90" Type="http://schemas.openxmlformats.org/officeDocument/2006/relationships/image" Target="../media/image308.png"/><Relationship Id="rId9" Type="http://schemas.openxmlformats.org/officeDocument/2006/relationships/customXml" Target="../ink/ink247.xml"/><Relationship Id="rId89" Type="http://schemas.openxmlformats.org/officeDocument/2006/relationships/customXml" Target="../ink/ink292.xml"/><Relationship Id="rId88" Type="http://schemas.openxmlformats.org/officeDocument/2006/relationships/image" Target="../media/image307.png"/><Relationship Id="rId87" Type="http://schemas.openxmlformats.org/officeDocument/2006/relationships/customXml" Target="../ink/ink291.xml"/><Relationship Id="rId86" Type="http://schemas.openxmlformats.org/officeDocument/2006/relationships/image" Target="../media/image306.png"/><Relationship Id="rId85" Type="http://schemas.openxmlformats.org/officeDocument/2006/relationships/customXml" Target="../ink/ink290.xml"/><Relationship Id="rId84" Type="http://schemas.openxmlformats.org/officeDocument/2006/relationships/image" Target="../media/image305.png"/><Relationship Id="rId83" Type="http://schemas.openxmlformats.org/officeDocument/2006/relationships/customXml" Target="../ink/ink289.xml"/><Relationship Id="rId82" Type="http://schemas.openxmlformats.org/officeDocument/2006/relationships/image" Target="../media/image304.png"/><Relationship Id="rId81" Type="http://schemas.openxmlformats.org/officeDocument/2006/relationships/customXml" Target="../ink/ink288.xml"/><Relationship Id="rId80" Type="http://schemas.openxmlformats.org/officeDocument/2006/relationships/image" Target="../media/image303.png"/><Relationship Id="rId8" Type="http://schemas.openxmlformats.org/officeDocument/2006/relationships/image" Target="../media/image273.png"/><Relationship Id="rId79" Type="http://schemas.openxmlformats.org/officeDocument/2006/relationships/customXml" Target="../ink/ink287.xml"/><Relationship Id="rId78" Type="http://schemas.openxmlformats.org/officeDocument/2006/relationships/image" Target="../media/image302.png"/><Relationship Id="rId77" Type="http://schemas.openxmlformats.org/officeDocument/2006/relationships/customXml" Target="../ink/ink286.xml"/><Relationship Id="rId76" Type="http://schemas.openxmlformats.org/officeDocument/2006/relationships/customXml" Target="../ink/ink285.xml"/><Relationship Id="rId75" Type="http://schemas.openxmlformats.org/officeDocument/2006/relationships/image" Target="../media/image301.png"/><Relationship Id="rId74" Type="http://schemas.openxmlformats.org/officeDocument/2006/relationships/customXml" Target="../ink/ink284.xml"/><Relationship Id="rId73" Type="http://schemas.openxmlformats.org/officeDocument/2006/relationships/image" Target="../media/image300.png"/><Relationship Id="rId72" Type="http://schemas.openxmlformats.org/officeDocument/2006/relationships/customXml" Target="../ink/ink283.xml"/><Relationship Id="rId71" Type="http://schemas.openxmlformats.org/officeDocument/2006/relationships/image" Target="../media/image299.png"/><Relationship Id="rId70" Type="http://schemas.openxmlformats.org/officeDocument/2006/relationships/customXml" Target="../ink/ink282.xml"/><Relationship Id="rId7" Type="http://schemas.openxmlformats.org/officeDocument/2006/relationships/customXml" Target="../ink/ink246.xml"/><Relationship Id="rId69" Type="http://schemas.openxmlformats.org/officeDocument/2006/relationships/customXml" Target="../ink/ink281.xml"/><Relationship Id="rId68" Type="http://schemas.openxmlformats.org/officeDocument/2006/relationships/image" Target="../media/image298.png"/><Relationship Id="rId67" Type="http://schemas.openxmlformats.org/officeDocument/2006/relationships/customXml" Target="../ink/ink280.xml"/><Relationship Id="rId66" Type="http://schemas.openxmlformats.org/officeDocument/2006/relationships/customXml" Target="../ink/ink279.xml"/><Relationship Id="rId65" Type="http://schemas.openxmlformats.org/officeDocument/2006/relationships/customXml" Target="../ink/ink278.xml"/><Relationship Id="rId64" Type="http://schemas.openxmlformats.org/officeDocument/2006/relationships/customXml" Target="../ink/ink277.xml"/><Relationship Id="rId63" Type="http://schemas.openxmlformats.org/officeDocument/2006/relationships/customXml" Target="../ink/ink276.xml"/><Relationship Id="rId62" Type="http://schemas.openxmlformats.org/officeDocument/2006/relationships/customXml" Target="../ink/ink275.xml"/><Relationship Id="rId61" Type="http://schemas.openxmlformats.org/officeDocument/2006/relationships/customXml" Target="../ink/ink274.xml"/><Relationship Id="rId60" Type="http://schemas.openxmlformats.org/officeDocument/2006/relationships/customXml" Target="../ink/ink273.xml"/><Relationship Id="rId6" Type="http://schemas.openxmlformats.org/officeDocument/2006/relationships/image" Target="../media/image272.png"/><Relationship Id="rId59" Type="http://schemas.openxmlformats.org/officeDocument/2006/relationships/customXml" Target="../ink/ink272.xml"/><Relationship Id="rId58" Type="http://schemas.openxmlformats.org/officeDocument/2006/relationships/image" Target="../media/image297.png"/><Relationship Id="rId57" Type="http://schemas.openxmlformats.org/officeDocument/2006/relationships/customXml" Target="../ink/ink271.xml"/><Relationship Id="rId56" Type="http://schemas.openxmlformats.org/officeDocument/2006/relationships/image" Target="../media/image296.png"/><Relationship Id="rId55" Type="http://schemas.openxmlformats.org/officeDocument/2006/relationships/customXml" Target="../ink/ink270.xml"/><Relationship Id="rId54" Type="http://schemas.openxmlformats.org/officeDocument/2006/relationships/image" Target="../media/image295.png"/><Relationship Id="rId53" Type="http://schemas.openxmlformats.org/officeDocument/2006/relationships/customXml" Target="../ink/ink269.xml"/><Relationship Id="rId52" Type="http://schemas.openxmlformats.org/officeDocument/2006/relationships/image" Target="../media/image294.png"/><Relationship Id="rId51" Type="http://schemas.openxmlformats.org/officeDocument/2006/relationships/customXml" Target="../ink/ink268.xml"/><Relationship Id="rId50" Type="http://schemas.openxmlformats.org/officeDocument/2006/relationships/image" Target="../media/image293.png"/><Relationship Id="rId5" Type="http://schemas.openxmlformats.org/officeDocument/2006/relationships/customXml" Target="../ink/ink245.xml"/><Relationship Id="rId49" Type="http://schemas.openxmlformats.org/officeDocument/2006/relationships/customXml" Target="../ink/ink267.xml"/><Relationship Id="rId48" Type="http://schemas.openxmlformats.org/officeDocument/2006/relationships/image" Target="../media/image292.png"/><Relationship Id="rId47" Type="http://schemas.openxmlformats.org/officeDocument/2006/relationships/customXml" Target="../ink/ink266.xml"/><Relationship Id="rId46" Type="http://schemas.openxmlformats.org/officeDocument/2006/relationships/image" Target="../media/image291.png"/><Relationship Id="rId45" Type="http://schemas.openxmlformats.org/officeDocument/2006/relationships/customXml" Target="../ink/ink265.xml"/><Relationship Id="rId44" Type="http://schemas.openxmlformats.org/officeDocument/2006/relationships/image" Target="../media/image290.png"/><Relationship Id="rId43" Type="http://schemas.openxmlformats.org/officeDocument/2006/relationships/customXml" Target="../ink/ink264.xml"/><Relationship Id="rId42" Type="http://schemas.openxmlformats.org/officeDocument/2006/relationships/image" Target="../media/image34.png"/><Relationship Id="rId41" Type="http://schemas.openxmlformats.org/officeDocument/2006/relationships/customXml" Target="../ink/ink263.xml"/><Relationship Id="rId40" Type="http://schemas.openxmlformats.org/officeDocument/2006/relationships/image" Target="../media/image289.png"/><Relationship Id="rId4" Type="http://schemas.openxmlformats.org/officeDocument/2006/relationships/image" Target="../media/image271.png"/><Relationship Id="rId39" Type="http://schemas.openxmlformats.org/officeDocument/2006/relationships/customXml" Target="../ink/ink262.xml"/><Relationship Id="rId38" Type="http://schemas.openxmlformats.org/officeDocument/2006/relationships/image" Target="../media/image288.png"/><Relationship Id="rId37" Type="http://schemas.openxmlformats.org/officeDocument/2006/relationships/customXml" Target="../ink/ink261.xml"/><Relationship Id="rId36" Type="http://schemas.openxmlformats.org/officeDocument/2006/relationships/image" Target="../media/image287.png"/><Relationship Id="rId35" Type="http://schemas.openxmlformats.org/officeDocument/2006/relationships/customXml" Target="../ink/ink260.xml"/><Relationship Id="rId34" Type="http://schemas.openxmlformats.org/officeDocument/2006/relationships/image" Target="../media/image286.png"/><Relationship Id="rId33" Type="http://schemas.openxmlformats.org/officeDocument/2006/relationships/customXml" Target="../ink/ink259.xml"/><Relationship Id="rId32" Type="http://schemas.openxmlformats.org/officeDocument/2006/relationships/image" Target="../media/image285.png"/><Relationship Id="rId31" Type="http://schemas.openxmlformats.org/officeDocument/2006/relationships/customXml" Target="../ink/ink258.xml"/><Relationship Id="rId30" Type="http://schemas.openxmlformats.org/officeDocument/2006/relationships/image" Target="../media/image284.png"/><Relationship Id="rId3" Type="http://schemas.openxmlformats.org/officeDocument/2006/relationships/customXml" Target="../ink/ink244.xml"/><Relationship Id="rId29" Type="http://schemas.openxmlformats.org/officeDocument/2006/relationships/customXml" Target="../ink/ink257.xml"/><Relationship Id="rId28" Type="http://schemas.openxmlformats.org/officeDocument/2006/relationships/image" Target="../media/image283.png"/><Relationship Id="rId27" Type="http://schemas.openxmlformats.org/officeDocument/2006/relationships/customXml" Target="../ink/ink256.xml"/><Relationship Id="rId26" Type="http://schemas.openxmlformats.org/officeDocument/2006/relationships/image" Target="../media/image282.png"/><Relationship Id="rId25" Type="http://schemas.openxmlformats.org/officeDocument/2006/relationships/customXml" Target="../ink/ink255.xml"/><Relationship Id="rId24" Type="http://schemas.openxmlformats.org/officeDocument/2006/relationships/image" Target="../media/image281.png"/><Relationship Id="rId23" Type="http://schemas.openxmlformats.org/officeDocument/2006/relationships/customXml" Target="../ink/ink254.xml"/><Relationship Id="rId22" Type="http://schemas.openxmlformats.org/officeDocument/2006/relationships/image" Target="../media/image280.png"/><Relationship Id="rId21" Type="http://schemas.openxmlformats.org/officeDocument/2006/relationships/customXml" Target="../ink/ink253.xml"/><Relationship Id="rId20" Type="http://schemas.openxmlformats.org/officeDocument/2006/relationships/image" Target="../media/image279.png"/><Relationship Id="rId2" Type="http://schemas.openxmlformats.org/officeDocument/2006/relationships/image" Target="../media/image270.png"/><Relationship Id="rId191" Type="http://schemas.openxmlformats.org/officeDocument/2006/relationships/notesSlide" Target="../notesSlides/notesSlide9.xml"/><Relationship Id="rId190" Type="http://schemas.openxmlformats.org/officeDocument/2006/relationships/slideLayout" Target="../slideLayouts/slideLayout5.xml"/><Relationship Id="rId19" Type="http://schemas.openxmlformats.org/officeDocument/2006/relationships/customXml" Target="../ink/ink252.xml"/><Relationship Id="rId189" Type="http://schemas.openxmlformats.org/officeDocument/2006/relationships/image" Target="../media/image352.png"/><Relationship Id="rId188" Type="http://schemas.openxmlformats.org/officeDocument/2006/relationships/customXml" Target="../ink/ink347.xml"/><Relationship Id="rId187" Type="http://schemas.openxmlformats.org/officeDocument/2006/relationships/image" Target="../media/image351.png"/><Relationship Id="rId186" Type="http://schemas.openxmlformats.org/officeDocument/2006/relationships/customXml" Target="../ink/ink346.xml"/><Relationship Id="rId185" Type="http://schemas.openxmlformats.org/officeDocument/2006/relationships/image" Target="../media/image350.png"/><Relationship Id="rId184" Type="http://schemas.openxmlformats.org/officeDocument/2006/relationships/customXml" Target="../ink/ink345.xml"/><Relationship Id="rId183" Type="http://schemas.openxmlformats.org/officeDocument/2006/relationships/customXml" Target="../ink/ink344.xml"/><Relationship Id="rId182" Type="http://schemas.openxmlformats.org/officeDocument/2006/relationships/image" Target="../media/image349.png"/><Relationship Id="rId181" Type="http://schemas.openxmlformats.org/officeDocument/2006/relationships/customXml" Target="../ink/ink343.xml"/><Relationship Id="rId180" Type="http://schemas.openxmlformats.org/officeDocument/2006/relationships/image" Target="../media/image348.png"/><Relationship Id="rId18" Type="http://schemas.openxmlformats.org/officeDocument/2006/relationships/image" Target="../media/image278.png"/><Relationship Id="rId179" Type="http://schemas.openxmlformats.org/officeDocument/2006/relationships/customXml" Target="../ink/ink342.xml"/><Relationship Id="rId178" Type="http://schemas.openxmlformats.org/officeDocument/2006/relationships/image" Target="../media/image347.png"/><Relationship Id="rId177" Type="http://schemas.openxmlformats.org/officeDocument/2006/relationships/customXml" Target="../ink/ink341.xml"/><Relationship Id="rId176" Type="http://schemas.openxmlformats.org/officeDocument/2006/relationships/image" Target="../media/image346.png"/><Relationship Id="rId175" Type="http://schemas.openxmlformats.org/officeDocument/2006/relationships/customXml" Target="../ink/ink340.xml"/><Relationship Id="rId174" Type="http://schemas.openxmlformats.org/officeDocument/2006/relationships/image" Target="../media/image345.png"/><Relationship Id="rId173" Type="http://schemas.openxmlformats.org/officeDocument/2006/relationships/customXml" Target="../ink/ink339.xml"/><Relationship Id="rId172" Type="http://schemas.openxmlformats.org/officeDocument/2006/relationships/image" Target="../media/image344.png"/><Relationship Id="rId171" Type="http://schemas.openxmlformats.org/officeDocument/2006/relationships/customXml" Target="../ink/ink338.xml"/><Relationship Id="rId170" Type="http://schemas.openxmlformats.org/officeDocument/2006/relationships/image" Target="../media/image343.png"/><Relationship Id="rId17" Type="http://schemas.openxmlformats.org/officeDocument/2006/relationships/customXml" Target="../ink/ink251.xml"/><Relationship Id="rId169" Type="http://schemas.openxmlformats.org/officeDocument/2006/relationships/customXml" Target="../ink/ink337.xml"/><Relationship Id="rId168" Type="http://schemas.openxmlformats.org/officeDocument/2006/relationships/image" Target="../media/image342.png"/><Relationship Id="rId167" Type="http://schemas.openxmlformats.org/officeDocument/2006/relationships/customXml" Target="../ink/ink336.xml"/><Relationship Id="rId166" Type="http://schemas.openxmlformats.org/officeDocument/2006/relationships/image" Target="../media/image341.png"/><Relationship Id="rId165" Type="http://schemas.openxmlformats.org/officeDocument/2006/relationships/customXml" Target="../ink/ink335.xml"/><Relationship Id="rId164" Type="http://schemas.openxmlformats.org/officeDocument/2006/relationships/image" Target="../media/image340.png"/><Relationship Id="rId163" Type="http://schemas.openxmlformats.org/officeDocument/2006/relationships/customXml" Target="../ink/ink334.xml"/><Relationship Id="rId162" Type="http://schemas.openxmlformats.org/officeDocument/2006/relationships/image" Target="../media/image339.png"/><Relationship Id="rId161" Type="http://schemas.openxmlformats.org/officeDocument/2006/relationships/customXml" Target="../ink/ink333.xml"/><Relationship Id="rId160" Type="http://schemas.openxmlformats.org/officeDocument/2006/relationships/image" Target="../media/image338.png"/><Relationship Id="rId16" Type="http://schemas.openxmlformats.org/officeDocument/2006/relationships/image" Target="../media/image277.png"/><Relationship Id="rId159" Type="http://schemas.openxmlformats.org/officeDocument/2006/relationships/customXml" Target="../ink/ink332.xml"/><Relationship Id="rId158" Type="http://schemas.openxmlformats.org/officeDocument/2006/relationships/image" Target="../media/image337.png"/><Relationship Id="rId157" Type="http://schemas.openxmlformats.org/officeDocument/2006/relationships/customXml" Target="../ink/ink331.xml"/><Relationship Id="rId156" Type="http://schemas.openxmlformats.org/officeDocument/2006/relationships/image" Target="../media/image336.png"/><Relationship Id="rId155" Type="http://schemas.openxmlformats.org/officeDocument/2006/relationships/customXml" Target="../ink/ink330.xml"/><Relationship Id="rId154" Type="http://schemas.openxmlformats.org/officeDocument/2006/relationships/image" Target="../media/image335.png"/><Relationship Id="rId153" Type="http://schemas.openxmlformats.org/officeDocument/2006/relationships/customXml" Target="../ink/ink329.xml"/><Relationship Id="rId152" Type="http://schemas.openxmlformats.org/officeDocument/2006/relationships/customXml" Target="../ink/ink328.xml"/><Relationship Id="rId151" Type="http://schemas.openxmlformats.org/officeDocument/2006/relationships/image" Target="../media/image334.png"/><Relationship Id="rId150" Type="http://schemas.openxmlformats.org/officeDocument/2006/relationships/customXml" Target="../ink/ink327.xml"/><Relationship Id="rId15" Type="http://schemas.openxmlformats.org/officeDocument/2006/relationships/customXml" Target="../ink/ink250.xml"/><Relationship Id="rId149" Type="http://schemas.openxmlformats.org/officeDocument/2006/relationships/image" Target="../media/image333.png"/><Relationship Id="rId148" Type="http://schemas.openxmlformats.org/officeDocument/2006/relationships/customXml" Target="../ink/ink326.xml"/><Relationship Id="rId147" Type="http://schemas.openxmlformats.org/officeDocument/2006/relationships/customXml" Target="../ink/ink325.xml"/><Relationship Id="rId146" Type="http://schemas.openxmlformats.org/officeDocument/2006/relationships/image" Target="../media/image332.png"/><Relationship Id="rId145" Type="http://schemas.openxmlformats.org/officeDocument/2006/relationships/customXml" Target="../ink/ink324.xml"/><Relationship Id="rId144" Type="http://schemas.openxmlformats.org/officeDocument/2006/relationships/image" Target="../media/image331.png"/><Relationship Id="rId143" Type="http://schemas.openxmlformats.org/officeDocument/2006/relationships/customXml" Target="../ink/ink323.xml"/><Relationship Id="rId142" Type="http://schemas.openxmlformats.org/officeDocument/2006/relationships/image" Target="../media/image330.png"/><Relationship Id="rId141" Type="http://schemas.openxmlformats.org/officeDocument/2006/relationships/customXml" Target="../ink/ink322.xml"/><Relationship Id="rId140" Type="http://schemas.openxmlformats.org/officeDocument/2006/relationships/customXml" Target="../ink/ink321.xml"/><Relationship Id="rId14" Type="http://schemas.openxmlformats.org/officeDocument/2006/relationships/image" Target="../media/image276.png"/><Relationship Id="rId139" Type="http://schemas.openxmlformats.org/officeDocument/2006/relationships/customXml" Target="../ink/ink320.xml"/><Relationship Id="rId138" Type="http://schemas.openxmlformats.org/officeDocument/2006/relationships/image" Target="../media/image329.png"/><Relationship Id="rId137" Type="http://schemas.openxmlformats.org/officeDocument/2006/relationships/customXml" Target="../ink/ink319.xml"/><Relationship Id="rId136" Type="http://schemas.openxmlformats.org/officeDocument/2006/relationships/customXml" Target="../ink/ink318.xml"/><Relationship Id="rId135" Type="http://schemas.openxmlformats.org/officeDocument/2006/relationships/customXml" Target="../ink/ink317.xml"/><Relationship Id="rId134" Type="http://schemas.openxmlformats.org/officeDocument/2006/relationships/customXml" Target="../ink/ink316.xml"/><Relationship Id="rId133" Type="http://schemas.openxmlformats.org/officeDocument/2006/relationships/customXml" Target="../ink/ink315.xml"/><Relationship Id="rId132" Type="http://schemas.openxmlformats.org/officeDocument/2006/relationships/customXml" Target="../ink/ink314.xml"/><Relationship Id="rId131" Type="http://schemas.openxmlformats.org/officeDocument/2006/relationships/image" Target="../media/image328.png"/><Relationship Id="rId130" Type="http://schemas.openxmlformats.org/officeDocument/2006/relationships/customXml" Target="../ink/ink313.xml"/><Relationship Id="rId13" Type="http://schemas.openxmlformats.org/officeDocument/2006/relationships/customXml" Target="../ink/ink249.xml"/><Relationship Id="rId129" Type="http://schemas.openxmlformats.org/officeDocument/2006/relationships/image" Target="../media/image327.png"/><Relationship Id="rId128" Type="http://schemas.openxmlformats.org/officeDocument/2006/relationships/customXml" Target="../ink/ink312.xml"/><Relationship Id="rId127" Type="http://schemas.openxmlformats.org/officeDocument/2006/relationships/image" Target="../media/image326.png"/><Relationship Id="rId126" Type="http://schemas.openxmlformats.org/officeDocument/2006/relationships/customXml" Target="../ink/ink311.xml"/><Relationship Id="rId125" Type="http://schemas.openxmlformats.org/officeDocument/2006/relationships/image" Target="../media/image325.png"/><Relationship Id="rId124" Type="http://schemas.openxmlformats.org/officeDocument/2006/relationships/customXml" Target="../ink/ink310.xml"/><Relationship Id="rId123" Type="http://schemas.openxmlformats.org/officeDocument/2006/relationships/image" Target="../media/image324.png"/><Relationship Id="rId122" Type="http://schemas.openxmlformats.org/officeDocument/2006/relationships/customXml" Target="../ink/ink309.xml"/><Relationship Id="rId121" Type="http://schemas.openxmlformats.org/officeDocument/2006/relationships/customXml" Target="../ink/ink308.xml"/><Relationship Id="rId120" Type="http://schemas.openxmlformats.org/officeDocument/2006/relationships/image" Target="../media/image323.png"/><Relationship Id="rId12" Type="http://schemas.openxmlformats.org/officeDocument/2006/relationships/image" Target="../media/image275.png"/><Relationship Id="rId119" Type="http://schemas.openxmlformats.org/officeDocument/2006/relationships/customXml" Target="../ink/ink307.xml"/><Relationship Id="rId118" Type="http://schemas.openxmlformats.org/officeDocument/2006/relationships/image" Target="../media/image322.png"/><Relationship Id="rId117" Type="http://schemas.openxmlformats.org/officeDocument/2006/relationships/customXml" Target="../ink/ink306.xml"/><Relationship Id="rId116" Type="http://schemas.openxmlformats.org/officeDocument/2006/relationships/image" Target="../media/image321.png"/><Relationship Id="rId115" Type="http://schemas.openxmlformats.org/officeDocument/2006/relationships/customXml" Target="../ink/ink305.xml"/><Relationship Id="rId114" Type="http://schemas.openxmlformats.org/officeDocument/2006/relationships/image" Target="../media/image320.png"/><Relationship Id="rId113" Type="http://schemas.openxmlformats.org/officeDocument/2006/relationships/customXml" Target="../ink/ink304.xml"/><Relationship Id="rId112" Type="http://schemas.openxmlformats.org/officeDocument/2006/relationships/image" Target="../media/image319.png"/><Relationship Id="rId111" Type="http://schemas.openxmlformats.org/officeDocument/2006/relationships/customXml" Target="../ink/ink303.xml"/><Relationship Id="rId110" Type="http://schemas.openxmlformats.org/officeDocument/2006/relationships/image" Target="../media/image318.png"/><Relationship Id="rId11" Type="http://schemas.openxmlformats.org/officeDocument/2006/relationships/customXml" Target="../ink/ink248.xml"/><Relationship Id="rId109" Type="http://schemas.openxmlformats.org/officeDocument/2006/relationships/customXml" Target="../ink/ink302.xml"/><Relationship Id="rId108" Type="http://schemas.openxmlformats.org/officeDocument/2006/relationships/image" Target="../media/image317.png"/><Relationship Id="rId107" Type="http://schemas.openxmlformats.org/officeDocument/2006/relationships/customXml" Target="../ink/ink301.xml"/><Relationship Id="rId106" Type="http://schemas.openxmlformats.org/officeDocument/2006/relationships/image" Target="../media/image316.png"/><Relationship Id="rId105" Type="http://schemas.openxmlformats.org/officeDocument/2006/relationships/customXml" Target="../ink/ink300.xml"/><Relationship Id="rId104" Type="http://schemas.openxmlformats.org/officeDocument/2006/relationships/image" Target="../media/image315.png"/><Relationship Id="rId103" Type="http://schemas.openxmlformats.org/officeDocument/2006/relationships/customXml" Target="../ink/ink299.xml"/><Relationship Id="rId102" Type="http://schemas.openxmlformats.org/officeDocument/2006/relationships/image" Target="../media/image314.png"/><Relationship Id="rId101" Type="http://schemas.openxmlformats.org/officeDocument/2006/relationships/customXml" Target="../ink/ink298.xml"/><Relationship Id="rId100" Type="http://schemas.openxmlformats.org/officeDocument/2006/relationships/image" Target="../media/image313.png"/><Relationship Id="rId10" Type="http://schemas.openxmlformats.org/officeDocument/2006/relationships/image" Target="../media/image274.png"/><Relationship Id="rId1" Type="http://schemas.openxmlformats.org/officeDocument/2006/relationships/image" Target="../media/image2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1"/>
          <p:cNvSpPr txBox="1"/>
          <p:nvPr/>
        </p:nvSpPr>
        <p:spPr>
          <a:xfrm>
            <a:off x="555037" y="2339994"/>
            <a:ext cx="5775426"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3200"/>
              <a:buFont typeface="Proxima Nova" panose="02000506030000020004"/>
              <a:buNone/>
            </a:pPr>
            <a:r>
              <a:rPr lang="en-IN" sz="32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rPr>
              <a:t>Bike Sharing Assignment</a:t>
            </a:r>
            <a:endParaRPr sz="32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pic>
        <p:nvPicPr>
          <p:cNvPr id="374" name="Google Shape;374;p1"/>
          <p:cNvPicPr preferRelativeResize="0"/>
          <p:nvPr/>
        </p:nvPicPr>
        <p:blipFill rotWithShape="1">
          <a:blip r:embed="rId1"/>
          <a:srcRect/>
          <a:stretch>
            <a:fillRect/>
          </a:stretch>
        </p:blipFill>
        <p:spPr>
          <a:xfrm>
            <a:off x="7582370" y="0"/>
            <a:ext cx="1356542" cy="1577482"/>
          </a:xfrm>
          <a:prstGeom prst="rect">
            <a:avLst/>
          </a:prstGeom>
          <a:noFill/>
          <a:ln>
            <a:noFill/>
          </a:ln>
        </p:spPr>
      </p:pic>
      <p:sp>
        <p:nvSpPr>
          <p:cNvPr id="375" name="Google Shape;375;p1"/>
          <p:cNvSpPr txBox="1"/>
          <p:nvPr/>
        </p:nvSpPr>
        <p:spPr>
          <a:xfrm>
            <a:off x="1157111" y="716037"/>
            <a:ext cx="496746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panose="020B0604020202020204"/>
              <a:buNone/>
            </a:pPr>
            <a:endParaRPr sz="1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1000"/>
              </a:spcBef>
              <a:spcAft>
                <a:spcPts val="0"/>
              </a:spcAft>
              <a:buClr>
                <a:schemeClr val="dk1"/>
              </a:buClr>
              <a:buSzPts val="1400"/>
              <a:buFont typeface="Arial" panose="020B0604020202020204"/>
              <a:buNone/>
            </a:pPr>
            <a:r>
              <a:rPr lang="en-IN" sz="1400" b="0" i="1"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rPr>
              <a:t>    #LifeKoKaroLift</a:t>
            </a:r>
            <a:endParaRPr lang="en-IN" sz="1400" b="0" i="1"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376" name="Google Shape;376;p1"/>
          <p:cNvSpPr txBox="1"/>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29-08-2021</a:t>
            </a:r>
            <a:endParaRPr lang="en-IN"/>
          </a:p>
        </p:txBody>
      </p:sp>
      <p:sp>
        <p:nvSpPr>
          <p:cNvPr id="377" name="Google Shape;377;p1"/>
          <p:cNvSpPr txBox="1"/>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sp>
        <p:nvSpPr>
          <p:cNvPr id="3" name="Subtitle 2"/>
          <p:cNvSpPr/>
          <p:nvPr>
            <p:ph type="subTitle"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3390900" y="2366645"/>
              <a:ext cx="128270" cy="138430"/>
            </p14:xfrm>
          </p:contentPart>
        </mc:Choice>
        <mc:Fallback xmlns="">
          <p:pic>
            <p:nvPicPr>
              <p:cNvPr id="5" name="Ink 4"/>
            </p:nvPicPr>
            <p:blipFill>
              <a:blip r:embed="rId2"/>
            </p:blipFill>
            <p:spPr>
              <a:xfrm>
                <a:off x="3390900" y="2366645"/>
                <a:ext cx="128270" cy="13843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3509645" y="2333625"/>
              <a:ext cx="247650" cy="133350"/>
            </p14:xfrm>
          </p:contentPart>
        </mc:Choice>
        <mc:Fallback xmlns="">
          <p:pic>
            <p:nvPicPr>
              <p:cNvPr id="6" name="Ink 5"/>
            </p:nvPicPr>
            <p:blipFill>
              <a:blip r:embed="rId4"/>
            </p:blipFill>
            <p:spPr>
              <a:xfrm>
                <a:off x="3509645" y="2333625"/>
                <a:ext cx="247650" cy="133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3352800" y="2157095"/>
              <a:ext cx="42545" cy="214630"/>
            </p14:xfrm>
          </p:contentPart>
        </mc:Choice>
        <mc:Fallback xmlns="">
          <p:pic>
            <p:nvPicPr>
              <p:cNvPr id="7" name="Ink 6"/>
            </p:nvPicPr>
            <p:blipFill>
              <a:blip r:embed="rId6"/>
            </p:blipFill>
            <p:spPr>
              <a:xfrm>
                <a:off x="3352800" y="2157095"/>
                <a:ext cx="42545" cy="2146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3338195" y="2147570"/>
              <a:ext cx="85725" cy="76200"/>
            </p14:xfrm>
          </p:contentPart>
        </mc:Choice>
        <mc:Fallback xmlns="">
          <p:pic>
            <p:nvPicPr>
              <p:cNvPr id="8" name="Ink 7"/>
            </p:nvPicPr>
            <p:blipFill>
              <a:blip r:embed="rId8"/>
            </p:blipFill>
            <p:spPr>
              <a:xfrm>
                <a:off x="3338195" y="2147570"/>
                <a:ext cx="85725" cy="76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3152775" y="1823720"/>
              <a:ext cx="685800" cy="224155"/>
            </p14:xfrm>
          </p:contentPart>
        </mc:Choice>
        <mc:Fallback xmlns="">
          <p:pic>
            <p:nvPicPr>
              <p:cNvPr id="9" name="Ink 8"/>
            </p:nvPicPr>
            <p:blipFill>
              <a:blip r:embed="rId10"/>
            </p:blipFill>
            <p:spPr>
              <a:xfrm>
                <a:off x="3152775" y="1823720"/>
                <a:ext cx="685800" cy="2241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3004820" y="1581150"/>
              <a:ext cx="942975" cy="556895"/>
            </p14:xfrm>
          </p:contentPart>
        </mc:Choice>
        <mc:Fallback xmlns="">
          <p:pic>
            <p:nvPicPr>
              <p:cNvPr id="10" name="Ink 9"/>
            </p:nvPicPr>
            <p:blipFill>
              <a:blip r:embed="rId12"/>
            </p:blipFill>
            <p:spPr>
              <a:xfrm>
                <a:off x="3004820" y="1581150"/>
                <a:ext cx="942975" cy="5568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3724275" y="2333625"/>
              <a:ext cx="166370" cy="194945"/>
            </p14:xfrm>
          </p:contentPart>
        </mc:Choice>
        <mc:Fallback xmlns="">
          <p:pic>
            <p:nvPicPr>
              <p:cNvPr id="11" name="Ink 10"/>
            </p:nvPicPr>
            <p:blipFill>
              <a:blip r:embed="rId14"/>
            </p:blipFill>
            <p:spPr>
              <a:xfrm>
                <a:off x="3724275" y="2333625"/>
                <a:ext cx="166370" cy="1949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3886200" y="2166620"/>
              <a:ext cx="76200" cy="233680"/>
            </p14:xfrm>
          </p:contentPart>
        </mc:Choice>
        <mc:Fallback xmlns="">
          <p:pic>
            <p:nvPicPr>
              <p:cNvPr id="12" name="Ink 11"/>
            </p:nvPicPr>
            <p:blipFill>
              <a:blip r:embed="rId16"/>
            </p:blipFill>
            <p:spPr>
              <a:xfrm>
                <a:off x="3886200" y="2166620"/>
                <a:ext cx="76200" cy="2336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3900170" y="2162175"/>
              <a:ext cx="142875" cy="99695"/>
            </p14:xfrm>
          </p:contentPart>
        </mc:Choice>
        <mc:Fallback xmlns="">
          <p:pic>
            <p:nvPicPr>
              <p:cNvPr id="13" name="Ink 12"/>
            </p:nvPicPr>
            <p:blipFill>
              <a:blip r:embed="rId18"/>
            </p:blipFill>
            <p:spPr>
              <a:xfrm>
                <a:off x="3900170" y="2162175"/>
                <a:ext cx="142875" cy="9969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3309620" y="2314575"/>
              <a:ext cx="219075" cy="280670"/>
            </p14:xfrm>
          </p:contentPart>
        </mc:Choice>
        <mc:Fallback xmlns="">
          <p:pic>
            <p:nvPicPr>
              <p:cNvPr id="14" name="Ink 13"/>
            </p:nvPicPr>
            <p:blipFill>
              <a:blip r:embed="rId20"/>
            </p:blipFill>
            <p:spPr>
              <a:xfrm>
                <a:off x="3309620" y="2314575"/>
                <a:ext cx="219075" cy="28067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3857625" y="2533650"/>
              <a:ext cx="85725" cy="175895"/>
            </p14:xfrm>
          </p:contentPart>
        </mc:Choice>
        <mc:Fallback xmlns="">
          <p:pic>
            <p:nvPicPr>
              <p:cNvPr id="15" name="Ink 14"/>
            </p:nvPicPr>
            <p:blipFill>
              <a:blip r:embed="rId22"/>
            </p:blipFill>
            <p:spPr>
              <a:xfrm>
                <a:off x="3857625" y="2533650"/>
                <a:ext cx="85725" cy="17589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3862070" y="2566670"/>
              <a:ext cx="190500" cy="157480"/>
            </p14:xfrm>
          </p:contentPart>
        </mc:Choice>
        <mc:Fallback xmlns="">
          <p:pic>
            <p:nvPicPr>
              <p:cNvPr id="16" name="Ink 15"/>
            </p:nvPicPr>
            <p:blipFill>
              <a:blip r:embed="rId24"/>
            </p:blipFill>
            <p:spPr>
              <a:xfrm>
                <a:off x="3862070" y="2566670"/>
                <a:ext cx="190500" cy="1574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3724275" y="2400300"/>
              <a:ext cx="495300" cy="485775"/>
            </p14:xfrm>
          </p:contentPart>
        </mc:Choice>
        <mc:Fallback xmlns="">
          <p:pic>
            <p:nvPicPr>
              <p:cNvPr id="17" name="Ink 16"/>
            </p:nvPicPr>
            <p:blipFill>
              <a:blip r:embed="rId26"/>
            </p:blipFill>
            <p:spPr>
              <a:xfrm>
                <a:off x="3724275" y="2400300"/>
                <a:ext cx="495300" cy="4857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3257550" y="2228850"/>
              <a:ext cx="295275" cy="495300"/>
            </p14:xfrm>
          </p:contentPart>
        </mc:Choice>
        <mc:Fallback xmlns="">
          <p:pic>
            <p:nvPicPr>
              <p:cNvPr id="18" name="Ink 17"/>
            </p:nvPicPr>
            <p:blipFill>
              <a:blip r:embed="rId28"/>
            </p:blipFill>
            <p:spPr>
              <a:xfrm>
                <a:off x="3257550" y="2228850"/>
                <a:ext cx="295275" cy="4953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Ink 18"/>
              <p14:cNvContentPartPr/>
              <p14:nvPr/>
            </p14:nvContentPartPr>
            <p14:xfrm>
              <a:off x="2733675" y="2252345"/>
              <a:ext cx="547370" cy="314325"/>
            </p14:xfrm>
          </p:contentPart>
        </mc:Choice>
        <mc:Fallback xmlns="">
          <p:pic>
            <p:nvPicPr>
              <p:cNvPr id="19" name="Ink 18"/>
            </p:nvPicPr>
            <p:blipFill>
              <a:blip r:embed="rId30"/>
            </p:blipFill>
            <p:spPr>
              <a:xfrm>
                <a:off x="2733675" y="2252345"/>
                <a:ext cx="547370" cy="31432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Ink 19"/>
              <p14:cNvContentPartPr/>
              <p14:nvPr/>
            </p14:nvContentPartPr>
            <p14:xfrm>
              <a:off x="2590800" y="2276475"/>
              <a:ext cx="328295" cy="233045"/>
            </p14:xfrm>
          </p:contentPart>
        </mc:Choice>
        <mc:Fallback xmlns="">
          <p:pic>
            <p:nvPicPr>
              <p:cNvPr id="20" name="Ink 19"/>
            </p:nvPicPr>
            <p:blipFill>
              <a:blip r:embed="rId32"/>
            </p:blipFill>
            <p:spPr>
              <a:xfrm>
                <a:off x="2590800" y="2276475"/>
                <a:ext cx="328295" cy="2330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Ink 20"/>
              <p14:cNvContentPartPr/>
              <p14:nvPr/>
            </p14:nvContentPartPr>
            <p14:xfrm>
              <a:off x="3419475" y="3252470"/>
              <a:ext cx="509270" cy="314325"/>
            </p14:xfrm>
          </p:contentPart>
        </mc:Choice>
        <mc:Fallback xmlns="">
          <p:pic>
            <p:nvPicPr>
              <p:cNvPr id="21" name="Ink 20"/>
            </p:nvPicPr>
            <p:blipFill>
              <a:blip r:embed="rId34"/>
            </p:blipFill>
            <p:spPr>
              <a:xfrm>
                <a:off x="3419475" y="3252470"/>
                <a:ext cx="509270" cy="31432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Ink 21"/>
              <p14:cNvContentPartPr/>
              <p14:nvPr/>
            </p14:nvContentPartPr>
            <p14:xfrm>
              <a:off x="3876675" y="3286125"/>
              <a:ext cx="242570" cy="147320"/>
            </p14:xfrm>
          </p:contentPart>
        </mc:Choice>
        <mc:Fallback xmlns="">
          <p:pic>
            <p:nvPicPr>
              <p:cNvPr id="22" name="Ink 21"/>
            </p:nvPicPr>
            <p:blipFill>
              <a:blip r:embed="rId36"/>
            </p:blipFill>
            <p:spPr>
              <a:xfrm>
                <a:off x="3876675" y="3286125"/>
                <a:ext cx="242570" cy="1473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Ink 22"/>
              <p14:cNvContentPartPr/>
              <p14:nvPr/>
            </p14:nvContentPartPr>
            <p14:xfrm>
              <a:off x="4276725" y="2671445"/>
              <a:ext cx="1938020" cy="738505"/>
            </p14:xfrm>
          </p:contentPart>
        </mc:Choice>
        <mc:Fallback xmlns="">
          <p:pic>
            <p:nvPicPr>
              <p:cNvPr id="23" name="Ink 22"/>
            </p:nvPicPr>
            <p:blipFill>
              <a:blip r:embed="rId38"/>
            </p:blipFill>
            <p:spPr>
              <a:xfrm>
                <a:off x="4276725" y="2671445"/>
                <a:ext cx="1938020" cy="73850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Ink 23"/>
              <p14:cNvContentPartPr/>
              <p14:nvPr/>
            </p14:nvContentPartPr>
            <p14:xfrm>
              <a:off x="6186170" y="2661920"/>
              <a:ext cx="161925" cy="66675"/>
            </p14:xfrm>
          </p:contentPart>
        </mc:Choice>
        <mc:Fallback xmlns="">
          <p:pic>
            <p:nvPicPr>
              <p:cNvPr id="24" name="Ink 23"/>
            </p:nvPicPr>
            <p:blipFill>
              <a:blip r:embed="rId40"/>
            </p:blipFill>
            <p:spPr>
              <a:xfrm>
                <a:off x="6186170" y="2661920"/>
                <a:ext cx="161925" cy="6667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Ink 24"/>
              <p14:cNvContentPartPr/>
              <p14:nvPr/>
            </p14:nvContentPartPr>
            <p14:xfrm>
              <a:off x="6276975" y="2600325"/>
              <a:ext cx="609600" cy="233045"/>
            </p14:xfrm>
          </p:contentPart>
        </mc:Choice>
        <mc:Fallback xmlns="">
          <p:pic>
            <p:nvPicPr>
              <p:cNvPr id="25" name="Ink 24"/>
            </p:nvPicPr>
            <p:blipFill>
              <a:blip r:embed="rId42"/>
            </p:blipFill>
            <p:spPr>
              <a:xfrm>
                <a:off x="6276975" y="2600325"/>
                <a:ext cx="609600" cy="23304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5353050" y="956945"/>
              <a:ext cx="166370" cy="742950"/>
            </p14:xfrm>
          </p:contentPart>
        </mc:Choice>
        <mc:Fallback xmlns="">
          <p:pic>
            <p:nvPicPr>
              <p:cNvPr id="26" name="Ink 25"/>
            </p:nvPicPr>
            <p:blipFill>
              <a:blip r:embed="rId44"/>
            </p:blipFill>
            <p:spPr>
              <a:xfrm>
                <a:off x="5353050" y="956945"/>
                <a:ext cx="166370" cy="7429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5795645" y="828675"/>
              <a:ext cx="157480" cy="937895"/>
            </p14:xfrm>
          </p:contentPart>
        </mc:Choice>
        <mc:Fallback xmlns="">
          <p:pic>
            <p:nvPicPr>
              <p:cNvPr id="27" name="Ink 26"/>
            </p:nvPicPr>
            <p:blipFill>
              <a:blip r:embed="rId46"/>
            </p:blipFill>
            <p:spPr>
              <a:xfrm>
                <a:off x="5795645" y="828675"/>
                <a:ext cx="157480" cy="9378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6877050" y="1219200"/>
              <a:ext cx="9525" cy="360"/>
            </p14:xfrm>
          </p:contentPart>
        </mc:Choice>
        <mc:Fallback xmlns="">
          <p:pic>
            <p:nvPicPr>
              <p:cNvPr id="28" name="Ink 27"/>
            </p:nvPicPr>
            <p:blipFill>
              <a:blip r:embed="rId48"/>
            </p:blipFill>
            <p:spPr>
              <a:xfrm>
                <a:off x="6877050" y="1219200"/>
                <a:ext cx="9525"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6738620" y="1247775"/>
              <a:ext cx="357505" cy="133350"/>
            </p14:xfrm>
          </p:contentPart>
        </mc:Choice>
        <mc:Fallback xmlns="">
          <p:pic>
            <p:nvPicPr>
              <p:cNvPr id="29" name="Ink 28"/>
            </p:nvPicPr>
            <p:blipFill>
              <a:blip r:embed="rId50"/>
            </p:blipFill>
            <p:spPr>
              <a:xfrm>
                <a:off x="6738620" y="1247775"/>
                <a:ext cx="357505" cy="1333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Ink 29"/>
              <p14:cNvContentPartPr/>
              <p14:nvPr/>
            </p14:nvContentPartPr>
            <p14:xfrm>
              <a:off x="7033895" y="1209675"/>
              <a:ext cx="114300" cy="147320"/>
            </p14:xfrm>
          </p:contentPart>
        </mc:Choice>
        <mc:Fallback xmlns="">
          <p:pic>
            <p:nvPicPr>
              <p:cNvPr id="30" name="Ink 29"/>
            </p:nvPicPr>
            <p:blipFill>
              <a:blip r:embed="rId52"/>
            </p:blipFill>
            <p:spPr>
              <a:xfrm>
                <a:off x="7033895" y="1209675"/>
                <a:ext cx="114300" cy="1473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Ink 30"/>
              <p14:cNvContentPartPr/>
              <p14:nvPr/>
            </p14:nvContentPartPr>
            <p14:xfrm>
              <a:off x="6724650" y="1171575"/>
              <a:ext cx="452120" cy="352425"/>
            </p14:xfrm>
          </p:contentPart>
        </mc:Choice>
        <mc:Fallback xmlns="">
          <p:pic>
            <p:nvPicPr>
              <p:cNvPr id="31" name="Ink 30"/>
            </p:nvPicPr>
            <p:blipFill>
              <a:blip r:embed="rId54"/>
            </p:blipFill>
            <p:spPr>
              <a:xfrm>
                <a:off x="6724650" y="1171575"/>
                <a:ext cx="452120" cy="3524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6938645" y="1038225"/>
              <a:ext cx="28575" cy="171450"/>
            </p14:xfrm>
          </p:contentPart>
        </mc:Choice>
        <mc:Fallback xmlns="">
          <p:pic>
            <p:nvPicPr>
              <p:cNvPr id="32" name="Ink 31"/>
            </p:nvPicPr>
            <p:blipFill>
              <a:blip r:embed="rId56"/>
            </p:blipFill>
            <p:spPr>
              <a:xfrm>
                <a:off x="6938645" y="1038225"/>
                <a:ext cx="28575" cy="1714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Ink 32"/>
              <p14:cNvContentPartPr/>
              <p14:nvPr/>
            </p14:nvContentPartPr>
            <p14:xfrm>
              <a:off x="6943725" y="923925"/>
              <a:ext cx="137795" cy="171450"/>
            </p14:xfrm>
          </p:contentPart>
        </mc:Choice>
        <mc:Fallback xmlns="">
          <p:pic>
            <p:nvPicPr>
              <p:cNvPr id="33" name="Ink 32"/>
            </p:nvPicPr>
            <p:blipFill>
              <a:blip r:embed="rId58"/>
            </p:blipFill>
            <p:spPr>
              <a:xfrm>
                <a:off x="6943725" y="923925"/>
                <a:ext cx="137795" cy="1714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Ink 33"/>
              <p14:cNvContentPartPr/>
              <p14:nvPr/>
            </p14:nvContentPartPr>
            <p14:xfrm>
              <a:off x="7710170" y="1156970"/>
              <a:ext cx="104775" cy="219075"/>
            </p14:xfrm>
          </p:contentPart>
        </mc:Choice>
        <mc:Fallback xmlns="">
          <p:pic>
            <p:nvPicPr>
              <p:cNvPr id="34" name="Ink 33"/>
            </p:nvPicPr>
            <p:blipFill>
              <a:blip r:embed="rId60"/>
            </p:blipFill>
            <p:spPr>
              <a:xfrm>
                <a:off x="7710170" y="1156970"/>
                <a:ext cx="104775" cy="21907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Ink 34"/>
              <p14:cNvContentPartPr/>
              <p14:nvPr/>
            </p14:nvContentPartPr>
            <p14:xfrm>
              <a:off x="7614920" y="1261745"/>
              <a:ext cx="219075" cy="38100"/>
            </p14:xfrm>
          </p:contentPart>
        </mc:Choice>
        <mc:Fallback xmlns="">
          <p:pic>
            <p:nvPicPr>
              <p:cNvPr id="35" name="Ink 34"/>
            </p:nvPicPr>
            <p:blipFill>
              <a:blip r:embed="rId62"/>
            </p:blipFill>
            <p:spPr>
              <a:xfrm>
                <a:off x="7614920" y="1261745"/>
                <a:ext cx="219075" cy="381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Ink 35"/>
              <p14:cNvContentPartPr/>
              <p14:nvPr/>
            </p14:nvContentPartPr>
            <p14:xfrm>
              <a:off x="7986395" y="1233170"/>
              <a:ext cx="224155" cy="19050"/>
            </p14:xfrm>
          </p:contentPart>
        </mc:Choice>
        <mc:Fallback xmlns="">
          <p:pic>
            <p:nvPicPr>
              <p:cNvPr id="36" name="Ink 35"/>
            </p:nvPicPr>
            <p:blipFill>
              <a:blip r:embed="rId64"/>
            </p:blipFill>
            <p:spPr>
              <a:xfrm>
                <a:off x="7986395" y="1233170"/>
                <a:ext cx="224155" cy="190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Ink 36"/>
              <p14:cNvContentPartPr/>
              <p14:nvPr/>
            </p14:nvContentPartPr>
            <p14:xfrm>
              <a:off x="8124825" y="1181100"/>
              <a:ext cx="123825" cy="137795"/>
            </p14:xfrm>
          </p:contentPart>
        </mc:Choice>
        <mc:Fallback xmlns="">
          <p:pic>
            <p:nvPicPr>
              <p:cNvPr id="37" name="Ink 36"/>
            </p:nvPicPr>
            <p:blipFill>
              <a:blip r:embed="rId66"/>
            </p:blipFill>
            <p:spPr>
              <a:xfrm>
                <a:off x="8124825" y="1181100"/>
                <a:ext cx="123825" cy="13779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Ink 37"/>
              <p14:cNvContentPartPr/>
              <p14:nvPr/>
            </p14:nvContentPartPr>
            <p14:xfrm>
              <a:off x="8376920" y="1166495"/>
              <a:ext cx="133350" cy="171450"/>
            </p14:xfrm>
          </p:contentPart>
        </mc:Choice>
        <mc:Fallback xmlns="">
          <p:pic>
            <p:nvPicPr>
              <p:cNvPr id="38" name="Ink 37"/>
            </p:nvPicPr>
            <p:blipFill>
              <a:blip r:embed="rId68"/>
            </p:blipFill>
            <p:spPr>
              <a:xfrm>
                <a:off x="8376920" y="1166495"/>
                <a:ext cx="133350" cy="1714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Ink 38"/>
              <p14:cNvContentPartPr/>
              <p14:nvPr/>
            </p14:nvContentPartPr>
            <p14:xfrm>
              <a:off x="8300720" y="1209675"/>
              <a:ext cx="233680" cy="47625"/>
            </p14:xfrm>
          </p:contentPart>
        </mc:Choice>
        <mc:Fallback xmlns="">
          <p:pic>
            <p:nvPicPr>
              <p:cNvPr id="39" name="Ink 38"/>
            </p:nvPicPr>
            <p:blipFill>
              <a:blip r:embed="rId70"/>
            </p:blipFill>
            <p:spPr>
              <a:xfrm>
                <a:off x="8300720" y="1209675"/>
                <a:ext cx="233680" cy="4762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Ink 39"/>
              <p14:cNvContentPartPr/>
              <p14:nvPr/>
            </p14:nvContentPartPr>
            <p14:xfrm>
              <a:off x="8634095" y="1162050"/>
              <a:ext cx="24130" cy="161925"/>
            </p14:xfrm>
          </p:contentPart>
        </mc:Choice>
        <mc:Fallback xmlns="">
          <p:pic>
            <p:nvPicPr>
              <p:cNvPr id="40" name="Ink 39"/>
            </p:nvPicPr>
            <p:blipFill>
              <a:blip r:embed="rId72"/>
            </p:blipFill>
            <p:spPr>
              <a:xfrm>
                <a:off x="8634095" y="1162050"/>
                <a:ext cx="24130" cy="16192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Ink 40"/>
              <p14:cNvContentPartPr/>
              <p14:nvPr/>
            </p14:nvContentPartPr>
            <p14:xfrm>
              <a:off x="8605520" y="1233170"/>
              <a:ext cx="142875" cy="28575"/>
            </p14:xfrm>
          </p:contentPart>
        </mc:Choice>
        <mc:Fallback xmlns="">
          <p:pic>
            <p:nvPicPr>
              <p:cNvPr id="41" name="Ink 40"/>
            </p:nvPicPr>
            <p:blipFill>
              <a:blip r:embed="rId74"/>
            </p:blipFill>
            <p:spPr>
              <a:xfrm>
                <a:off x="8605520" y="1233170"/>
                <a:ext cx="142875" cy="2857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Ink 41"/>
              <p14:cNvContentPartPr/>
              <p14:nvPr/>
            </p14:nvContentPartPr>
            <p14:xfrm>
              <a:off x="8853170" y="1123950"/>
              <a:ext cx="285750" cy="190500"/>
            </p14:xfrm>
          </p:contentPart>
        </mc:Choice>
        <mc:Fallback xmlns="">
          <p:pic>
            <p:nvPicPr>
              <p:cNvPr id="42" name="Ink 41"/>
            </p:nvPicPr>
            <p:blipFill>
              <a:blip r:embed="rId76"/>
            </p:blipFill>
            <p:spPr>
              <a:xfrm>
                <a:off x="8853170" y="1123950"/>
                <a:ext cx="285750" cy="1905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8453120" y="1009650"/>
              <a:ext cx="685800" cy="533400"/>
            </p14:xfrm>
          </p:contentPart>
        </mc:Choice>
        <mc:Fallback xmlns="">
          <p:pic>
            <p:nvPicPr>
              <p:cNvPr id="43" name="Ink 42"/>
            </p:nvPicPr>
            <p:blipFill>
              <a:blip r:embed="rId78"/>
            </p:blipFill>
            <p:spPr>
              <a:xfrm>
                <a:off x="8453120" y="1009650"/>
                <a:ext cx="685800" cy="5334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7515225" y="857250"/>
              <a:ext cx="161925" cy="309245"/>
            </p14:xfrm>
          </p:contentPart>
        </mc:Choice>
        <mc:Fallback xmlns="">
          <p:pic>
            <p:nvPicPr>
              <p:cNvPr id="44" name="Ink 43"/>
            </p:nvPicPr>
            <p:blipFill>
              <a:blip r:embed="rId80"/>
            </p:blipFill>
            <p:spPr>
              <a:xfrm>
                <a:off x="7515225" y="857250"/>
                <a:ext cx="161925" cy="30924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7433945" y="733425"/>
              <a:ext cx="214630" cy="233045"/>
            </p14:xfrm>
          </p:contentPart>
        </mc:Choice>
        <mc:Fallback xmlns="">
          <p:pic>
            <p:nvPicPr>
              <p:cNvPr id="45" name="Ink 44"/>
            </p:nvPicPr>
            <p:blipFill>
              <a:blip r:embed="rId82"/>
            </p:blipFill>
            <p:spPr>
              <a:xfrm>
                <a:off x="7433945" y="733425"/>
                <a:ext cx="214630" cy="23304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3862070" y="2195195"/>
              <a:ext cx="9525" cy="360"/>
            </p14:xfrm>
          </p:contentPart>
        </mc:Choice>
        <mc:Fallback xmlns="">
          <p:pic>
            <p:nvPicPr>
              <p:cNvPr id="46" name="Ink 45"/>
            </p:nvPicPr>
            <p:blipFill>
              <a:blip r:embed="rId48"/>
            </p:blipFill>
            <p:spPr>
              <a:xfrm>
                <a:off x="3862070" y="2195195"/>
                <a:ext cx="9525"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7" name="Ink 46"/>
              <p14:cNvContentPartPr/>
              <p14:nvPr/>
            </p14:nvContentPartPr>
            <p14:xfrm>
              <a:off x="3109595" y="2099945"/>
              <a:ext cx="1400175" cy="795655"/>
            </p14:xfrm>
          </p:contentPart>
        </mc:Choice>
        <mc:Fallback xmlns="">
          <p:pic>
            <p:nvPicPr>
              <p:cNvPr id="47" name="Ink 46"/>
            </p:nvPicPr>
            <p:blipFill>
              <a:blip r:embed="rId85"/>
            </p:blipFill>
            <p:spPr>
              <a:xfrm>
                <a:off x="3109595" y="2099945"/>
                <a:ext cx="1400175" cy="79565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8" name="Ink 47"/>
              <p14:cNvContentPartPr/>
              <p14:nvPr/>
            </p14:nvContentPartPr>
            <p14:xfrm>
              <a:off x="4814570" y="4062095"/>
              <a:ext cx="9525" cy="360"/>
            </p14:xfrm>
          </p:contentPart>
        </mc:Choice>
        <mc:Fallback xmlns="">
          <p:pic>
            <p:nvPicPr>
              <p:cNvPr id="48" name="Ink 47"/>
            </p:nvPicPr>
            <p:blipFill>
              <a:blip r:embed="rId48"/>
            </p:blipFill>
            <p:spPr>
              <a:xfrm>
                <a:off x="4814570" y="4062095"/>
                <a:ext cx="9525"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9" name="Ink 48"/>
              <p14:cNvContentPartPr/>
              <p14:nvPr/>
            </p14:nvContentPartPr>
            <p14:xfrm>
              <a:off x="4757420" y="4023995"/>
              <a:ext cx="123825" cy="128905"/>
            </p14:xfrm>
          </p:contentPart>
        </mc:Choice>
        <mc:Fallback xmlns="">
          <p:pic>
            <p:nvPicPr>
              <p:cNvPr id="49" name="Ink 48"/>
            </p:nvPicPr>
            <p:blipFill>
              <a:blip r:embed="rId88"/>
            </p:blipFill>
            <p:spPr>
              <a:xfrm>
                <a:off x="4757420" y="4023995"/>
                <a:ext cx="123825" cy="12890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0" name="Ink 49"/>
              <p14:cNvContentPartPr/>
              <p14:nvPr/>
            </p14:nvContentPartPr>
            <p14:xfrm>
              <a:off x="4886325" y="3966845"/>
              <a:ext cx="271145" cy="109855"/>
            </p14:xfrm>
          </p:contentPart>
        </mc:Choice>
        <mc:Fallback xmlns="">
          <p:pic>
            <p:nvPicPr>
              <p:cNvPr id="50" name="Ink 49"/>
            </p:nvPicPr>
            <p:blipFill>
              <a:blip r:embed="rId90"/>
            </p:blipFill>
            <p:spPr>
              <a:xfrm>
                <a:off x="4886325" y="3966845"/>
                <a:ext cx="271145" cy="10985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Ink 50"/>
              <p14:cNvContentPartPr/>
              <p14:nvPr/>
            </p14:nvContentPartPr>
            <p14:xfrm>
              <a:off x="5090795" y="3952875"/>
              <a:ext cx="90805" cy="152400"/>
            </p14:xfrm>
          </p:contentPart>
        </mc:Choice>
        <mc:Fallback xmlns="">
          <p:pic>
            <p:nvPicPr>
              <p:cNvPr id="51" name="Ink 50"/>
            </p:nvPicPr>
            <p:blipFill>
              <a:blip r:embed="rId92"/>
            </p:blipFill>
            <p:spPr>
              <a:xfrm>
                <a:off x="5090795" y="3952875"/>
                <a:ext cx="90805" cy="1524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Ink 51"/>
              <p14:cNvContentPartPr/>
              <p14:nvPr/>
            </p14:nvContentPartPr>
            <p14:xfrm>
              <a:off x="5162550" y="3962400"/>
              <a:ext cx="133350" cy="213995"/>
            </p14:xfrm>
          </p:contentPart>
        </mc:Choice>
        <mc:Fallback xmlns="">
          <p:pic>
            <p:nvPicPr>
              <p:cNvPr id="52" name="Ink 51"/>
            </p:nvPicPr>
            <p:blipFill>
              <a:blip r:embed="rId94"/>
            </p:blipFill>
            <p:spPr>
              <a:xfrm>
                <a:off x="5162550" y="3962400"/>
                <a:ext cx="133350" cy="21399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3" name="Ink 52"/>
              <p14:cNvContentPartPr/>
              <p14:nvPr/>
            </p14:nvContentPartPr>
            <p14:xfrm>
              <a:off x="5300345" y="3728720"/>
              <a:ext cx="243205" cy="309880"/>
            </p14:xfrm>
          </p:contentPart>
        </mc:Choice>
        <mc:Fallback xmlns="">
          <p:pic>
            <p:nvPicPr>
              <p:cNvPr id="53" name="Ink 52"/>
            </p:nvPicPr>
            <p:blipFill>
              <a:blip r:embed="rId96"/>
            </p:blipFill>
            <p:spPr>
              <a:xfrm>
                <a:off x="5300345" y="3728720"/>
                <a:ext cx="243205" cy="30988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4" name="Ink 53"/>
              <p14:cNvContentPartPr/>
              <p14:nvPr/>
            </p14:nvContentPartPr>
            <p14:xfrm>
              <a:off x="5519420" y="3714750"/>
              <a:ext cx="52705" cy="133350"/>
            </p14:xfrm>
          </p:contentPart>
        </mc:Choice>
        <mc:Fallback xmlns="">
          <p:pic>
            <p:nvPicPr>
              <p:cNvPr id="54" name="Ink 53"/>
            </p:nvPicPr>
            <p:blipFill>
              <a:blip r:embed="rId98"/>
            </p:blipFill>
            <p:spPr>
              <a:xfrm>
                <a:off x="5519420" y="3714750"/>
                <a:ext cx="52705" cy="1333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5" name="Ink 54"/>
              <p14:cNvContentPartPr/>
              <p14:nvPr/>
            </p14:nvContentPartPr>
            <p14:xfrm>
              <a:off x="4547870" y="3848100"/>
              <a:ext cx="300355" cy="285750"/>
            </p14:xfrm>
          </p:contentPart>
        </mc:Choice>
        <mc:Fallback xmlns="">
          <p:pic>
            <p:nvPicPr>
              <p:cNvPr id="55" name="Ink 54"/>
            </p:nvPicPr>
            <p:blipFill>
              <a:blip r:embed="rId100"/>
            </p:blipFill>
            <p:spPr>
              <a:xfrm>
                <a:off x="4547870" y="3848100"/>
                <a:ext cx="300355" cy="2857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6" name="Ink 55"/>
              <p14:cNvContentPartPr/>
              <p14:nvPr/>
            </p14:nvContentPartPr>
            <p14:xfrm>
              <a:off x="4457700" y="3724275"/>
              <a:ext cx="238125" cy="171450"/>
            </p14:xfrm>
          </p:contentPart>
        </mc:Choice>
        <mc:Fallback xmlns="">
          <p:pic>
            <p:nvPicPr>
              <p:cNvPr id="56" name="Ink 55"/>
            </p:nvPicPr>
            <p:blipFill>
              <a:blip r:embed="rId102"/>
            </p:blipFill>
            <p:spPr>
              <a:xfrm>
                <a:off x="4457700" y="3724275"/>
                <a:ext cx="238125" cy="1714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7" name="Ink 56"/>
              <p14:cNvContentPartPr/>
              <p14:nvPr/>
            </p14:nvContentPartPr>
            <p14:xfrm>
              <a:off x="5062220" y="3514725"/>
              <a:ext cx="819150" cy="671195"/>
            </p14:xfrm>
          </p:contentPart>
        </mc:Choice>
        <mc:Fallback xmlns="">
          <p:pic>
            <p:nvPicPr>
              <p:cNvPr id="57" name="Ink 56"/>
            </p:nvPicPr>
            <p:blipFill>
              <a:blip r:embed="rId104"/>
            </p:blipFill>
            <p:spPr>
              <a:xfrm>
                <a:off x="5062220" y="3514725"/>
                <a:ext cx="819150" cy="67119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8" name="Ink 57"/>
              <p14:cNvContentPartPr/>
              <p14:nvPr/>
            </p14:nvContentPartPr>
            <p14:xfrm>
              <a:off x="5957570" y="3533775"/>
              <a:ext cx="371475" cy="223520"/>
            </p14:xfrm>
          </p:contentPart>
        </mc:Choice>
        <mc:Fallback xmlns="">
          <p:pic>
            <p:nvPicPr>
              <p:cNvPr id="58" name="Ink 57"/>
            </p:nvPicPr>
            <p:blipFill>
              <a:blip r:embed="rId106"/>
            </p:blipFill>
            <p:spPr>
              <a:xfrm>
                <a:off x="5957570" y="3533775"/>
                <a:ext cx="371475" cy="22352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9" name="Ink 58"/>
              <p14:cNvContentPartPr/>
              <p14:nvPr/>
            </p14:nvContentPartPr>
            <p14:xfrm>
              <a:off x="6157595" y="3495675"/>
              <a:ext cx="224155" cy="276225"/>
            </p14:xfrm>
          </p:contentPart>
        </mc:Choice>
        <mc:Fallback xmlns="">
          <p:pic>
            <p:nvPicPr>
              <p:cNvPr id="59" name="Ink 58"/>
            </p:nvPicPr>
            <p:blipFill>
              <a:blip r:embed="rId108"/>
            </p:blipFill>
            <p:spPr>
              <a:xfrm>
                <a:off x="6157595" y="3495675"/>
                <a:ext cx="224155" cy="276225"/>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sp>
        <p:nvSpPr>
          <p:cNvPr id="3" name="Subtitle 2"/>
          <p:cNvSpPr/>
          <p:nvPr>
            <p:ph type="subTitle" idx="1"/>
          </p:nvPr>
        </p:nvSpPr>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IN"/>
            </a:fld>
            <a:endParaRPr lang="en-IN"/>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3238500" y="895350"/>
              <a:ext cx="137795" cy="381000"/>
            </p14:xfrm>
          </p:contentPart>
        </mc:Choice>
        <mc:Fallback xmlns="">
          <p:pic>
            <p:nvPicPr>
              <p:cNvPr id="5" name="Ink 4"/>
            </p:nvPicPr>
            <p:blipFill>
              <a:blip r:embed="rId2"/>
            </p:blipFill>
            <p:spPr>
              <a:xfrm>
                <a:off x="3238500" y="895350"/>
                <a:ext cx="137795" cy="3810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3509645" y="1090295"/>
              <a:ext cx="9525" cy="360"/>
            </p14:xfrm>
          </p:contentPart>
        </mc:Choice>
        <mc:Fallback xmlns="">
          <p:pic>
            <p:nvPicPr>
              <p:cNvPr id="6" name="Ink 5"/>
            </p:nvPicPr>
            <p:blipFill>
              <a:blip r:embed="rId4"/>
            </p:blipFill>
            <p:spPr>
              <a:xfrm>
                <a:off x="3509645" y="1090295"/>
                <a:ext cx="952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3662045" y="823595"/>
              <a:ext cx="200025" cy="300355"/>
            </p14:xfrm>
          </p:contentPart>
        </mc:Choice>
        <mc:Fallback xmlns="">
          <p:pic>
            <p:nvPicPr>
              <p:cNvPr id="7" name="Ink 6"/>
            </p:nvPicPr>
            <p:blipFill>
              <a:blip r:embed="rId6"/>
            </p:blipFill>
            <p:spPr>
              <a:xfrm>
                <a:off x="3662045" y="823595"/>
                <a:ext cx="200025" cy="3003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3442970" y="1080770"/>
              <a:ext cx="433705" cy="219075"/>
            </p14:xfrm>
          </p:contentPart>
        </mc:Choice>
        <mc:Fallback xmlns="">
          <p:pic>
            <p:nvPicPr>
              <p:cNvPr id="8" name="Ink 7"/>
            </p:nvPicPr>
            <p:blipFill>
              <a:blip r:embed="rId8"/>
            </p:blipFill>
            <p:spPr>
              <a:xfrm>
                <a:off x="3442970" y="1080770"/>
                <a:ext cx="433705" cy="2190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3457575" y="1143000"/>
              <a:ext cx="490220" cy="266700"/>
            </p14:xfrm>
          </p:contentPart>
        </mc:Choice>
        <mc:Fallback xmlns="">
          <p:pic>
            <p:nvPicPr>
              <p:cNvPr id="9" name="Ink 8"/>
            </p:nvPicPr>
            <p:blipFill>
              <a:blip r:embed="rId10"/>
            </p:blipFill>
            <p:spPr>
              <a:xfrm>
                <a:off x="3457575" y="1143000"/>
                <a:ext cx="490220" cy="266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4619625" y="842645"/>
              <a:ext cx="123825" cy="205105"/>
            </p14:xfrm>
          </p:contentPart>
        </mc:Choice>
        <mc:Fallback xmlns="">
          <p:pic>
            <p:nvPicPr>
              <p:cNvPr id="10" name="Ink 9"/>
            </p:nvPicPr>
            <p:blipFill>
              <a:blip r:embed="rId12"/>
            </p:blipFill>
            <p:spPr>
              <a:xfrm>
                <a:off x="4619625" y="842645"/>
                <a:ext cx="123825" cy="20510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4576445" y="819150"/>
              <a:ext cx="323850" cy="290195"/>
            </p14:xfrm>
          </p:contentPart>
        </mc:Choice>
        <mc:Fallback xmlns="">
          <p:pic>
            <p:nvPicPr>
              <p:cNvPr id="11" name="Ink 10"/>
            </p:nvPicPr>
            <p:blipFill>
              <a:blip r:embed="rId14"/>
            </p:blipFill>
            <p:spPr>
              <a:xfrm>
                <a:off x="4576445" y="819150"/>
                <a:ext cx="323850" cy="2901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4986020" y="885825"/>
              <a:ext cx="9525" cy="360"/>
            </p14:xfrm>
          </p:contentPart>
        </mc:Choice>
        <mc:Fallback xmlns="">
          <p:pic>
            <p:nvPicPr>
              <p:cNvPr id="12" name="Ink 11"/>
            </p:nvPicPr>
            <p:blipFill>
              <a:blip r:embed="rId4"/>
            </p:blipFill>
            <p:spPr>
              <a:xfrm>
                <a:off x="4986020" y="885825"/>
                <a:ext cx="9525"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5014595" y="600075"/>
              <a:ext cx="781050" cy="428625"/>
            </p14:xfrm>
          </p:contentPart>
        </mc:Choice>
        <mc:Fallback xmlns="">
          <p:pic>
            <p:nvPicPr>
              <p:cNvPr id="13" name="Ink 12"/>
            </p:nvPicPr>
            <p:blipFill>
              <a:blip r:embed="rId17"/>
            </p:blipFill>
            <p:spPr>
              <a:xfrm>
                <a:off x="5014595" y="600075"/>
                <a:ext cx="781050" cy="4286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5709920" y="547370"/>
              <a:ext cx="509905" cy="252730"/>
            </p14:xfrm>
          </p:contentPart>
        </mc:Choice>
        <mc:Fallback xmlns="">
          <p:pic>
            <p:nvPicPr>
              <p:cNvPr id="14" name="Ink 13"/>
            </p:nvPicPr>
            <p:blipFill>
              <a:blip r:embed="rId19"/>
            </p:blipFill>
            <p:spPr>
              <a:xfrm>
                <a:off x="5709920" y="547370"/>
                <a:ext cx="509905" cy="2527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3347720" y="1985645"/>
              <a:ext cx="176530" cy="266700"/>
            </p14:xfrm>
          </p:contentPart>
        </mc:Choice>
        <mc:Fallback xmlns="">
          <p:pic>
            <p:nvPicPr>
              <p:cNvPr id="15" name="Ink 14"/>
            </p:nvPicPr>
            <p:blipFill>
              <a:blip r:embed="rId21"/>
            </p:blipFill>
            <p:spPr>
              <a:xfrm>
                <a:off x="3347720" y="1985645"/>
                <a:ext cx="176530" cy="2667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3600450" y="2023745"/>
              <a:ext cx="299720" cy="190500"/>
            </p14:xfrm>
          </p:contentPart>
        </mc:Choice>
        <mc:Fallback xmlns="">
          <p:pic>
            <p:nvPicPr>
              <p:cNvPr id="16" name="Ink 15"/>
            </p:nvPicPr>
            <p:blipFill>
              <a:blip r:embed="rId23"/>
            </p:blipFill>
            <p:spPr>
              <a:xfrm>
                <a:off x="3600450" y="2023745"/>
                <a:ext cx="299720" cy="1905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3957320" y="1924050"/>
              <a:ext cx="14605" cy="204470"/>
            </p14:xfrm>
          </p:contentPart>
        </mc:Choice>
        <mc:Fallback xmlns="">
          <p:pic>
            <p:nvPicPr>
              <p:cNvPr id="17" name="Ink 16"/>
            </p:nvPicPr>
            <p:blipFill>
              <a:blip r:embed="rId25"/>
            </p:blipFill>
            <p:spPr>
              <a:xfrm>
                <a:off x="3957320" y="1924050"/>
                <a:ext cx="14605" cy="20447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3905250" y="2105025"/>
              <a:ext cx="171450" cy="66675"/>
            </p14:xfrm>
          </p:contentPart>
        </mc:Choice>
        <mc:Fallback xmlns="">
          <p:pic>
            <p:nvPicPr>
              <p:cNvPr id="18" name="Ink 17"/>
            </p:nvPicPr>
            <p:blipFill>
              <a:blip r:embed="rId27"/>
            </p:blipFill>
            <p:spPr>
              <a:xfrm>
                <a:off x="3905250" y="2105025"/>
                <a:ext cx="171450" cy="6667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3785870" y="1914525"/>
              <a:ext cx="290830" cy="80645"/>
            </p14:xfrm>
          </p:contentPart>
        </mc:Choice>
        <mc:Fallback xmlns="">
          <p:pic>
            <p:nvPicPr>
              <p:cNvPr id="19" name="Ink 18"/>
            </p:nvPicPr>
            <p:blipFill>
              <a:blip r:embed="rId29"/>
            </p:blipFill>
            <p:spPr>
              <a:xfrm>
                <a:off x="3785870" y="1914525"/>
                <a:ext cx="290830" cy="8064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3152775" y="2042795"/>
              <a:ext cx="433070" cy="1729105"/>
            </p14:xfrm>
          </p:contentPart>
        </mc:Choice>
        <mc:Fallback xmlns="">
          <p:pic>
            <p:nvPicPr>
              <p:cNvPr id="20" name="Ink 19"/>
            </p:nvPicPr>
            <p:blipFill>
              <a:blip r:embed="rId31"/>
            </p:blipFill>
            <p:spPr>
              <a:xfrm>
                <a:off x="3152775" y="2042795"/>
                <a:ext cx="433070" cy="17291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4195445" y="1885950"/>
              <a:ext cx="180975" cy="1962150"/>
            </p14:xfrm>
          </p:contentPart>
        </mc:Choice>
        <mc:Fallback xmlns="">
          <p:pic>
            <p:nvPicPr>
              <p:cNvPr id="21" name="Ink 20"/>
            </p:nvPicPr>
            <p:blipFill>
              <a:blip r:embed="rId33"/>
            </p:blipFill>
            <p:spPr>
              <a:xfrm>
                <a:off x="4195445" y="1885950"/>
                <a:ext cx="180975" cy="19621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4419600" y="1876425"/>
              <a:ext cx="47625" cy="266700"/>
            </p14:xfrm>
          </p:contentPart>
        </mc:Choice>
        <mc:Fallback xmlns="">
          <p:pic>
            <p:nvPicPr>
              <p:cNvPr id="22" name="Ink 21"/>
            </p:nvPicPr>
            <p:blipFill>
              <a:blip r:embed="rId35"/>
            </p:blipFill>
            <p:spPr>
              <a:xfrm>
                <a:off x="4419600" y="1876425"/>
                <a:ext cx="47625" cy="2667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Ink 22"/>
              <p14:cNvContentPartPr/>
              <p14:nvPr/>
            </p14:nvContentPartPr>
            <p14:xfrm>
              <a:off x="4462145" y="1771650"/>
              <a:ext cx="1024255" cy="457200"/>
            </p14:xfrm>
          </p:contentPart>
        </mc:Choice>
        <mc:Fallback xmlns="">
          <p:pic>
            <p:nvPicPr>
              <p:cNvPr id="23" name="Ink 22"/>
            </p:nvPicPr>
            <p:blipFill>
              <a:blip r:embed="rId37"/>
            </p:blipFill>
            <p:spPr>
              <a:xfrm>
                <a:off x="4462145" y="1771650"/>
                <a:ext cx="1024255" cy="4572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Ink 23"/>
              <p14:cNvContentPartPr/>
              <p14:nvPr/>
            </p14:nvContentPartPr>
            <p14:xfrm>
              <a:off x="5381625" y="1804670"/>
              <a:ext cx="185420" cy="52705"/>
            </p14:xfrm>
          </p:contentPart>
        </mc:Choice>
        <mc:Fallback xmlns="">
          <p:pic>
            <p:nvPicPr>
              <p:cNvPr id="24" name="Ink 23"/>
            </p:nvPicPr>
            <p:blipFill>
              <a:blip r:embed="rId39"/>
            </p:blipFill>
            <p:spPr>
              <a:xfrm>
                <a:off x="5381625" y="1804670"/>
                <a:ext cx="185420" cy="5270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Ink 24"/>
              <p14:cNvContentPartPr/>
              <p14:nvPr/>
            </p14:nvContentPartPr>
            <p14:xfrm>
              <a:off x="5567045" y="1695450"/>
              <a:ext cx="171450" cy="2090420"/>
            </p14:xfrm>
          </p:contentPart>
        </mc:Choice>
        <mc:Fallback xmlns="">
          <p:pic>
            <p:nvPicPr>
              <p:cNvPr id="25" name="Ink 24"/>
            </p:nvPicPr>
            <p:blipFill>
              <a:blip r:embed="rId41"/>
            </p:blipFill>
            <p:spPr>
              <a:xfrm>
                <a:off x="5567045" y="1695450"/>
                <a:ext cx="171450" cy="20904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Ink 25"/>
              <p14:cNvContentPartPr/>
              <p14:nvPr/>
            </p14:nvContentPartPr>
            <p14:xfrm>
              <a:off x="5743575" y="1724025"/>
              <a:ext cx="733425" cy="375920"/>
            </p14:xfrm>
          </p:contentPart>
        </mc:Choice>
        <mc:Fallback xmlns="">
          <p:pic>
            <p:nvPicPr>
              <p:cNvPr id="26" name="Ink 25"/>
            </p:nvPicPr>
            <p:blipFill>
              <a:blip r:embed="rId43"/>
            </p:blipFill>
            <p:spPr>
              <a:xfrm>
                <a:off x="5743575" y="1724025"/>
                <a:ext cx="733425" cy="37592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Ink 26"/>
              <p14:cNvContentPartPr/>
              <p14:nvPr/>
            </p14:nvContentPartPr>
            <p14:xfrm>
              <a:off x="6386195" y="1795145"/>
              <a:ext cx="9525" cy="360"/>
            </p14:xfrm>
          </p:contentPart>
        </mc:Choice>
        <mc:Fallback xmlns="">
          <p:pic>
            <p:nvPicPr>
              <p:cNvPr id="27" name="Ink 26"/>
            </p:nvPicPr>
            <p:blipFill>
              <a:blip r:embed="rId4"/>
            </p:blipFill>
            <p:spPr>
              <a:xfrm>
                <a:off x="6386195" y="1795145"/>
                <a:ext cx="9525"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Ink 27"/>
              <p14:cNvContentPartPr/>
              <p14:nvPr/>
            </p14:nvContentPartPr>
            <p14:xfrm>
              <a:off x="6515100" y="1585595"/>
              <a:ext cx="123825" cy="2262505"/>
            </p14:xfrm>
          </p:contentPart>
        </mc:Choice>
        <mc:Fallback xmlns="">
          <p:pic>
            <p:nvPicPr>
              <p:cNvPr id="28" name="Ink 27"/>
            </p:nvPicPr>
            <p:blipFill>
              <a:blip r:embed="rId46"/>
            </p:blipFill>
            <p:spPr>
              <a:xfrm>
                <a:off x="6515100" y="1585595"/>
                <a:ext cx="123825" cy="226250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Ink 28"/>
              <p14:cNvContentPartPr/>
              <p14:nvPr/>
            </p14:nvContentPartPr>
            <p14:xfrm>
              <a:off x="3314700" y="1809750"/>
              <a:ext cx="871220" cy="552450"/>
            </p14:xfrm>
          </p:contentPart>
        </mc:Choice>
        <mc:Fallback xmlns="">
          <p:pic>
            <p:nvPicPr>
              <p:cNvPr id="29" name="Ink 28"/>
            </p:nvPicPr>
            <p:blipFill>
              <a:blip r:embed="rId48"/>
            </p:blipFill>
            <p:spPr>
              <a:xfrm>
                <a:off x="3314700" y="1809750"/>
                <a:ext cx="871220" cy="5524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Ink 29"/>
              <p14:cNvContentPartPr/>
              <p14:nvPr/>
            </p14:nvContentPartPr>
            <p14:xfrm>
              <a:off x="4309745" y="1661795"/>
              <a:ext cx="1352550" cy="666750"/>
            </p14:xfrm>
          </p:contentPart>
        </mc:Choice>
        <mc:Fallback xmlns="">
          <p:pic>
            <p:nvPicPr>
              <p:cNvPr id="30" name="Ink 29"/>
            </p:nvPicPr>
            <p:blipFill>
              <a:blip r:embed="rId50"/>
            </p:blipFill>
            <p:spPr>
              <a:xfrm>
                <a:off x="4309745" y="1661795"/>
                <a:ext cx="1352550" cy="6667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Ink 30"/>
              <p14:cNvContentPartPr/>
              <p14:nvPr/>
            </p14:nvContentPartPr>
            <p14:xfrm>
              <a:off x="5490845" y="1524000"/>
              <a:ext cx="533400" cy="209550"/>
            </p14:xfrm>
          </p:contentPart>
        </mc:Choice>
        <mc:Fallback xmlns="">
          <p:pic>
            <p:nvPicPr>
              <p:cNvPr id="31" name="Ink 30"/>
            </p:nvPicPr>
            <p:blipFill>
              <a:blip r:embed="rId52"/>
            </p:blipFill>
            <p:spPr>
              <a:xfrm>
                <a:off x="5490845" y="1524000"/>
                <a:ext cx="533400" cy="2095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Ink 31"/>
              <p14:cNvContentPartPr/>
              <p14:nvPr/>
            </p14:nvContentPartPr>
            <p14:xfrm>
              <a:off x="5924550" y="1533525"/>
              <a:ext cx="233045" cy="190500"/>
            </p14:xfrm>
          </p:contentPart>
        </mc:Choice>
        <mc:Fallback xmlns="">
          <p:pic>
            <p:nvPicPr>
              <p:cNvPr id="32" name="Ink 31"/>
            </p:nvPicPr>
            <p:blipFill>
              <a:blip r:embed="rId54"/>
            </p:blipFill>
            <p:spPr>
              <a:xfrm>
                <a:off x="5924550" y="1533525"/>
                <a:ext cx="233045" cy="1905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Ink 32"/>
              <p14:cNvContentPartPr/>
              <p14:nvPr/>
            </p14:nvContentPartPr>
            <p14:xfrm>
              <a:off x="2800350" y="2247900"/>
              <a:ext cx="556895" cy="737870"/>
            </p14:xfrm>
          </p:contentPart>
        </mc:Choice>
        <mc:Fallback xmlns="">
          <p:pic>
            <p:nvPicPr>
              <p:cNvPr id="33" name="Ink 32"/>
            </p:nvPicPr>
            <p:blipFill>
              <a:blip r:embed="rId56"/>
            </p:blipFill>
            <p:spPr>
              <a:xfrm>
                <a:off x="2800350" y="2247900"/>
                <a:ext cx="556895" cy="73787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Ink 33"/>
              <p14:cNvContentPartPr/>
              <p14:nvPr/>
            </p14:nvContentPartPr>
            <p14:xfrm>
              <a:off x="2743200" y="2886075"/>
              <a:ext cx="242570" cy="209550"/>
            </p14:xfrm>
          </p:contentPart>
        </mc:Choice>
        <mc:Fallback xmlns="">
          <p:pic>
            <p:nvPicPr>
              <p:cNvPr id="34" name="Ink 33"/>
            </p:nvPicPr>
            <p:blipFill>
              <a:blip r:embed="rId58"/>
            </p:blipFill>
            <p:spPr>
              <a:xfrm>
                <a:off x="2743200" y="2886075"/>
                <a:ext cx="242570" cy="2095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Ink 34"/>
              <p14:cNvContentPartPr/>
              <p14:nvPr/>
            </p14:nvContentPartPr>
            <p14:xfrm>
              <a:off x="5005070" y="1271270"/>
              <a:ext cx="895350" cy="381000"/>
            </p14:xfrm>
          </p:contentPart>
        </mc:Choice>
        <mc:Fallback xmlns="">
          <p:pic>
            <p:nvPicPr>
              <p:cNvPr id="35" name="Ink 34"/>
            </p:nvPicPr>
            <p:blipFill>
              <a:blip r:embed="rId60"/>
            </p:blipFill>
            <p:spPr>
              <a:xfrm>
                <a:off x="5005070" y="1271270"/>
                <a:ext cx="895350" cy="3810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Ink 35"/>
              <p14:cNvContentPartPr/>
              <p14:nvPr/>
            </p14:nvContentPartPr>
            <p14:xfrm>
              <a:off x="3966845" y="1214120"/>
              <a:ext cx="1362075" cy="538480"/>
            </p14:xfrm>
          </p:contentPart>
        </mc:Choice>
        <mc:Fallback xmlns="">
          <p:pic>
            <p:nvPicPr>
              <p:cNvPr id="36" name="Ink 35"/>
            </p:nvPicPr>
            <p:blipFill>
              <a:blip r:embed="rId62"/>
            </p:blipFill>
            <p:spPr>
              <a:xfrm>
                <a:off x="3966845" y="1214120"/>
                <a:ext cx="1362075" cy="5384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Ink 36"/>
              <p14:cNvContentPartPr/>
              <p14:nvPr/>
            </p14:nvContentPartPr>
            <p14:xfrm>
              <a:off x="6677025" y="1147445"/>
              <a:ext cx="923925" cy="333375"/>
            </p14:xfrm>
          </p:contentPart>
        </mc:Choice>
        <mc:Fallback xmlns="">
          <p:pic>
            <p:nvPicPr>
              <p:cNvPr id="37" name="Ink 36"/>
            </p:nvPicPr>
            <p:blipFill>
              <a:blip r:embed="rId64"/>
            </p:blipFill>
            <p:spPr>
              <a:xfrm>
                <a:off x="6677025" y="1147445"/>
                <a:ext cx="923925" cy="33337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Ink 37"/>
              <p14:cNvContentPartPr/>
              <p14:nvPr/>
            </p14:nvContentPartPr>
            <p14:xfrm>
              <a:off x="7600950" y="1061720"/>
              <a:ext cx="66675" cy="205105"/>
            </p14:xfrm>
          </p:contentPart>
        </mc:Choice>
        <mc:Fallback xmlns="">
          <p:pic>
            <p:nvPicPr>
              <p:cNvPr id="38" name="Ink 37"/>
            </p:nvPicPr>
            <p:blipFill>
              <a:blip r:embed="rId66"/>
            </p:blipFill>
            <p:spPr>
              <a:xfrm>
                <a:off x="7600950" y="1061720"/>
                <a:ext cx="66675" cy="20510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Ink 38"/>
              <p14:cNvContentPartPr/>
              <p14:nvPr/>
            </p14:nvContentPartPr>
            <p14:xfrm>
              <a:off x="7648575" y="1076325"/>
              <a:ext cx="219075" cy="152400"/>
            </p14:xfrm>
          </p:contentPart>
        </mc:Choice>
        <mc:Fallback xmlns="">
          <p:pic>
            <p:nvPicPr>
              <p:cNvPr id="39" name="Ink 38"/>
            </p:nvPicPr>
            <p:blipFill>
              <a:blip r:embed="rId68"/>
            </p:blipFill>
            <p:spPr>
              <a:xfrm>
                <a:off x="7648575" y="1076325"/>
                <a:ext cx="219075" cy="1524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Ink 39"/>
              <p14:cNvContentPartPr/>
              <p14:nvPr/>
            </p14:nvContentPartPr>
            <p14:xfrm>
              <a:off x="6334125" y="671195"/>
              <a:ext cx="2600325" cy="885825"/>
            </p14:xfrm>
          </p:contentPart>
        </mc:Choice>
        <mc:Fallback xmlns="">
          <p:pic>
            <p:nvPicPr>
              <p:cNvPr id="40" name="Ink 39"/>
            </p:nvPicPr>
            <p:blipFill>
              <a:blip r:embed="rId70"/>
            </p:blipFill>
            <p:spPr>
              <a:xfrm>
                <a:off x="6334125" y="671195"/>
                <a:ext cx="2600325" cy="88582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Ink 40"/>
              <p14:cNvContentPartPr/>
              <p14:nvPr/>
            </p14:nvContentPartPr>
            <p14:xfrm>
              <a:off x="1143000" y="2419350"/>
              <a:ext cx="219075" cy="285750"/>
            </p14:xfrm>
          </p:contentPart>
        </mc:Choice>
        <mc:Fallback xmlns="">
          <p:pic>
            <p:nvPicPr>
              <p:cNvPr id="41" name="Ink 40"/>
            </p:nvPicPr>
            <p:blipFill>
              <a:blip r:embed="rId72"/>
            </p:blipFill>
            <p:spPr>
              <a:xfrm>
                <a:off x="1143000" y="2419350"/>
                <a:ext cx="219075" cy="2857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2" name="Ink 41"/>
              <p14:cNvContentPartPr/>
              <p14:nvPr/>
            </p14:nvContentPartPr>
            <p14:xfrm>
              <a:off x="1509395" y="2299970"/>
              <a:ext cx="62230" cy="233680"/>
            </p14:xfrm>
          </p:contentPart>
        </mc:Choice>
        <mc:Fallback xmlns="">
          <p:pic>
            <p:nvPicPr>
              <p:cNvPr id="42" name="Ink 41"/>
            </p:nvPicPr>
            <p:blipFill>
              <a:blip r:embed="rId74"/>
            </p:blipFill>
            <p:spPr>
              <a:xfrm>
                <a:off x="1509395" y="2299970"/>
                <a:ext cx="62230" cy="2336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3" name="Ink 42"/>
              <p14:cNvContentPartPr/>
              <p14:nvPr/>
            </p14:nvContentPartPr>
            <p14:xfrm>
              <a:off x="1509395" y="2452370"/>
              <a:ext cx="167005" cy="133350"/>
            </p14:xfrm>
          </p:contentPart>
        </mc:Choice>
        <mc:Fallback xmlns="">
          <p:pic>
            <p:nvPicPr>
              <p:cNvPr id="43" name="Ink 42"/>
            </p:nvPicPr>
            <p:blipFill>
              <a:blip r:embed="rId76"/>
            </p:blipFill>
            <p:spPr>
              <a:xfrm>
                <a:off x="1509395" y="2452370"/>
                <a:ext cx="167005" cy="1333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4" name="Ink 43"/>
              <p14:cNvContentPartPr/>
              <p14:nvPr/>
            </p14:nvContentPartPr>
            <p14:xfrm>
              <a:off x="1433195" y="2252345"/>
              <a:ext cx="180975" cy="167005"/>
            </p14:xfrm>
          </p:contentPart>
        </mc:Choice>
        <mc:Fallback xmlns="">
          <p:pic>
            <p:nvPicPr>
              <p:cNvPr id="44" name="Ink 43"/>
            </p:nvPicPr>
            <p:blipFill>
              <a:blip r:embed="rId78"/>
            </p:blipFill>
            <p:spPr>
              <a:xfrm>
                <a:off x="1433195" y="2252345"/>
                <a:ext cx="180975" cy="16700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5" name="Ink 44"/>
              <p14:cNvContentPartPr/>
              <p14:nvPr/>
            </p14:nvContentPartPr>
            <p14:xfrm>
              <a:off x="1733550" y="2152650"/>
              <a:ext cx="80645" cy="242570"/>
            </p14:xfrm>
          </p:contentPart>
        </mc:Choice>
        <mc:Fallback xmlns="">
          <p:pic>
            <p:nvPicPr>
              <p:cNvPr id="45" name="Ink 44"/>
            </p:nvPicPr>
            <p:blipFill>
              <a:blip r:embed="rId80"/>
            </p:blipFill>
            <p:spPr>
              <a:xfrm>
                <a:off x="1733550" y="2152650"/>
                <a:ext cx="80645" cy="24257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6" name="Ink 45"/>
              <p14:cNvContentPartPr/>
              <p14:nvPr/>
            </p14:nvContentPartPr>
            <p14:xfrm>
              <a:off x="1724025" y="2124075"/>
              <a:ext cx="152400" cy="128270"/>
            </p14:xfrm>
          </p:contentPart>
        </mc:Choice>
        <mc:Fallback xmlns="">
          <p:pic>
            <p:nvPicPr>
              <p:cNvPr id="46" name="Ink 45"/>
            </p:nvPicPr>
            <p:blipFill>
              <a:blip r:embed="rId82"/>
            </p:blipFill>
            <p:spPr>
              <a:xfrm>
                <a:off x="1724025" y="2124075"/>
                <a:ext cx="152400" cy="12827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7" name="Ink 46"/>
              <p14:cNvContentPartPr/>
              <p14:nvPr/>
            </p14:nvContentPartPr>
            <p14:xfrm>
              <a:off x="1781175" y="2219325"/>
              <a:ext cx="9525" cy="360"/>
            </p14:xfrm>
          </p:contentPart>
        </mc:Choice>
        <mc:Fallback xmlns="">
          <p:pic>
            <p:nvPicPr>
              <p:cNvPr id="47" name="Ink 46"/>
            </p:nvPicPr>
            <p:blipFill>
              <a:blip r:embed="rId4"/>
            </p:blipFill>
            <p:spPr>
              <a:xfrm>
                <a:off x="1781175" y="2219325"/>
                <a:ext cx="9525"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8" name="Ink 47"/>
              <p14:cNvContentPartPr/>
              <p14:nvPr/>
            </p14:nvContentPartPr>
            <p14:xfrm>
              <a:off x="1685925" y="2019300"/>
              <a:ext cx="190500" cy="109220"/>
            </p14:xfrm>
          </p:contentPart>
        </mc:Choice>
        <mc:Fallback xmlns="">
          <p:pic>
            <p:nvPicPr>
              <p:cNvPr id="48" name="Ink 47"/>
            </p:nvPicPr>
            <p:blipFill>
              <a:blip r:embed="rId85"/>
            </p:blipFill>
            <p:spPr>
              <a:xfrm>
                <a:off x="1685925" y="2019300"/>
                <a:ext cx="190500" cy="10922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9" name="Ink 48"/>
              <p14:cNvContentPartPr/>
              <p14:nvPr/>
            </p14:nvContentPartPr>
            <p14:xfrm>
              <a:off x="847725" y="1866900"/>
              <a:ext cx="1276350" cy="928370"/>
            </p14:xfrm>
          </p:contentPart>
        </mc:Choice>
        <mc:Fallback xmlns="">
          <p:pic>
            <p:nvPicPr>
              <p:cNvPr id="49" name="Ink 48"/>
            </p:nvPicPr>
            <p:blipFill>
              <a:blip r:embed="rId87"/>
            </p:blipFill>
            <p:spPr>
              <a:xfrm>
                <a:off x="847725" y="1866900"/>
                <a:ext cx="1276350" cy="92837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0" name="Ink 49"/>
              <p14:cNvContentPartPr/>
              <p14:nvPr/>
            </p14:nvContentPartPr>
            <p14:xfrm>
              <a:off x="4324350" y="1728470"/>
              <a:ext cx="2533650" cy="652780"/>
            </p14:xfrm>
          </p:contentPart>
        </mc:Choice>
        <mc:Fallback xmlns="">
          <p:pic>
            <p:nvPicPr>
              <p:cNvPr id="50" name="Ink 49"/>
            </p:nvPicPr>
            <p:blipFill>
              <a:blip r:embed="rId89"/>
            </p:blipFill>
            <p:spPr>
              <a:xfrm>
                <a:off x="4324350" y="1728470"/>
                <a:ext cx="2533650" cy="65278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1" name="Ink 50"/>
              <p14:cNvContentPartPr/>
              <p14:nvPr/>
            </p14:nvContentPartPr>
            <p14:xfrm>
              <a:off x="4314825" y="1438275"/>
              <a:ext cx="2266950" cy="619125"/>
            </p14:xfrm>
          </p:contentPart>
        </mc:Choice>
        <mc:Fallback xmlns="">
          <p:pic>
            <p:nvPicPr>
              <p:cNvPr id="51" name="Ink 50"/>
            </p:nvPicPr>
            <p:blipFill>
              <a:blip r:embed="rId91"/>
            </p:blipFill>
            <p:spPr>
              <a:xfrm>
                <a:off x="4314825" y="1438275"/>
                <a:ext cx="2266950" cy="61912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2" name="Ink 51"/>
              <p14:cNvContentPartPr/>
              <p14:nvPr/>
            </p14:nvContentPartPr>
            <p14:xfrm>
              <a:off x="3028950" y="1752600"/>
              <a:ext cx="461645" cy="318770"/>
            </p14:xfrm>
          </p:contentPart>
        </mc:Choice>
        <mc:Fallback xmlns="">
          <p:pic>
            <p:nvPicPr>
              <p:cNvPr id="52" name="Ink 51"/>
            </p:nvPicPr>
            <p:blipFill>
              <a:blip r:embed="rId93"/>
            </p:blipFill>
            <p:spPr>
              <a:xfrm>
                <a:off x="3028950" y="1752600"/>
                <a:ext cx="461645" cy="31877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3" name="Ink 52"/>
              <p14:cNvContentPartPr/>
              <p14:nvPr/>
            </p14:nvContentPartPr>
            <p14:xfrm>
              <a:off x="2928620" y="1699895"/>
              <a:ext cx="271780" cy="276225"/>
            </p14:xfrm>
          </p:contentPart>
        </mc:Choice>
        <mc:Fallback xmlns="">
          <p:pic>
            <p:nvPicPr>
              <p:cNvPr id="53" name="Ink 52"/>
            </p:nvPicPr>
            <p:blipFill>
              <a:blip r:embed="rId95"/>
            </p:blipFill>
            <p:spPr>
              <a:xfrm>
                <a:off x="2928620" y="1699895"/>
                <a:ext cx="271780" cy="27622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4" name="Ink 53"/>
              <p14:cNvContentPartPr/>
              <p14:nvPr/>
            </p14:nvContentPartPr>
            <p14:xfrm>
              <a:off x="2667000" y="1514475"/>
              <a:ext cx="928370" cy="571500"/>
            </p14:xfrm>
          </p:contentPart>
        </mc:Choice>
        <mc:Fallback xmlns="">
          <p:pic>
            <p:nvPicPr>
              <p:cNvPr id="54" name="Ink 53"/>
            </p:nvPicPr>
            <p:blipFill>
              <a:blip r:embed="rId97"/>
            </p:blipFill>
            <p:spPr>
              <a:xfrm>
                <a:off x="2667000" y="1514475"/>
                <a:ext cx="928370" cy="5715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5" name="Ink 54"/>
              <p14:cNvContentPartPr/>
              <p14:nvPr/>
            </p14:nvContentPartPr>
            <p14:xfrm>
              <a:off x="7891145" y="2118995"/>
              <a:ext cx="90805" cy="19050"/>
            </p14:xfrm>
          </p:contentPart>
        </mc:Choice>
        <mc:Fallback xmlns="">
          <p:pic>
            <p:nvPicPr>
              <p:cNvPr id="55" name="Ink 54"/>
            </p:nvPicPr>
            <p:blipFill>
              <a:blip r:embed="rId99"/>
            </p:blipFill>
            <p:spPr>
              <a:xfrm>
                <a:off x="7891145" y="2118995"/>
                <a:ext cx="90805" cy="1905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6" name="Ink 55"/>
              <p14:cNvContentPartPr/>
              <p14:nvPr/>
            </p14:nvContentPartPr>
            <p14:xfrm>
              <a:off x="7791450" y="2118995"/>
              <a:ext cx="185420" cy="219075"/>
            </p14:xfrm>
          </p:contentPart>
        </mc:Choice>
        <mc:Fallback xmlns="">
          <p:pic>
            <p:nvPicPr>
              <p:cNvPr id="56" name="Ink 55"/>
            </p:nvPicPr>
            <p:blipFill>
              <a:blip r:embed="rId101"/>
            </p:blipFill>
            <p:spPr>
              <a:xfrm>
                <a:off x="7791450" y="2118995"/>
                <a:ext cx="185420" cy="21907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7" name="Ink 56"/>
              <p14:cNvContentPartPr/>
              <p14:nvPr/>
            </p14:nvContentPartPr>
            <p14:xfrm>
              <a:off x="3833495" y="2414270"/>
              <a:ext cx="9525" cy="360"/>
            </p14:xfrm>
          </p:contentPart>
        </mc:Choice>
        <mc:Fallback xmlns="">
          <p:pic>
            <p:nvPicPr>
              <p:cNvPr id="57" name="Ink 56"/>
            </p:nvPicPr>
            <p:blipFill>
              <a:blip r:embed="rId4"/>
            </p:blipFill>
            <p:spPr>
              <a:xfrm>
                <a:off x="3833495" y="2414270"/>
                <a:ext cx="9525" cy="3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8" name="Ink 57"/>
              <p14:cNvContentPartPr/>
              <p14:nvPr/>
            </p14:nvContentPartPr>
            <p14:xfrm>
              <a:off x="6515100" y="1733550"/>
              <a:ext cx="9525" cy="360"/>
            </p14:xfrm>
          </p:contentPart>
        </mc:Choice>
        <mc:Fallback xmlns="">
          <p:pic>
            <p:nvPicPr>
              <p:cNvPr id="58" name="Ink 57"/>
            </p:nvPicPr>
            <p:blipFill>
              <a:blip r:embed="rId4"/>
            </p:blipFill>
            <p:spPr>
              <a:xfrm>
                <a:off x="6515100" y="1733550"/>
                <a:ext cx="9525" cy="3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9" name="Ink 58"/>
              <p14:cNvContentPartPr/>
              <p14:nvPr/>
            </p14:nvContentPartPr>
            <p14:xfrm>
              <a:off x="3023870" y="2442845"/>
              <a:ext cx="371475" cy="671830"/>
            </p14:xfrm>
          </p:contentPart>
        </mc:Choice>
        <mc:Fallback xmlns="">
          <p:pic>
            <p:nvPicPr>
              <p:cNvPr id="59" name="Ink 58"/>
            </p:nvPicPr>
            <p:blipFill>
              <a:blip r:embed="rId105"/>
            </p:blipFill>
            <p:spPr>
              <a:xfrm>
                <a:off x="3023870" y="2442845"/>
                <a:ext cx="371475" cy="67183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0" name="Ink 59"/>
              <p14:cNvContentPartPr/>
              <p14:nvPr/>
            </p14:nvContentPartPr>
            <p14:xfrm>
              <a:off x="2976245" y="2747645"/>
              <a:ext cx="614680" cy="133350"/>
            </p14:xfrm>
          </p:contentPart>
        </mc:Choice>
        <mc:Fallback xmlns="">
          <p:pic>
            <p:nvPicPr>
              <p:cNvPr id="60" name="Ink 59"/>
            </p:nvPicPr>
            <p:blipFill>
              <a:blip r:embed="rId107"/>
            </p:blipFill>
            <p:spPr>
              <a:xfrm>
                <a:off x="2976245" y="2747645"/>
                <a:ext cx="614680" cy="13335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1" name="Ink 60"/>
              <p14:cNvContentPartPr/>
              <p14:nvPr/>
            </p14:nvContentPartPr>
            <p14:xfrm>
              <a:off x="2752725" y="2242820"/>
              <a:ext cx="899795" cy="986155"/>
            </p14:xfrm>
          </p:contentPart>
        </mc:Choice>
        <mc:Fallback xmlns="">
          <p:pic>
            <p:nvPicPr>
              <p:cNvPr id="61" name="Ink 60"/>
            </p:nvPicPr>
            <p:blipFill>
              <a:blip r:embed="rId109"/>
            </p:blipFill>
            <p:spPr>
              <a:xfrm>
                <a:off x="2752725" y="2242820"/>
                <a:ext cx="899795" cy="986155"/>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p9"/>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65" name="Google Shape;465;p9"/>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66" name="Google Shape;466;p9"/>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Subjective Questions</a:t>
            </a:r>
            <a:endParaRPr lang="en-IN" sz="2400">
              <a:latin typeface="Proxima Nova" panose="02000506030000020004"/>
              <a:ea typeface="Proxima Nova" panose="02000506030000020004"/>
              <a:cs typeface="Proxima Nova" panose="02000506030000020004"/>
              <a:sym typeface="Proxima Nova" panose="02000506030000020004"/>
            </a:endParaRPr>
          </a:p>
        </p:txBody>
      </p:sp>
      <p:sp>
        <p:nvSpPr>
          <p:cNvPr id="467" name="Google Shape;467;p9"/>
          <p:cNvSpPr txBox="1"/>
          <p:nvPr/>
        </p:nvSpPr>
        <p:spPr>
          <a:xfrm>
            <a:off x="628650" y="845793"/>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alibri" panose="020F0502020204030204"/>
                <a:ea typeface="Calibri" panose="020F0502020204030204"/>
                <a:cs typeface="Calibri" panose="020F0502020204030204"/>
                <a:sym typeface="Calibri" panose="020F0502020204030204"/>
              </a:rPr>
              <a:t>Steps to complete the subjective answers</a:t>
            </a:r>
            <a:endParaRPr lang="en-IN"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9"/>
          <p:cNvSpPr txBox="1"/>
          <p:nvPr/>
        </p:nvSpPr>
        <p:spPr>
          <a:xfrm>
            <a:off x="724486" y="1590810"/>
            <a:ext cx="8138159" cy="280076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Answer all the questions.</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spcBef>
                <a:spcPts val="0"/>
              </a:spcBef>
              <a:spcAft>
                <a:spcPts val="0"/>
              </a:spcAft>
              <a:buClr>
                <a:schemeClr val="dk1"/>
              </a:buClr>
              <a:buSzPts val="1600"/>
              <a:buFont typeface="Arial" panose="020B0604020202020204"/>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For subjective answers, use DOC file. If you wish to add images you can. But convert the document to PDF format before submitting.</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spcBef>
                <a:spcPts val="0"/>
              </a:spcBef>
              <a:spcAft>
                <a:spcPts val="0"/>
              </a:spcAft>
              <a:buClr>
                <a:schemeClr val="dk1"/>
              </a:buClr>
              <a:buSzPts val="1600"/>
              <a:buFont typeface="Arial" panose="020B0604020202020204"/>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You can use images and plots to support your answers.</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spcBef>
                <a:spcPts val="0"/>
              </a:spcBef>
              <a:spcAft>
                <a:spcPts val="0"/>
              </a:spcAft>
              <a:buClr>
                <a:schemeClr val="dk1"/>
              </a:buClr>
              <a:buSzPts val="1600"/>
              <a:buFont typeface="Arial" panose="020B0604020202020204"/>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Make sure the question is answered in a concise and effective manner: No word limit</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84150" algn="l" rtl="0">
              <a:spcBef>
                <a:spcPts val="0"/>
              </a:spcBef>
              <a:spcAft>
                <a:spcPts val="0"/>
              </a:spcAft>
              <a:buClr>
                <a:schemeClr val="dk1"/>
              </a:buClr>
              <a:buSzPts val="1600"/>
              <a:buFont typeface="Arial" panose="020B0604020202020204"/>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Please do not copy from online available literature. You are free to refer any resources. Write the answers in your own words</a:t>
            </a: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xmlns:p14="http://schemas.microsoft.com/office/powerpoint/2010/main">
        <mc:Choice Requires="p14">
          <p:contentPart r:id="rId1" p14:bwMode="auto">
            <p14:nvContentPartPr>
              <p14:cNvPr id="1" name="Ink 0"/>
              <p14:cNvContentPartPr/>
              <p14:nvPr/>
            </p14:nvContentPartPr>
            <p14:xfrm>
              <a:off x="1147445" y="1905000"/>
              <a:ext cx="2152650" cy="57150"/>
            </p14:xfrm>
          </p:contentPart>
        </mc:Choice>
        <mc:Fallback xmlns="">
          <p:pic>
            <p:nvPicPr>
              <p:cNvPr id="1" name="Ink 0"/>
            </p:nvPicPr>
            <p:blipFill>
              <a:blip r:embed="rId2"/>
            </p:blipFill>
            <p:spPr>
              <a:xfrm>
                <a:off x="1147445" y="1905000"/>
                <a:ext cx="2152650"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3195320" y="2395220"/>
              <a:ext cx="781050" cy="47625"/>
            </p14:xfrm>
          </p:contentPart>
        </mc:Choice>
        <mc:Fallback xmlns="">
          <p:pic>
            <p:nvPicPr>
              <p:cNvPr id="2" name="Ink 1"/>
            </p:nvPicPr>
            <p:blipFill>
              <a:blip r:embed="rId4"/>
            </p:blipFill>
            <p:spPr>
              <a:xfrm>
                <a:off x="3195320" y="2395220"/>
                <a:ext cx="781050" cy="476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Ink 2"/>
              <p14:cNvContentPartPr/>
              <p14:nvPr/>
            </p14:nvContentPartPr>
            <p14:xfrm>
              <a:off x="2233295" y="2614295"/>
              <a:ext cx="923925" cy="52705"/>
            </p14:xfrm>
          </p:contentPart>
        </mc:Choice>
        <mc:Fallback xmlns="">
          <p:pic>
            <p:nvPicPr>
              <p:cNvPr id="3" name="Ink 2"/>
            </p:nvPicPr>
            <p:blipFill>
              <a:blip r:embed="rId6"/>
            </p:blipFill>
            <p:spPr>
              <a:xfrm>
                <a:off x="2233295" y="2614295"/>
                <a:ext cx="923925" cy="527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1137920" y="4076700"/>
              <a:ext cx="3314700" cy="333375"/>
            </p14:xfrm>
          </p:contentPart>
        </mc:Choice>
        <mc:Fallback xmlns="">
          <p:pic>
            <p:nvPicPr>
              <p:cNvPr id="4" name="Ink 3"/>
            </p:nvPicPr>
            <p:blipFill>
              <a:blip r:embed="rId8"/>
            </p:blipFill>
            <p:spPr>
              <a:xfrm>
                <a:off x="1137920" y="4076700"/>
                <a:ext cx="3314700" cy="333375"/>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2" name="Shape 472"/>
        <p:cNvGrpSpPr/>
        <p:nvPr/>
      </p:nvGrpSpPr>
      <p:grpSpPr>
        <a:xfrm>
          <a:off x="0" y="0"/>
          <a:ext cx="0" cy="0"/>
          <a:chOff x="0" y="0"/>
          <a:chExt cx="0" cy="0"/>
        </a:xfrm>
      </p:grpSpPr>
      <p:sp>
        <p:nvSpPr>
          <p:cNvPr id="473" name="Google Shape;473;p10"/>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74" name="Google Shape;474;p10"/>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75" name="Google Shape;475;p10"/>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End note</a:t>
            </a:r>
            <a:endParaRPr lang="en-IN" sz="2400">
              <a:latin typeface="Proxima Nova" panose="02000506030000020004"/>
              <a:ea typeface="Proxima Nova" panose="02000506030000020004"/>
              <a:cs typeface="Proxima Nova" panose="02000506030000020004"/>
              <a:sym typeface="Proxima Nova" panose="02000506030000020004"/>
            </a:endParaRPr>
          </a:p>
        </p:txBody>
      </p:sp>
      <p:sp>
        <p:nvSpPr>
          <p:cNvPr id="476" name="Google Shape;476;p10"/>
          <p:cNvSpPr txBox="1"/>
          <p:nvPr/>
        </p:nvSpPr>
        <p:spPr>
          <a:xfrm>
            <a:off x="628650" y="909098"/>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alibri" panose="020F0502020204030204"/>
                <a:ea typeface="Calibri" panose="020F0502020204030204"/>
                <a:cs typeface="Calibri" panose="020F0502020204030204"/>
                <a:sym typeface="Calibri" panose="020F0502020204030204"/>
              </a:rPr>
              <a:t>Tips </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0"/>
          <p:cNvSpPr txBox="1"/>
          <p:nvPr/>
        </p:nvSpPr>
        <p:spPr>
          <a:xfrm>
            <a:off x="1118382" y="1278430"/>
            <a:ext cx="7343334" cy="33239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Add comments/observations after every cell of code. So that we can understand your approach and method.</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Describe the results</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Create only once Jupyter Notebook.</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Submit once zip file with the code and the PDF</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Use stack Overflow</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Post on the discussion forums for resolving any doubts</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196850" algn="l" rtl="0">
              <a:spcBef>
                <a:spcPts val="0"/>
              </a:spcBef>
              <a:spcAft>
                <a:spcPts val="0"/>
              </a:spcAft>
              <a:buClr>
                <a:schemeClr val="dk1"/>
              </a:buClr>
              <a:buSzPts val="1400"/>
              <a:buFont typeface="Arial" panose="020B0604020202020204"/>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400"/>
              <a:buFont typeface="Arial" panose="020B0604020202020204"/>
              <a:buChar char="•"/>
            </a:pPr>
            <a:r>
              <a:rPr lang="en-IN" sz="1400">
                <a:solidFill>
                  <a:schemeClr val="dk1"/>
                </a:solidFill>
                <a:latin typeface="Calibri" panose="020F0502020204030204"/>
                <a:ea typeface="Calibri" panose="020F0502020204030204"/>
                <a:cs typeface="Calibri" panose="020F0502020204030204"/>
                <a:sym typeface="Calibri" panose="020F0502020204030204"/>
              </a:rPr>
              <a:t>Finally, Write the code manually instead of copy-pasting from the in-content notebooks provided. It's fine to look and write </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xmlns:p14="http://schemas.microsoft.com/office/powerpoint/2010/main">
        <mc:Choice Requires="p14">
          <p:contentPart r:id="rId1" p14:bwMode="auto">
            <p14:nvContentPartPr>
              <p14:cNvPr id="1" name="Ink 0"/>
              <p14:cNvContentPartPr/>
              <p14:nvPr/>
            </p14:nvContentPartPr>
            <p14:xfrm>
              <a:off x="1981200" y="1543050"/>
              <a:ext cx="1504950" cy="71120"/>
            </p14:xfrm>
          </p:contentPart>
        </mc:Choice>
        <mc:Fallback xmlns="">
          <p:pic>
            <p:nvPicPr>
              <p:cNvPr id="1" name="Ink 0"/>
            </p:nvPicPr>
            <p:blipFill>
              <a:blip r:embed="rId2"/>
            </p:blipFill>
            <p:spPr>
              <a:xfrm>
                <a:off x="1981200" y="1543050"/>
                <a:ext cx="1504950" cy="711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3829050" y="1528445"/>
              <a:ext cx="1280795" cy="66675"/>
            </p14:xfrm>
          </p:contentPart>
        </mc:Choice>
        <mc:Fallback xmlns="">
          <p:pic>
            <p:nvPicPr>
              <p:cNvPr id="2" name="Ink 1"/>
            </p:nvPicPr>
            <p:blipFill>
              <a:blip r:embed="rId4"/>
            </p:blipFill>
            <p:spPr>
              <a:xfrm>
                <a:off x="3829050" y="1528445"/>
                <a:ext cx="1280795" cy="666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Ink 2"/>
              <p14:cNvContentPartPr/>
              <p14:nvPr/>
            </p14:nvContentPartPr>
            <p14:xfrm>
              <a:off x="3576320" y="1928495"/>
              <a:ext cx="200025" cy="228600"/>
            </p14:xfrm>
          </p:contentPart>
        </mc:Choice>
        <mc:Fallback xmlns="">
          <p:pic>
            <p:nvPicPr>
              <p:cNvPr id="3" name="Ink 2"/>
            </p:nvPicPr>
            <p:blipFill>
              <a:blip r:embed="rId6"/>
            </p:blipFill>
            <p:spPr>
              <a:xfrm>
                <a:off x="3576320" y="1928495"/>
                <a:ext cx="200025" cy="2286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3795395" y="1804670"/>
              <a:ext cx="180975" cy="176530"/>
            </p14:xfrm>
          </p:contentPart>
        </mc:Choice>
        <mc:Fallback xmlns="">
          <p:pic>
            <p:nvPicPr>
              <p:cNvPr id="4" name="Ink 3"/>
            </p:nvPicPr>
            <p:blipFill>
              <a:blip r:embed="rId8"/>
            </p:blipFill>
            <p:spPr>
              <a:xfrm>
                <a:off x="3795395" y="1804670"/>
                <a:ext cx="180975" cy="1765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Ink 4"/>
              <p14:cNvContentPartPr/>
              <p14:nvPr/>
            </p14:nvContentPartPr>
            <p14:xfrm>
              <a:off x="4114800" y="2061845"/>
              <a:ext cx="33020" cy="186055"/>
            </p14:xfrm>
          </p:contentPart>
        </mc:Choice>
        <mc:Fallback xmlns="">
          <p:pic>
            <p:nvPicPr>
              <p:cNvPr id="5" name="Ink 4"/>
            </p:nvPicPr>
            <p:blipFill>
              <a:blip r:embed="rId10"/>
            </p:blipFill>
            <p:spPr>
              <a:xfrm>
                <a:off x="4114800" y="2061845"/>
                <a:ext cx="33020" cy="1860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Ink 5"/>
              <p14:cNvContentPartPr/>
              <p14:nvPr/>
            </p14:nvContentPartPr>
            <p14:xfrm>
              <a:off x="4352925" y="1852295"/>
              <a:ext cx="233045" cy="262255"/>
            </p14:xfrm>
          </p:contentPart>
        </mc:Choice>
        <mc:Fallback xmlns="">
          <p:pic>
            <p:nvPicPr>
              <p:cNvPr id="6" name="Ink 5"/>
            </p:nvPicPr>
            <p:blipFill>
              <a:blip r:embed="rId12"/>
            </p:blipFill>
            <p:spPr>
              <a:xfrm>
                <a:off x="4352925" y="1852295"/>
                <a:ext cx="233045" cy="2622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Ink 6"/>
              <p14:cNvContentPartPr/>
              <p14:nvPr/>
            </p14:nvContentPartPr>
            <p14:xfrm>
              <a:off x="4581525" y="1833245"/>
              <a:ext cx="285750" cy="233680"/>
            </p14:xfrm>
          </p:contentPart>
        </mc:Choice>
        <mc:Fallback xmlns="">
          <p:pic>
            <p:nvPicPr>
              <p:cNvPr id="7" name="Ink 6"/>
            </p:nvPicPr>
            <p:blipFill>
              <a:blip r:embed="rId14"/>
            </p:blipFill>
            <p:spPr>
              <a:xfrm>
                <a:off x="4581525" y="1833245"/>
                <a:ext cx="285750" cy="2336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Ink 7"/>
              <p14:cNvContentPartPr/>
              <p14:nvPr/>
            </p14:nvContentPartPr>
            <p14:xfrm>
              <a:off x="4919345" y="1790700"/>
              <a:ext cx="142875" cy="204470"/>
            </p14:xfrm>
          </p:contentPart>
        </mc:Choice>
        <mc:Fallback xmlns="">
          <p:pic>
            <p:nvPicPr>
              <p:cNvPr id="8" name="Ink 7"/>
            </p:nvPicPr>
            <p:blipFill>
              <a:blip r:embed="rId16"/>
            </p:blipFill>
            <p:spPr>
              <a:xfrm>
                <a:off x="4919345" y="1790700"/>
                <a:ext cx="142875" cy="2044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Ink 8"/>
              <p14:cNvContentPartPr/>
              <p14:nvPr/>
            </p14:nvContentPartPr>
            <p14:xfrm>
              <a:off x="5105400" y="1781175"/>
              <a:ext cx="190500" cy="161925"/>
            </p14:xfrm>
          </p:contentPart>
        </mc:Choice>
        <mc:Fallback xmlns="">
          <p:pic>
            <p:nvPicPr>
              <p:cNvPr id="9" name="Ink 8"/>
            </p:nvPicPr>
            <p:blipFill>
              <a:blip r:embed="rId18"/>
            </p:blipFill>
            <p:spPr>
              <a:xfrm>
                <a:off x="5105400" y="1781175"/>
                <a:ext cx="190500" cy="1619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Ink 9"/>
              <p14:cNvContentPartPr/>
              <p14:nvPr/>
            </p14:nvContentPartPr>
            <p14:xfrm>
              <a:off x="5205095" y="1833245"/>
              <a:ext cx="114300" cy="14605"/>
            </p14:xfrm>
          </p:contentPart>
        </mc:Choice>
        <mc:Fallback xmlns="">
          <p:pic>
            <p:nvPicPr>
              <p:cNvPr id="10" name="Ink 9"/>
            </p:nvPicPr>
            <p:blipFill>
              <a:blip r:embed="rId20"/>
            </p:blipFill>
            <p:spPr>
              <a:xfrm>
                <a:off x="5205095" y="1833245"/>
                <a:ext cx="114300" cy="146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Ink 10"/>
              <p14:cNvContentPartPr/>
              <p14:nvPr/>
            </p14:nvContentPartPr>
            <p14:xfrm>
              <a:off x="5076825" y="1743075"/>
              <a:ext cx="213995" cy="52070"/>
            </p14:xfrm>
          </p:contentPart>
        </mc:Choice>
        <mc:Fallback xmlns="">
          <p:pic>
            <p:nvPicPr>
              <p:cNvPr id="11" name="Ink 10"/>
            </p:nvPicPr>
            <p:blipFill>
              <a:blip r:embed="rId22"/>
            </p:blipFill>
            <p:spPr>
              <a:xfrm>
                <a:off x="5076825" y="1743075"/>
                <a:ext cx="213995" cy="5207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Ink 11"/>
              <p14:cNvContentPartPr/>
              <p14:nvPr/>
            </p14:nvContentPartPr>
            <p14:xfrm>
              <a:off x="5495925" y="1928495"/>
              <a:ext cx="42545" cy="161925"/>
            </p14:xfrm>
          </p:contentPart>
        </mc:Choice>
        <mc:Fallback xmlns="">
          <p:pic>
            <p:nvPicPr>
              <p:cNvPr id="12" name="Ink 11"/>
            </p:nvPicPr>
            <p:blipFill>
              <a:blip r:embed="rId24"/>
            </p:blipFill>
            <p:spPr>
              <a:xfrm>
                <a:off x="5495925" y="1928495"/>
                <a:ext cx="42545" cy="1619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Ink 12"/>
              <p14:cNvContentPartPr/>
              <p14:nvPr/>
            </p14:nvContentPartPr>
            <p14:xfrm>
              <a:off x="5753100" y="1685925"/>
              <a:ext cx="266700" cy="257175"/>
            </p14:xfrm>
          </p:contentPart>
        </mc:Choice>
        <mc:Fallback xmlns="">
          <p:pic>
            <p:nvPicPr>
              <p:cNvPr id="13" name="Ink 12"/>
            </p:nvPicPr>
            <p:blipFill>
              <a:blip r:embed="rId26"/>
            </p:blipFill>
            <p:spPr>
              <a:xfrm>
                <a:off x="5753100" y="1685925"/>
                <a:ext cx="266700" cy="2571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Ink 13"/>
              <p14:cNvContentPartPr/>
              <p14:nvPr/>
            </p14:nvContentPartPr>
            <p14:xfrm>
              <a:off x="5886450" y="1814195"/>
              <a:ext cx="223520" cy="24130"/>
            </p14:xfrm>
          </p:contentPart>
        </mc:Choice>
        <mc:Fallback xmlns="">
          <p:pic>
            <p:nvPicPr>
              <p:cNvPr id="14" name="Ink 13"/>
            </p:nvPicPr>
            <p:blipFill>
              <a:blip r:embed="rId28"/>
            </p:blipFill>
            <p:spPr>
              <a:xfrm>
                <a:off x="5886450" y="1814195"/>
                <a:ext cx="223520" cy="2413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Ink 14"/>
              <p14:cNvContentPartPr/>
              <p14:nvPr/>
            </p14:nvContentPartPr>
            <p14:xfrm>
              <a:off x="6043295" y="1590675"/>
              <a:ext cx="180975" cy="304800"/>
            </p14:xfrm>
          </p:contentPart>
        </mc:Choice>
        <mc:Fallback xmlns="">
          <p:pic>
            <p:nvPicPr>
              <p:cNvPr id="15" name="Ink 14"/>
            </p:nvPicPr>
            <p:blipFill>
              <a:blip r:embed="rId30"/>
            </p:blipFill>
            <p:spPr>
              <a:xfrm>
                <a:off x="6043295" y="1590675"/>
                <a:ext cx="180975" cy="3048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Ink 15"/>
              <p14:cNvContentPartPr/>
              <p14:nvPr/>
            </p14:nvContentPartPr>
            <p14:xfrm>
              <a:off x="6276975" y="1762125"/>
              <a:ext cx="133350" cy="347345"/>
            </p14:xfrm>
          </p:contentPart>
        </mc:Choice>
        <mc:Fallback xmlns="">
          <p:pic>
            <p:nvPicPr>
              <p:cNvPr id="16" name="Ink 15"/>
            </p:nvPicPr>
            <p:blipFill>
              <a:blip r:embed="rId32"/>
            </p:blipFill>
            <p:spPr>
              <a:xfrm>
                <a:off x="6276975" y="1762125"/>
                <a:ext cx="133350" cy="34734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Ink 16"/>
              <p14:cNvContentPartPr/>
              <p14:nvPr/>
            </p14:nvContentPartPr>
            <p14:xfrm>
              <a:off x="6286500" y="1733550"/>
              <a:ext cx="9525" cy="360"/>
            </p14:xfrm>
          </p:contentPart>
        </mc:Choice>
        <mc:Fallback xmlns="">
          <p:pic>
            <p:nvPicPr>
              <p:cNvPr id="17" name="Ink 16"/>
            </p:nvPicPr>
            <p:blipFill>
              <a:blip r:embed="rId34"/>
            </p:blipFill>
            <p:spPr>
              <a:xfrm>
                <a:off x="6286500" y="1733550"/>
                <a:ext cx="9525"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Ink 17"/>
              <p14:cNvContentPartPr/>
              <p14:nvPr/>
            </p14:nvContentPartPr>
            <p14:xfrm>
              <a:off x="6638925" y="1695450"/>
              <a:ext cx="223520" cy="247650"/>
            </p14:xfrm>
          </p:contentPart>
        </mc:Choice>
        <mc:Fallback xmlns="">
          <p:pic>
            <p:nvPicPr>
              <p:cNvPr id="18" name="Ink 17"/>
            </p:nvPicPr>
            <p:blipFill>
              <a:blip r:embed="rId36"/>
            </p:blipFill>
            <p:spPr>
              <a:xfrm>
                <a:off x="6638925" y="1695450"/>
                <a:ext cx="223520" cy="2476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Ink 18"/>
              <p14:cNvContentPartPr/>
              <p14:nvPr/>
            </p14:nvContentPartPr>
            <p14:xfrm>
              <a:off x="6852920" y="1609725"/>
              <a:ext cx="266700" cy="156845"/>
            </p14:xfrm>
          </p:contentPart>
        </mc:Choice>
        <mc:Fallback xmlns="">
          <p:pic>
            <p:nvPicPr>
              <p:cNvPr id="19" name="Ink 18"/>
            </p:nvPicPr>
            <p:blipFill>
              <a:blip r:embed="rId38"/>
            </p:blipFill>
            <p:spPr>
              <a:xfrm>
                <a:off x="6852920" y="1609725"/>
                <a:ext cx="266700" cy="15684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Ink 19"/>
              <p14:cNvContentPartPr/>
              <p14:nvPr/>
            </p14:nvContentPartPr>
            <p14:xfrm>
              <a:off x="3442970" y="1395095"/>
              <a:ext cx="3634105" cy="962025"/>
            </p14:xfrm>
          </p:contentPart>
        </mc:Choice>
        <mc:Fallback xmlns="">
          <p:pic>
            <p:nvPicPr>
              <p:cNvPr id="20" name="Ink 19"/>
            </p:nvPicPr>
            <p:blipFill>
              <a:blip r:embed="rId40"/>
            </p:blipFill>
            <p:spPr>
              <a:xfrm>
                <a:off x="3442970" y="1395095"/>
                <a:ext cx="3634105" cy="96202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Ink 20"/>
              <p14:cNvContentPartPr/>
              <p14:nvPr/>
            </p14:nvContentPartPr>
            <p14:xfrm>
              <a:off x="2933700" y="2614295"/>
              <a:ext cx="1318895" cy="38100"/>
            </p14:xfrm>
          </p:contentPart>
        </mc:Choice>
        <mc:Fallback xmlns="">
          <p:pic>
            <p:nvPicPr>
              <p:cNvPr id="21" name="Ink 20"/>
            </p:nvPicPr>
            <p:blipFill>
              <a:blip r:embed="rId42"/>
            </p:blipFill>
            <p:spPr>
              <a:xfrm>
                <a:off x="2933700" y="2614295"/>
                <a:ext cx="1318895" cy="381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Ink 21"/>
              <p14:cNvContentPartPr/>
              <p14:nvPr/>
            </p14:nvContentPartPr>
            <p14:xfrm>
              <a:off x="2480945" y="3042920"/>
              <a:ext cx="367030" cy="19050"/>
            </p14:xfrm>
          </p:contentPart>
        </mc:Choice>
        <mc:Fallback xmlns="">
          <p:pic>
            <p:nvPicPr>
              <p:cNvPr id="22" name="Ink 21"/>
            </p:nvPicPr>
            <p:blipFill>
              <a:blip r:embed="rId44"/>
            </p:blipFill>
            <p:spPr>
              <a:xfrm>
                <a:off x="2480945" y="3042920"/>
                <a:ext cx="367030" cy="19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Ink 22"/>
              <p14:cNvContentPartPr/>
              <p14:nvPr/>
            </p14:nvContentPartPr>
            <p14:xfrm>
              <a:off x="3490595" y="3057525"/>
              <a:ext cx="419100" cy="90170"/>
            </p14:xfrm>
          </p:contentPart>
        </mc:Choice>
        <mc:Fallback xmlns="">
          <p:pic>
            <p:nvPicPr>
              <p:cNvPr id="23" name="Ink 22"/>
            </p:nvPicPr>
            <p:blipFill>
              <a:blip r:embed="rId46"/>
            </p:blipFill>
            <p:spPr>
              <a:xfrm>
                <a:off x="3490595" y="3057525"/>
                <a:ext cx="419100" cy="9017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Ink 23"/>
              <p14:cNvContentPartPr/>
              <p14:nvPr/>
            </p14:nvContentPartPr>
            <p14:xfrm>
              <a:off x="4376420" y="2738120"/>
              <a:ext cx="643255" cy="338455"/>
            </p14:xfrm>
          </p:contentPart>
        </mc:Choice>
        <mc:Fallback xmlns="">
          <p:pic>
            <p:nvPicPr>
              <p:cNvPr id="24" name="Ink 23"/>
            </p:nvPicPr>
            <p:blipFill>
              <a:blip r:embed="rId48"/>
            </p:blipFill>
            <p:spPr>
              <a:xfrm>
                <a:off x="4376420" y="2738120"/>
                <a:ext cx="643255" cy="33845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Ink 24"/>
              <p14:cNvContentPartPr/>
              <p14:nvPr/>
            </p14:nvContentPartPr>
            <p14:xfrm>
              <a:off x="1252220" y="3076575"/>
              <a:ext cx="2014855" cy="499745"/>
            </p14:xfrm>
          </p:contentPart>
        </mc:Choice>
        <mc:Fallback xmlns="">
          <p:pic>
            <p:nvPicPr>
              <p:cNvPr id="25" name="Ink 24"/>
            </p:nvPicPr>
            <p:blipFill>
              <a:blip r:embed="rId50"/>
            </p:blipFill>
            <p:spPr>
              <a:xfrm>
                <a:off x="1252220" y="3076575"/>
                <a:ext cx="2014855" cy="49974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Ink 25"/>
              <p14:cNvContentPartPr/>
              <p14:nvPr/>
            </p14:nvContentPartPr>
            <p14:xfrm>
              <a:off x="4881245" y="3909695"/>
              <a:ext cx="881380" cy="95250"/>
            </p14:xfrm>
          </p:contentPart>
        </mc:Choice>
        <mc:Fallback xmlns="">
          <p:pic>
            <p:nvPicPr>
              <p:cNvPr id="26" name="Ink 25"/>
            </p:nvPicPr>
            <p:blipFill>
              <a:blip r:embed="rId52"/>
            </p:blipFill>
            <p:spPr>
              <a:xfrm>
                <a:off x="4881245" y="3909695"/>
                <a:ext cx="881380" cy="952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Ink 26"/>
              <p14:cNvContentPartPr/>
              <p14:nvPr/>
            </p14:nvContentPartPr>
            <p14:xfrm>
              <a:off x="2404745" y="3928745"/>
              <a:ext cx="1214755" cy="43180"/>
            </p14:xfrm>
          </p:contentPart>
        </mc:Choice>
        <mc:Fallback xmlns="">
          <p:pic>
            <p:nvPicPr>
              <p:cNvPr id="27" name="Ink 26"/>
            </p:nvPicPr>
            <p:blipFill>
              <a:blip r:embed="rId54"/>
            </p:blipFill>
            <p:spPr>
              <a:xfrm>
                <a:off x="2404745" y="3928745"/>
                <a:ext cx="1214755" cy="431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Ink 27"/>
              <p14:cNvContentPartPr/>
              <p14:nvPr/>
            </p14:nvContentPartPr>
            <p14:xfrm>
              <a:off x="2766695" y="4281170"/>
              <a:ext cx="1100455" cy="43180"/>
            </p14:xfrm>
          </p:contentPart>
        </mc:Choice>
        <mc:Fallback xmlns="">
          <p:pic>
            <p:nvPicPr>
              <p:cNvPr id="28" name="Ink 27"/>
            </p:nvPicPr>
            <p:blipFill>
              <a:blip r:embed="rId56"/>
            </p:blipFill>
            <p:spPr>
              <a:xfrm>
                <a:off x="2766695" y="4281170"/>
                <a:ext cx="1100455" cy="431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Ink 28"/>
              <p14:cNvContentPartPr/>
              <p14:nvPr/>
            </p14:nvContentPartPr>
            <p14:xfrm>
              <a:off x="4619625" y="4324350"/>
              <a:ext cx="928370" cy="90170"/>
            </p14:xfrm>
          </p:contentPart>
        </mc:Choice>
        <mc:Fallback xmlns="">
          <p:pic>
            <p:nvPicPr>
              <p:cNvPr id="29" name="Ink 28"/>
            </p:nvPicPr>
            <p:blipFill>
              <a:blip r:embed="rId58"/>
            </p:blipFill>
            <p:spPr>
              <a:xfrm>
                <a:off x="4619625" y="4324350"/>
                <a:ext cx="928370" cy="9017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Ink 29"/>
              <p14:cNvContentPartPr/>
              <p14:nvPr/>
            </p14:nvContentPartPr>
            <p14:xfrm>
              <a:off x="6505575" y="4048125"/>
              <a:ext cx="1528445" cy="328295"/>
            </p14:xfrm>
          </p:contentPart>
        </mc:Choice>
        <mc:Fallback xmlns="">
          <p:pic>
            <p:nvPicPr>
              <p:cNvPr id="30" name="Ink 29"/>
            </p:nvPicPr>
            <p:blipFill>
              <a:blip r:embed="rId60"/>
            </p:blipFill>
            <p:spPr>
              <a:xfrm>
                <a:off x="6505575" y="4048125"/>
                <a:ext cx="1528445" cy="32829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Ink 30"/>
              <p14:cNvContentPartPr/>
              <p14:nvPr/>
            </p14:nvContentPartPr>
            <p14:xfrm>
              <a:off x="1704975" y="4572000"/>
              <a:ext cx="371475" cy="95250"/>
            </p14:xfrm>
          </p:contentPart>
        </mc:Choice>
        <mc:Fallback xmlns="">
          <p:pic>
            <p:nvPicPr>
              <p:cNvPr id="31" name="Ink 30"/>
            </p:nvPicPr>
            <p:blipFill>
              <a:blip r:embed="rId62"/>
            </p:blipFill>
            <p:spPr>
              <a:xfrm>
                <a:off x="1704975" y="4572000"/>
                <a:ext cx="371475" cy="952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2" name="Ink 31"/>
              <p14:cNvContentPartPr/>
              <p14:nvPr/>
            </p14:nvContentPartPr>
            <p14:xfrm>
              <a:off x="2333625" y="4481195"/>
              <a:ext cx="1957070" cy="147955"/>
            </p14:xfrm>
          </p:contentPart>
        </mc:Choice>
        <mc:Fallback xmlns="">
          <p:pic>
            <p:nvPicPr>
              <p:cNvPr id="32" name="Ink 31"/>
            </p:nvPicPr>
            <p:blipFill>
              <a:blip r:embed="rId64"/>
            </p:blipFill>
            <p:spPr>
              <a:xfrm>
                <a:off x="2333625" y="4481195"/>
                <a:ext cx="1957070" cy="147955"/>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11"/>
          <p:cNvSpPr txBox="1"/>
          <p:nvPr/>
        </p:nvSpPr>
        <p:spPr>
          <a:xfrm>
            <a:off x="588903" y="1494591"/>
            <a:ext cx="6895272" cy="261004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panose="02000506030000020004"/>
              <a:buNone/>
            </a:pPr>
            <a:r>
              <a:rPr lang="en-IN" sz="4000">
                <a:solidFill>
                  <a:schemeClr val="dk1"/>
                </a:solidFill>
                <a:latin typeface="Proxima Nova" panose="02000506030000020004"/>
                <a:ea typeface="Proxima Nova" panose="02000506030000020004"/>
                <a:cs typeface="Proxima Nova" panose="02000506030000020004"/>
                <a:sym typeface="Proxima Nova" panose="02000506030000020004"/>
              </a:rPr>
              <a:t>Thank You!</a:t>
            </a:r>
            <a:endParaRPr lang="en-IN" sz="4000">
              <a:solidFill>
                <a:schemeClr val="dk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0"/>
              </a:spcBef>
              <a:spcAft>
                <a:spcPts val="0"/>
              </a:spcAft>
              <a:buClr>
                <a:schemeClr val="dk1"/>
              </a:buClr>
              <a:buSzPts val="3600"/>
              <a:buFont typeface="Arial" panose="020B0604020202020204"/>
              <a:buNone/>
            </a:pPr>
            <a:endParaRPr sz="3600">
              <a:solidFill>
                <a:schemeClr val="dk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0"/>
              </a:spcBef>
              <a:spcAft>
                <a:spcPts val="0"/>
              </a:spcAft>
              <a:buClr>
                <a:schemeClr val="dk1"/>
              </a:buClr>
              <a:buSzPts val="900"/>
              <a:buFont typeface="Arial" panose="020B0604020202020204"/>
              <a:buNone/>
            </a:pPr>
            <a:endParaRPr sz="90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pic>
        <p:nvPicPr>
          <p:cNvPr id="483" name="Google Shape;483;p11"/>
          <p:cNvPicPr preferRelativeResize="0"/>
          <p:nvPr/>
        </p:nvPicPr>
        <p:blipFill rotWithShape="1">
          <a:blip r:embed="rId1"/>
          <a:srcRect/>
          <a:stretch>
            <a:fillRect/>
          </a:stretch>
        </p:blipFill>
        <p:spPr>
          <a:xfrm>
            <a:off x="7582370" y="0"/>
            <a:ext cx="1356542" cy="1577482"/>
          </a:xfrm>
          <a:prstGeom prst="rect">
            <a:avLst/>
          </a:prstGeom>
          <a:noFill/>
          <a:ln>
            <a:noFill/>
          </a:ln>
        </p:spPr>
      </p:pic>
      <p:sp>
        <p:nvSpPr>
          <p:cNvPr id="484" name="Google Shape;484;p11"/>
          <p:cNvSpPr txBox="1"/>
          <p:nvPr/>
        </p:nvSpPr>
        <p:spPr>
          <a:xfrm>
            <a:off x="1157110" y="716037"/>
            <a:ext cx="2603231"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panose="020B0604020202020204"/>
              <a:buNone/>
            </a:pPr>
            <a:endParaRPr sz="1400">
              <a:solidFill>
                <a:schemeClr val="lt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1000"/>
              </a:spcBef>
              <a:spcAft>
                <a:spcPts val="0"/>
              </a:spcAft>
              <a:buClr>
                <a:schemeClr val="dk1"/>
              </a:buClr>
              <a:buSzPts val="1400"/>
              <a:buFont typeface="Arial" panose="020B0604020202020204"/>
              <a:buNone/>
            </a:pPr>
            <a:r>
              <a:rPr lang="en-IN" sz="1400" i="1">
                <a:solidFill>
                  <a:schemeClr val="dk1"/>
                </a:solidFill>
                <a:latin typeface="Proxima Nova" panose="02000506030000020004"/>
                <a:ea typeface="Proxima Nova" panose="02000506030000020004"/>
                <a:cs typeface="Proxima Nova" panose="02000506030000020004"/>
                <a:sym typeface="Proxima Nova" panose="02000506030000020004"/>
              </a:rPr>
              <a:t>    #LifeKoKaroLift</a:t>
            </a:r>
            <a:endParaRPr lang="en-IN" sz="1400" i="1">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485" name="Google Shape;485;p11"/>
          <p:cNvSpPr txBox="1"/>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t>29-08-2021</a:t>
            </a:r>
            <a:endParaRPr lang="en-IN"/>
          </a:p>
          <a:p>
            <a:pPr marL="0" lvl="0" indent="0" algn="l" rtl="0">
              <a:spcBef>
                <a:spcPts val="0"/>
              </a:spcBef>
              <a:spcAft>
                <a:spcPts val="0"/>
              </a:spcAft>
              <a:buNone/>
            </a:pPr>
          </a:p>
        </p:txBody>
      </p:sp>
      <p:sp>
        <p:nvSpPr>
          <p:cNvPr id="486" name="Google Shape;486;p11"/>
          <p:cNvSpPr txBox="1"/>
          <p:nvPr>
            <p:ph type="sldNum" idx="12"/>
          </p:nvPr>
        </p:nvSpPr>
        <p:spPr>
          <a:xfrm>
            <a:off x="6553670" y="451696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21</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sp>
        <p:nvSpPr>
          <p:cNvPr id="492" name="Google Shape;492;p12"/>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93" name="Google Shape;493;p12"/>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94" name="Google Shape;494;p12"/>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b="1"/>
              <a:t>Descriptive Statistics</a:t>
            </a:r>
            <a:endParaRPr lang="en-IN" b="1"/>
          </a:p>
        </p:txBody>
      </p:sp>
      <p:sp>
        <p:nvSpPr>
          <p:cNvPr id="495" name="Google Shape;495;p12"/>
          <p:cNvSpPr/>
          <p:nvPr/>
        </p:nvSpPr>
        <p:spPr>
          <a:xfrm>
            <a:off x="628650" y="938108"/>
            <a:ext cx="78867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rgbClr val="FF0000"/>
                </a:solidFill>
                <a:latin typeface="Content" panose="02000500000000000000"/>
                <a:ea typeface="Content" panose="02000500000000000000"/>
                <a:cs typeface="Content" panose="02000500000000000000"/>
                <a:sym typeface="Content" panose="02000500000000000000"/>
              </a:rPr>
              <a:t>“</a:t>
            </a:r>
            <a:r>
              <a:rPr lang="en-IN" sz="1800">
                <a:solidFill>
                  <a:schemeClr val="dk1"/>
                </a:solidFill>
                <a:latin typeface="Content" panose="02000500000000000000"/>
                <a:ea typeface="Content" panose="02000500000000000000"/>
                <a:cs typeface="Content" panose="02000500000000000000"/>
                <a:sym typeface="Content" panose="02000500000000000000"/>
              </a:rPr>
              <a:t> A descriptive statistic is a summary statistic that quantitatively describes or summarizes features of a collection of information. </a:t>
            </a:r>
            <a:r>
              <a:rPr lang="en-IN" sz="1800">
                <a:solidFill>
                  <a:srgbClr val="FF0000"/>
                </a:solidFill>
                <a:latin typeface="Content" panose="02000500000000000000"/>
                <a:ea typeface="Content" panose="02000500000000000000"/>
                <a:cs typeface="Content" panose="02000500000000000000"/>
                <a:sym typeface="Content" panose="02000500000000000000"/>
              </a:rPr>
              <a:t>“</a:t>
            </a:r>
            <a:endParaRPr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2"/>
          <p:cNvSpPr/>
          <p:nvPr/>
        </p:nvSpPr>
        <p:spPr>
          <a:xfrm>
            <a:off x="3180176" y="1537619"/>
            <a:ext cx="2783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ontent" panose="02000500000000000000"/>
                <a:ea typeface="Content" panose="02000500000000000000"/>
                <a:cs typeface="Content" panose="02000500000000000000"/>
                <a:sym typeface="Content" panose="02000500000000000000"/>
              </a:rPr>
              <a:t>Measurement level of Data</a:t>
            </a:r>
            <a:endParaRPr sz="1800" b="1" i="0">
              <a:solidFill>
                <a:srgbClr val="FF0000"/>
              </a:solidFill>
              <a:latin typeface="Content" panose="02000500000000000000"/>
              <a:ea typeface="Content" panose="02000500000000000000"/>
              <a:cs typeface="Content" panose="02000500000000000000"/>
              <a:sym typeface="Content" panose="02000500000000000000"/>
            </a:endParaRPr>
          </a:p>
        </p:txBody>
      </p:sp>
      <p:sp>
        <p:nvSpPr>
          <p:cNvPr id="497" name="Google Shape;497;p12"/>
          <p:cNvSpPr/>
          <p:nvPr/>
        </p:nvSpPr>
        <p:spPr>
          <a:xfrm>
            <a:off x="628650" y="1943438"/>
            <a:ext cx="64243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a:solidFill>
                  <a:srgbClr val="FF0000"/>
                </a:solidFill>
                <a:latin typeface="Gill Sans" panose="020B0502020104020203"/>
                <a:ea typeface="Gill Sans" panose="020B0502020104020203"/>
                <a:cs typeface="Gill Sans" panose="020B0502020104020203"/>
                <a:sym typeface="Gill Sans" panose="020B0502020104020203"/>
              </a:rPr>
              <a:t>Cardinal Numbers</a:t>
            </a:r>
            <a:endParaRPr lang="en-IN" sz="1200" b="1">
              <a:solidFill>
                <a:srgbClr val="FF0000"/>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200">
                <a:solidFill>
                  <a:srgbClr val="333333"/>
                </a:solidFill>
                <a:latin typeface="Gill Sans" panose="020B0502020104020203"/>
                <a:ea typeface="Gill Sans" panose="020B0502020104020203"/>
                <a:cs typeface="Gill Sans" panose="020B0502020104020203"/>
                <a:sym typeface="Gill Sans" panose="020B0502020104020203"/>
              </a:rPr>
              <a:t>A Cardinal Number says how many of something there are, such as one, two, three ..</a:t>
            </a:r>
            <a:endParaRPr lang="en-IN" sz="1200">
              <a:solidFill>
                <a:srgbClr val="333333"/>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200">
                <a:solidFill>
                  <a:srgbClr val="333333"/>
                </a:solidFill>
                <a:latin typeface="Gill Sans" panose="020B0502020104020203"/>
                <a:ea typeface="Gill Sans" panose="020B0502020104020203"/>
                <a:cs typeface="Gill Sans" panose="020B0502020104020203"/>
                <a:sym typeface="Gill Sans" panose="020B0502020104020203"/>
              </a:rPr>
              <a:t>It answers the question "How Many?“ ,</a:t>
            </a:r>
            <a:r>
              <a:rPr lang="en-IN" sz="1200">
                <a:solidFill>
                  <a:schemeClr val="dk1"/>
                </a:solidFill>
                <a:latin typeface="Gill Sans" panose="020B0502020104020203"/>
                <a:ea typeface="Gill Sans" panose="020B0502020104020203"/>
                <a:cs typeface="Gill Sans" panose="020B0502020104020203"/>
                <a:sym typeface="Gill Sans" panose="020B0502020104020203"/>
              </a:rPr>
              <a:t> Example: here are </a:t>
            </a:r>
            <a:r>
              <a:rPr lang="en-IN" sz="1200" b="1">
                <a:solidFill>
                  <a:schemeClr val="dk1"/>
                </a:solidFill>
                <a:latin typeface="Gill Sans" panose="020B0502020104020203"/>
                <a:ea typeface="Gill Sans" panose="020B0502020104020203"/>
                <a:cs typeface="Gill Sans" panose="020B0502020104020203"/>
                <a:sym typeface="Gill Sans" panose="020B0502020104020203"/>
              </a:rPr>
              <a:t>five</a:t>
            </a:r>
            <a:r>
              <a:rPr lang="en-IN" sz="1200">
                <a:solidFill>
                  <a:schemeClr val="dk1"/>
                </a:solidFill>
                <a:latin typeface="Gill Sans" panose="020B0502020104020203"/>
                <a:ea typeface="Gill Sans" panose="020B0502020104020203"/>
                <a:cs typeface="Gill Sans" panose="020B0502020104020203"/>
                <a:sym typeface="Gill Sans" panose="020B0502020104020203"/>
              </a:rPr>
              <a:t> coins</a:t>
            </a:r>
            <a:endParaRPr sz="1200" b="0" i="0">
              <a:solidFill>
                <a:srgbClr val="333333"/>
              </a:solidFill>
              <a:latin typeface="Gill Sans" panose="020B0502020104020203"/>
              <a:ea typeface="Gill Sans" panose="020B0502020104020203"/>
              <a:cs typeface="Gill Sans" panose="020B0502020104020203"/>
              <a:sym typeface="Gill Sans" panose="020B0502020104020203"/>
            </a:endParaRPr>
          </a:p>
        </p:txBody>
      </p:sp>
      <p:pic>
        <p:nvPicPr>
          <p:cNvPr id="498" name="Google Shape;498;p12" descr="five coins"/>
          <p:cNvPicPr preferRelativeResize="0"/>
          <p:nvPr/>
        </p:nvPicPr>
        <p:blipFill rotWithShape="1">
          <a:blip r:embed="rId1"/>
          <a:srcRect/>
          <a:stretch>
            <a:fillRect/>
          </a:stretch>
        </p:blipFill>
        <p:spPr>
          <a:xfrm>
            <a:off x="6462458" y="1947813"/>
            <a:ext cx="1181100" cy="885825"/>
          </a:xfrm>
          <a:prstGeom prst="rect">
            <a:avLst/>
          </a:prstGeom>
          <a:noFill/>
          <a:ln>
            <a:noFill/>
          </a:ln>
        </p:spPr>
      </p:pic>
      <p:sp>
        <p:nvSpPr>
          <p:cNvPr id="499" name="Google Shape;499;p12"/>
          <p:cNvSpPr/>
          <p:nvPr/>
        </p:nvSpPr>
        <p:spPr>
          <a:xfrm>
            <a:off x="2523044" y="2938380"/>
            <a:ext cx="490645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a:solidFill>
                  <a:srgbClr val="FF0000"/>
                </a:solidFill>
                <a:latin typeface="Gill Sans" panose="020B0502020104020203"/>
                <a:ea typeface="Gill Sans" panose="020B0502020104020203"/>
                <a:cs typeface="Gill Sans" panose="020B0502020104020203"/>
                <a:sym typeface="Gill Sans" panose="020B0502020104020203"/>
              </a:rPr>
              <a:t>Ordinal Numbers</a:t>
            </a:r>
            <a:endParaRPr lang="en-IN" sz="1200" b="1">
              <a:solidFill>
                <a:srgbClr val="FF0000"/>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200">
                <a:solidFill>
                  <a:srgbClr val="333333"/>
                </a:solidFill>
                <a:latin typeface="Gill Sans" panose="020B0502020104020203"/>
                <a:ea typeface="Gill Sans" panose="020B0502020104020203"/>
                <a:cs typeface="Gill Sans" panose="020B0502020104020203"/>
                <a:sym typeface="Gill Sans" panose="020B0502020104020203"/>
              </a:rPr>
              <a:t>An Ordinal Number tells us the position of something in a list.</a:t>
            </a:r>
            <a:r>
              <a:rPr lang="en-IN" sz="1200" b="1">
                <a:solidFill>
                  <a:srgbClr val="333333"/>
                </a:solidFill>
                <a:latin typeface="Gill Sans" panose="020B0502020104020203"/>
                <a:ea typeface="Gill Sans" panose="020B0502020104020203"/>
                <a:cs typeface="Gill Sans" panose="020B0502020104020203"/>
                <a:sym typeface="Gill Sans" panose="020B0502020104020203"/>
              </a:rPr>
              <a:t>1st, 2nd, 3rd, 4th, 5th</a:t>
            </a:r>
            <a:r>
              <a:rPr lang="en-IN" sz="1200">
                <a:solidFill>
                  <a:srgbClr val="333333"/>
                </a:solidFill>
                <a:latin typeface="Gill Sans" panose="020B0502020104020203"/>
                <a:ea typeface="Gill Sans" panose="020B0502020104020203"/>
                <a:cs typeface="Gill Sans" panose="020B0502020104020203"/>
                <a:sym typeface="Gill Sans" panose="020B0502020104020203"/>
              </a:rPr>
              <a:t> and so on, eg: Grades, Star Reviews, Position in Race, Date</a:t>
            </a:r>
            <a:endParaRPr sz="1200" b="0" i="0">
              <a:solidFill>
                <a:srgbClr val="333333"/>
              </a:solidFill>
              <a:latin typeface="Gill Sans" panose="020B0502020104020203"/>
              <a:ea typeface="Gill Sans" panose="020B0502020104020203"/>
              <a:cs typeface="Gill Sans" panose="020B0502020104020203"/>
              <a:sym typeface="Gill Sans" panose="020B0502020104020203"/>
            </a:endParaRPr>
          </a:p>
        </p:txBody>
      </p:sp>
      <p:pic>
        <p:nvPicPr>
          <p:cNvPr id="500" name="Google Shape;500;p12" descr="dog girl pups line"/>
          <p:cNvPicPr preferRelativeResize="0"/>
          <p:nvPr/>
        </p:nvPicPr>
        <p:blipFill rotWithShape="1">
          <a:blip r:embed="rId2"/>
          <a:srcRect/>
          <a:stretch>
            <a:fillRect/>
          </a:stretch>
        </p:blipFill>
        <p:spPr>
          <a:xfrm>
            <a:off x="731712" y="2895281"/>
            <a:ext cx="1666875" cy="638175"/>
          </a:xfrm>
          <a:prstGeom prst="rect">
            <a:avLst/>
          </a:prstGeom>
          <a:noFill/>
          <a:ln>
            <a:noFill/>
          </a:ln>
        </p:spPr>
      </p:pic>
      <p:sp>
        <p:nvSpPr>
          <p:cNvPr id="501" name="Google Shape;501;p12"/>
          <p:cNvSpPr/>
          <p:nvPr/>
        </p:nvSpPr>
        <p:spPr>
          <a:xfrm>
            <a:off x="637094" y="3838968"/>
            <a:ext cx="662076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a:solidFill>
                  <a:srgbClr val="FF0000"/>
                </a:solidFill>
                <a:latin typeface="Gill Sans" panose="020B0502020104020203"/>
                <a:ea typeface="Gill Sans" panose="020B0502020104020203"/>
                <a:cs typeface="Gill Sans" panose="020B0502020104020203"/>
                <a:sym typeface="Gill Sans" panose="020B0502020104020203"/>
              </a:rPr>
              <a:t>Nominal Numbers</a:t>
            </a:r>
            <a:endParaRPr lang="en-IN" sz="1200" b="1">
              <a:solidFill>
                <a:srgbClr val="FF0000"/>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200">
                <a:solidFill>
                  <a:srgbClr val="333333"/>
                </a:solidFill>
                <a:latin typeface="Gill Sans" panose="020B0502020104020203"/>
                <a:ea typeface="Gill Sans" panose="020B0502020104020203"/>
                <a:cs typeface="Gill Sans" panose="020B0502020104020203"/>
                <a:sym typeface="Gill Sans" panose="020B0502020104020203"/>
              </a:rPr>
              <a:t>A Nominal Number is a number used only as a name, or to identify something (not as an actual value or position) eg: Brand Name, ZipCode, Gender</a:t>
            </a:r>
            <a:endParaRPr sz="1200" b="0" i="0">
              <a:solidFill>
                <a:srgbClr val="333333"/>
              </a:solidFill>
              <a:latin typeface="Gill Sans" panose="020B0502020104020203"/>
              <a:ea typeface="Gill Sans" panose="020B0502020104020203"/>
              <a:cs typeface="Gill Sans" panose="020B0502020104020203"/>
              <a:sym typeface="Gill Sans" panose="020B0502020104020203"/>
            </a:endParaRPr>
          </a:p>
        </p:txBody>
      </p:sp>
      <p:pic>
        <p:nvPicPr>
          <p:cNvPr id="502" name="Google Shape;502;p12" descr="soccer number 8"/>
          <p:cNvPicPr preferRelativeResize="0"/>
          <p:nvPr/>
        </p:nvPicPr>
        <p:blipFill rotWithShape="1">
          <a:blip r:embed="rId3"/>
          <a:srcRect/>
          <a:stretch>
            <a:fillRect/>
          </a:stretch>
        </p:blipFill>
        <p:spPr>
          <a:xfrm>
            <a:off x="7524558" y="2980974"/>
            <a:ext cx="799908" cy="16214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6" name="Shape 506"/>
        <p:cNvGrpSpPr/>
        <p:nvPr/>
      </p:nvGrpSpPr>
      <p:grpSpPr>
        <a:xfrm>
          <a:off x="0" y="0"/>
          <a:ext cx="0" cy="0"/>
          <a:chOff x="0" y="0"/>
          <a:chExt cx="0" cy="0"/>
        </a:xfrm>
      </p:grpSpPr>
      <p:sp>
        <p:nvSpPr>
          <p:cNvPr id="507" name="Google Shape;507;p13"/>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508" name="Google Shape;508;p13"/>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09" name="Google Shape;509;p13"/>
          <p:cNvSpPr txBox="1"/>
          <p:nvPr>
            <p:ph type="title"/>
          </p:nvPr>
        </p:nvSpPr>
        <p:spPr>
          <a:xfrm>
            <a:off x="316679" y="121966"/>
            <a:ext cx="7347136"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Fundamental steps of EDA process</a:t>
            </a:r>
            <a:endParaRPr lang="en-IN"/>
          </a:p>
        </p:txBody>
      </p:sp>
      <p:pic>
        <p:nvPicPr>
          <p:cNvPr id="510" name="Google Shape;510;p13" descr="Image result for exploratory data analysis"/>
          <p:cNvPicPr preferRelativeResize="0"/>
          <p:nvPr/>
        </p:nvPicPr>
        <p:blipFill rotWithShape="1">
          <a:blip r:embed="rId1"/>
          <a:srcRect/>
          <a:stretch>
            <a:fillRect/>
          </a:stretch>
        </p:blipFill>
        <p:spPr>
          <a:xfrm>
            <a:off x="869796" y="852347"/>
            <a:ext cx="7404407" cy="37082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14"/>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516" name="Google Shape;516;p14"/>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17" name="Google Shape;517;p14"/>
          <p:cNvSpPr txBox="1"/>
          <p:nvPr>
            <p:ph type="title"/>
          </p:nvPr>
        </p:nvSpPr>
        <p:spPr>
          <a:xfrm>
            <a:off x="316679" y="121966"/>
            <a:ext cx="692994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b="1"/>
              <a:t>Missing Value Treatment</a:t>
            </a:r>
            <a:endParaRPr lang="en-IN" b="1"/>
          </a:p>
        </p:txBody>
      </p:sp>
      <p:sp>
        <p:nvSpPr>
          <p:cNvPr id="518" name="Google Shape;518;p14"/>
          <p:cNvSpPr/>
          <p:nvPr/>
        </p:nvSpPr>
        <p:spPr>
          <a:xfrm>
            <a:off x="502920" y="863590"/>
            <a:ext cx="8012430" cy="1600438"/>
          </a:xfrm>
          <a:prstGeom prst="rect">
            <a:avLst/>
          </a:prstGeom>
          <a:noFill/>
          <a:ln>
            <a:noFill/>
          </a:ln>
        </p:spPr>
        <p:txBody>
          <a:bodyPr spcFirstLastPara="1" wrap="square" lIns="91425" tIns="45700" rIns="91425" bIns="45700" anchor="t" anchorCtr="0">
            <a:spAutoFit/>
          </a:bodyPr>
          <a:lstStyle/>
          <a:p>
            <a:pPr marL="0" marR="0" lvl="0" indent="-88900" algn="just" rtl="0">
              <a:spcBef>
                <a:spcPts val="0"/>
              </a:spcBef>
              <a:spcAft>
                <a:spcPts val="0"/>
              </a:spcAft>
              <a:buClr>
                <a:srgbClr val="FF0000"/>
              </a:buClr>
              <a:buSzPts val="1400"/>
              <a:buFont typeface="Calibri" panose="020F0502020204030204"/>
              <a:buAutoNum type="arabicPeriod"/>
            </a:pPr>
            <a:r>
              <a:rPr lang="en-IN" sz="1400" b="1">
                <a:solidFill>
                  <a:srgbClr val="FF0000"/>
                </a:solidFill>
                <a:latin typeface="Gill Sans" panose="020B0502020104020203"/>
                <a:ea typeface="Gill Sans" panose="020B0502020104020203"/>
                <a:cs typeface="Gill Sans" panose="020B0502020104020203"/>
                <a:sym typeface="Gill Sans" panose="020B0502020104020203"/>
              </a:rPr>
              <a:t>Data Extraction</a:t>
            </a:r>
            <a:r>
              <a:rPr lang="en-IN" sz="1400">
                <a:solidFill>
                  <a:srgbClr val="FF0000"/>
                </a:solidFill>
                <a:latin typeface="Gill Sans" panose="020B0502020104020203"/>
                <a:ea typeface="Gill Sans" panose="020B0502020104020203"/>
                <a:cs typeface="Gill Sans" panose="020B0502020104020203"/>
                <a:sym typeface="Gill Sans" panose="020B0502020104020203"/>
              </a:rPr>
              <a:t>: </a:t>
            </a:r>
            <a:r>
              <a:rPr lang="en-IN" sz="1400">
                <a:solidFill>
                  <a:srgbClr val="595858"/>
                </a:solidFill>
                <a:latin typeface="Gill Sans" panose="020B0502020104020203"/>
                <a:ea typeface="Gill Sans" panose="020B0502020104020203"/>
                <a:cs typeface="Gill Sans" panose="020B0502020104020203"/>
                <a:sym typeface="Gill Sans" panose="020B0502020104020203"/>
              </a:rPr>
              <a:t>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endParaRPr lang="en-IN" sz="1400">
              <a:solidFill>
                <a:srgbClr val="595858"/>
              </a:solidFill>
              <a:latin typeface="Gill Sans" panose="020B0502020104020203"/>
              <a:ea typeface="Gill Sans" panose="020B0502020104020203"/>
              <a:cs typeface="Gill Sans" panose="020B0502020104020203"/>
              <a:sym typeface="Gill Sans" panose="020B0502020104020203"/>
            </a:endParaRPr>
          </a:p>
          <a:p>
            <a:pPr marL="0" marR="0" lvl="0" indent="0" algn="just" rtl="0">
              <a:spcBef>
                <a:spcPts val="0"/>
              </a:spcBef>
              <a:spcAft>
                <a:spcPts val="0"/>
              </a:spcAft>
              <a:buClr>
                <a:schemeClr val="dk1"/>
              </a:buClr>
              <a:buSzPts val="1400"/>
              <a:buFont typeface="Calibri" panose="020F0502020204030204"/>
              <a:buNone/>
            </a:pPr>
            <a:endParaRPr sz="1400">
              <a:solidFill>
                <a:srgbClr val="595858"/>
              </a:solidFill>
              <a:latin typeface="Gill Sans" panose="020B0502020104020203"/>
              <a:ea typeface="Gill Sans" panose="020B0502020104020203"/>
              <a:cs typeface="Gill Sans" panose="020B0502020104020203"/>
              <a:sym typeface="Gill Sans" panose="020B0502020104020203"/>
            </a:endParaRPr>
          </a:p>
          <a:p>
            <a:pPr marL="0" marR="0" lvl="0" indent="-88900" algn="just" rtl="0">
              <a:spcBef>
                <a:spcPts val="0"/>
              </a:spcBef>
              <a:spcAft>
                <a:spcPts val="0"/>
              </a:spcAft>
              <a:buClr>
                <a:srgbClr val="FF0000"/>
              </a:buClr>
              <a:buSzPts val="1400"/>
              <a:buFont typeface="Calibri" panose="020F0502020204030204"/>
              <a:buAutoNum type="arabicPeriod"/>
            </a:pPr>
            <a:r>
              <a:rPr lang="en-IN" sz="1400" b="1">
                <a:solidFill>
                  <a:srgbClr val="FF0000"/>
                </a:solidFill>
                <a:latin typeface="Gill Sans" panose="020B0502020104020203"/>
                <a:ea typeface="Gill Sans" panose="020B0502020104020203"/>
                <a:cs typeface="Gill Sans" panose="020B0502020104020203"/>
                <a:sym typeface="Gill Sans" panose="020B0502020104020203"/>
              </a:rPr>
              <a:t>Data collection</a:t>
            </a:r>
            <a:r>
              <a:rPr lang="en-IN" sz="1400">
                <a:solidFill>
                  <a:srgbClr val="FF0000"/>
                </a:solidFill>
                <a:latin typeface="Gill Sans" panose="020B0502020104020203"/>
                <a:ea typeface="Gill Sans" panose="020B0502020104020203"/>
                <a:cs typeface="Gill Sans" panose="020B0502020104020203"/>
                <a:sym typeface="Gill Sans" panose="020B0502020104020203"/>
              </a:rPr>
              <a:t>: </a:t>
            </a:r>
            <a:r>
              <a:rPr lang="en-IN" sz="1400">
                <a:solidFill>
                  <a:srgbClr val="595858"/>
                </a:solidFill>
                <a:latin typeface="Gill Sans" panose="020B0502020104020203"/>
                <a:ea typeface="Gill Sans" panose="020B0502020104020203"/>
                <a:cs typeface="Gill Sans" panose="020B0502020104020203"/>
                <a:sym typeface="Gill Sans" panose="020B0502020104020203"/>
              </a:rPr>
              <a:t>These errors occur at time of data collection and are harder to correct. They can be categorized in four types:</a:t>
            </a:r>
            <a:endParaRPr sz="1400" b="0" i="0">
              <a:solidFill>
                <a:srgbClr val="595858"/>
              </a:solidFill>
              <a:latin typeface="Gill Sans" panose="020B0502020104020203"/>
              <a:ea typeface="Gill Sans" panose="020B0502020104020203"/>
              <a:cs typeface="Gill Sans" panose="020B0502020104020203"/>
              <a:sym typeface="Gill Sans" panose="020B0502020104020203"/>
            </a:endParaRPr>
          </a:p>
        </p:txBody>
      </p:sp>
      <p:pic>
        <p:nvPicPr>
          <p:cNvPr id="519" name="Google Shape;519;p14"/>
          <p:cNvPicPr preferRelativeResize="0"/>
          <p:nvPr/>
        </p:nvPicPr>
        <p:blipFill rotWithShape="1">
          <a:blip r:embed="rId1"/>
          <a:srcRect/>
          <a:stretch>
            <a:fillRect/>
          </a:stretch>
        </p:blipFill>
        <p:spPr>
          <a:xfrm>
            <a:off x="316679" y="2428696"/>
            <a:ext cx="8611926" cy="23032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pic>
        <p:nvPicPr>
          <p:cNvPr id="524" name="Google Shape;524;p15" descr="Image result for knn imputation"/>
          <p:cNvPicPr preferRelativeResize="0"/>
          <p:nvPr/>
        </p:nvPicPr>
        <p:blipFill rotWithShape="1">
          <a:blip r:embed="rId1"/>
          <a:srcRect l="1337" t="26950" r="3215" b="6602"/>
          <a:stretch>
            <a:fillRect/>
          </a:stretch>
        </p:blipFill>
        <p:spPr>
          <a:xfrm>
            <a:off x="6075045" y="3236424"/>
            <a:ext cx="2823210" cy="1424302"/>
          </a:xfrm>
          <a:prstGeom prst="rect">
            <a:avLst/>
          </a:prstGeom>
          <a:noFill/>
          <a:ln>
            <a:noFill/>
          </a:ln>
        </p:spPr>
      </p:pic>
      <p:sp>
        <p:nvSpPr>
          <p:cNvPr id="525" name="Google Shape;525;p15"/>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526" name="Google Shape;526;p15"/>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27" name="Google Shape;527;p15"/>
          <p:cNvSpPr txBox="1"/>
          <p:nvPr>
            <p:ph type="title"/>
          </p:nvPr>
        </p:nvSpPr>
        <p:spPr>
          <a:xfrm>
            <a:off x="316679" y="121966"/>
            <a:ext cx="716997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b="1"/>
              <a:t>Methods to treat missing values</a:t>
            </a:r>
            <a:endParaRPr lang="en-IN" b="1"/>
          </a:p>
        </p:txBody>
      </p:sp>
      <p:sp>
        <p:nvSpPr>
          <p:cNvPr id="528" name="Google Shape;528;p15"/>
          <p:cNvSpPr/>
          <p:nvPr/>
        </p:nvSpPr>
        <p:spPr>
          <a:xfrm>
            <a:off x="1907544" y="1982871"/>
            <a:ext cx="671702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333333"/>
                </a:solidFill>
                <a:latin typeface="Gill Sans" panose="020B0502020104020203"/>
                <a:ea typeface="Gill Sans" panose="020B0502020104020203"/>
                <a:cs typeface="Gill Sans" panose="020B0502020104020203"/>
                <a:sym typeface="Gill Sans" panose="020B0502020104020203"/>
              </a:rPr>
              <a:t>Mean/ Mode/ Median Imputation </a:t>
            </a:r>
            <a:r>
              <a:rPr lang="en-IN" sz="1400">
                <a:solidFill>
                  <a:schemeClr val="dk1"/>
                </a:solidFill>
                <a:latin typeface="Gill Sans" panose="020B0502020104020203"/>
                <a:ea typeface="Gill Sans" panose="020B0502020104020203"/>
                <a:cs typeface="Gill Sans" panose="020B0502020104020203"/>
                <a:sym typeface="Gill Sans" panose="020B0502020104020203"/>
              </a:rPr>
              <a:t>Mean / Mode / Median imputation is one of the most frequently used methods. It consists of replacing the missing data for a given attribute by the mean or median (quantitative attribute) or mode (qualitative attribute) of all known values of that variable.</a:t>
            </a:r>
            <a:endParaRPr sz="1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529" name="Google Shape;529;p15"/>
          <p:cNvSpPr/>
          <p:nvPr/>
        </p:nvSpPr>
        <p:spPr>
          <a:xfrm>
            <a:off x="424172" y="3236424"/>
            <a:ext cx="5942337"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333333"/>
                </a:solidFill>
                <a:latin typeface="Gill Sans" panose="020B0502020104020203"/>
                <a:ea typeface="Gill Sans" panose="020B0502020104020203"/>
                <a:cs typeface="Gill Sans" panose="020B0502020104020203"/>
                <a:sym typeface="Gill Sans" panose="020B0502020104020203"/>
              </a:rPr>
              <a:t>Prediction Model </a:t>
            </a:r>
            <a:r>
              <a:rPr lang="en-IN" sz="1400">
                <a:solidFill>
                  <a:schemeClr val="dk1"/>
                </a:solidFill>
                <a:latin typeface="Gill Sans" panose="020B0502020104020203"/>
                <a:ea typeface="Gill Sans" panose="020B0502020104020203"/>
                <a:cs typeface="Gill Sans" panose="020B0502020104020203"/>
                <a:sym typeface="Gill Sans" panose="020B0502020104020203"/>
              </a:rPr>
              <a:t>we create a predictive model to estimate values that will substitute the missing data.  In this case, we divide our data set into two sets: One set with no missing values for the variable and another one with missing values. First data set become training data set of the model while second data set with missing values is test data set and variable with missing values is treated as target variable.</a:t>
            </a:r>
            <a:endParaRPr sz="1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530" name="Google Shape;530;p15"/>
          <p:cNvSpPr/>
          <p:nvPr/>
        </p:nvSpPr>
        <p:spPr>
          <a:xfrm>
            <a:off x="1657350" y="973567"/>
            <a:ext cx="6967218"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333333"/>
                </a:solidFill>
                <a:latin typeface="Gill Sans" panose="020B0502020104020203"/>
                <a:ea typeface="Gill Sans" panose="020B0502020104020203"/>
                <a:cs typeface="Gill Sans" panose="020B0502020104020203"/>
                <a:sym typeface="Gill Sans" panose="020B0502020104020203"/>
              </a:rPr>
              <a:t>Data – deletion </a:t>
            </a:r>
            <a:r>
              <a:rPr lang="en-IN" sz="1400">
                <a:solidFill>
                  <a:schemeClr val="dk1"/>
                </a:solidFill>
                <a:latin typeface="Gill Sans" panose="020B0502020104020203"/>
                <a:ea typeface="Gill Sans" panose="020B0502020104020203"/>
                <a:cs typeface="Gill Sans" panose="020B0502020104020203"/>
                <a:sym typeface="Gill Sans" panose="020B0502020104020203"/>
              </a:rPr>
              <a:t>Deletion methods are used when the nature of missing data is “</a:t>
            </a:r>
            <a:r>
              <a:rPr lang="en-IN" sz="1400" b="1">
                <a:solidFill>
                  <a:schemeClr val="dk1"/>
                </a:solidFill>
                <a:latin typeface="Gill Sans" panose="020B0502020104020203"/>
                <a:ea typeface="Gill Sans" panose="020B0502020104020203"/>
                <a:cs typeface="Gill Sans" panose="020B0502020104020203"/>
                <a:sym typeface="Gill Sans" panose="020B0502020104020203"/>
              </a:rPr>
              <a:t>Missing completely at random</a:t>
            </a:r>
            <a:r>
              <a:rPr lang="en-IN" sz="1400">
                <a:solidFill>
                  <a:schemeClr val="dk1"/>
                </a:solidFill>
                <a:latin typeface="Gill Sans" panose="020B0502020104020203"/>
                <a:ea typeface="Gill Sans" panose="020B0502020104020203"/>
                <a:cs typeface="Gill Sans" panose="020B0502020104020203"/>
                <a:sym typeface="Gill Sans" panose="020B0502020104020203"/>
              </a:rPr>
              <a:t>” or we have good amount of data and the data loss would be really low ,else non-random missing values can bias the model output</a:t>
            </a:r>
            <a:endParaRPr sz="14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531" name="Google Shape;531;p15" descr="Image result for data deletion icon"/>
          <p:cNvPicPr preferRelativeResize="0"/>
          <p:nvPr/>
        </p:nvPicPr>
        <p:blipFill rotWithShape="1">
          <a:blip r:embed="rId2"/>
          <a:srcRect/>
          <a:stretch>
            <a:fillRect/>
          </a:stretch>
        </p:blipFill>
        <p:spPr>
          <a:xfrm>
            <a:off x="628650" y="864883"/>
            <a:ext cx="777240" cy="1060931"/>
          </a:xfrm>
          <a:prstGeom prst="rect">
            <a:avLst/>
          </a:prstGeom>
          <a:noFill/>
          <a:ln>
            <a:noFill/>
          </a:ln>
        </p:spPr>
      </p:pic>
      <p:pic>
        <p:nvPicPr>
          <p:cNvPr id="532" name="Google Shape;532;p15" descr="Image result for mean median mode imputation icon"/>
          <p:cNvPicPr preferRelativeResize="0"/>
          <p:nvPr/>
        </p:nvPicPr>
        <p:blipFill rotWithShape="1">
          <a:blip r:embed="rId3"/>
          <a:srcRect/>
          <a:stretch>
            <a:fillRect/>
          </a:stretch>
        </p:blipFill>
        <p:spPr>
          <a:xfrm>
            <a:off x="424173" y="2070056"/>
            <a:ext cx="1314449" cy="9858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6" name="Shape 536"/>
        <p:cNvGrpSpPr/>
        <p:nvPr/>
      </p:nvGrpSpPr>
      <p:grpSpPr>
        <a:xfrm>
          <a:off x="0" y="0"/>
          <a:ext cx="0" cy="0"/>
          <a:chOff x="0" y="0"/>
          <a:chExt cx="0" cy="0"/>
        </a:xfrm>
      </p:grpSpPr>
      <p:sp>
        <p:nvSpPr>
          <p:cNvPr id="537" name="Google Shape;537;p16"/>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538" name="Google Shape;538;p16"/>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39" name="Google Shape;539;p16"/>
          <p:cNvSpPr txBox="1"/>
          <p:nvPr>
            <p:ph type="title"/>
          </p:nvPr>
        </p:nvSpPr>
        <p:spPr>
          <a:xfrm>
            <a:off x="316679" y="121966"/>
            <a:ext cx="686136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Univariate Analysis</a:t>
            </a:r>
            <a:endParaRPr lang="en-IN"/>
          </a:p>
        </p:txBody>
      </p:sp>
      <p:sp>
        <p:nvSpPr>
          <p:cNvPr id="540" name="Google Shape;540;p16"/>
          <p:cNvSpPr/>
          <p:nvPr/>
        </p:nvSpPr>
        <p:spPr>
          <a:xfrm>
            <a:off x="765810" y="914668"/>
            <a:ext cx="73380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rgbClr val="595858"/>
                </a:solidFill>
                <a:latin typeface="Roboto" panose="02000000000000000000"/>
                <a:ea typeface="Roboto" panose="02000000000000000000"/>
                <a:cs typeface="Roboto" panose="02000000000000000000"/>
                <a:sym typeface="Roboto" panose="02000000000000000000"/>
              </a:rPr>
              <a:t>At this stage, we explore variables one by one. Method to perform univariate analysis will depend on whether the variable type is categorical or continuous.</a:t>
            </a:r>
            <a:endParaRPr sz="1800" b="0" i="0">
              <a:solidFill>
                <a:srgbClr val="595858"/>
              </a:solidFill>
              <a:latin typeface="Roboto" panose="02000000000000000000"/>
              <a:ea typeface="Roboto" panose="02000000000000000000"/>
              <a:cs typeface="Roboto" panose="02000000000000000000"/>
              <a:sym typeface="Roboto" panose="02000000000000000000"/>
            </a:endParaRPr>
          </a:p>
        </p:txBody>
      </p:sp>
      <p:pic>
        <p:nvPicPr>
          <p:cNvPr id="541" name="Google Shape;541;p16" descr="Data Exploration, Business Analytics"/>
          <p:cNvPicPr preferRelativeResize="0"/>
          <p:nvPr/>
        </p:nvPicPr>
        <p:blipFill rotWithShape="1">
          <a:blip r:embed="rId1"/>
          <a:srcRect/>
          <a:stretch>
            <a:fillRect/>
          </a:stretch>
        </p:blipFill>
        <p:spPr>
          <a:xfrm>
            <a:off x="642937" y="2248136"/>
            <a:ext cx="7858125" cy="140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1" name="Shape 381"/>
        <p:cNvGrpSpPr/>
        <p:nvPr/>
      </p:nvGrpSpPr>
      <p:grpSpPr>
        <a:xfrm>
          <a:off x="0" y="0"/>
          <a:ext cx="0" cy="0"/>
          <a:chOff x="0" y="0"/>
          <a:chExt cx="0" cy="0"/>
        </a:xfrm>
      </p:grpSpPr>
      <p:pic>
        <p:nvPicPr>
          <p:cNvPr id="382" name="Google Shape;382;p2"/>
          <p:cNvPicPr preferRelativeResize="0"/>
          <p:nvPr>
            <p:ph type="pic" idx="2"/>
          </p:nvPr>
        </p:nvPicPr>
        <p:blipFill rotWithShape="1">
          <a:blip r:embed="rId1"/>
          <a:srcRect t="7698" b="7697"/>
          <a:stretch>
            <a:fillRect/>
          </a:stretch>
        </p:blipFill>
        <p:spPr>
          <a:xfrm>
            <a:off x="0" y="-11"/>
            <a:ext cx="9144000" cy="5143500"/>
          </a:xfrm>
          <a:prstGeom prst="rect">
            <a:avLst/>
          </a:prstGeom>
          <a:noFill/>
          <a:ln>
            <a:noFill/>
          </a:ln>
        </p:spPr>
      </p:pic>
      <p:sp>
        <p:nvSpPr>
          <p:cNvPr id="383" name="Google Shape;383;p2"/>
          <p:cNvSpPr txBox="1"/>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Clr>
                <a:srgbClr val="E72D3F"/>
              </a:buClr>
              <a:buSzPts val="1400"/>
              <a:buFont typeface="Proxima Nova" panose="02000506030000020004"/>
              <a:buNone/>
            </a:pPr>
            <a:endParaRPr>
              <a:solidFill>
                <a:srgbClr val="E72D3F"/>
              </a:solidFill>
            </a:endParaRPr>
          </a:p>
        </p:txBody>
      </p:sp>
      <p:sp>
        <p:nvSpPr>
          <p:cNvPr id="384" name="Google Shape;384;p2"/>
          <p:cNvSpPr txBox="1"/>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E72D3F"/>
              </a:buClr>
              <a:buSzPts val="900"/>
              <a:buFont typeface="Proxima Nova" panose="02000506030000020004"/>
              <a:buNone/>
            </a:pPr>
            <a:fld id="{00000000-1234-1234-1234-123412341234}" type="slidenum">
              <a:rPr lang="en-IN" sz="900">
                <a:solidFill>
                  <a:srgbClr val="E72D3F"/>
                </a:solidFill>
                <a:latin typeface="Proxima Nova" panose="02000506030000020004"/>
                <a:ea typeface="Proxima Nova" panose="02000506030000020004"/>
                <a:cs typeface="Proxima Nova" panose="02000506030000020004"/>
                <a:sym typeface="Proxima Nova" panose="02000506030000020004"/>
              </a:rPr>
            </a:fld>
            <a:endParaRPr sz="900">
              <a:solidFill>
                <a:srgbClr val="E72D3F"/>
              </a:solidFill>
              <a:latin typeface="Proxima Nova" panose="02000506030000020004"/>
              <a:ea typeface="Proxima Nova" panose="02000506030000020004"/>
              <a:cs typeface="Proxima Nova" panose="02000506030000020004"/>
              <a:sym typeface="Proxima Nova" panose="02000506030000020004"/>
            </a:endParaRPr>
          </a:p>
        </p:txBody>
      </p:sp>
      <p:pic>
        <p:nvPicPr>
          <p:cNvPr id="385" name="Google Shape;385;p2"/>
          <p:cNvPicPr preferRelativeResize="0"/>
          <p:nvPr/>
        </p:nvPicPr>
        <p:blipFill rotWithShape="1">
          <a:blip r:embed="rId2"/>
          <a:srcRect/>
          <a:stretch>
            <a:fillRect/>
          </a:stretch>
        </p:blipFill>
        <p:spPr>
          <a:xfrm>
            <a:off x="635171" y="0"/>
            <a:ext cx="3259769" cy="4041775"/>
          </a:xfrm>
          <a:prstGeom prst="rect">
            <a:avLst/>
          </a:prstGeom>
          <a:noFill/>
          <a:ln>
            <a:noFill/>
          </a:ln>
        </p:spPr>
      </p:pic>
      <p:sp>
        <p:nvSpPr>
          <p:cNvPr id="386" name="Google Shape;386;p2"/>
          <p:cNvSpPr txBox="1"/>
          <p:nvPr/>
        </p:nvSpPr>
        <p:spPr>
          <a:xfrm>
            <a:off x="635172" y="1063036"/>
            <a:ext cx="3259769" cy="113829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800"/>
              <a:buFont typeface="Arial" panose="020B0604020202020204"/>
              <a:buNone/>
            </a:pPr>
            <a:r>
              <a:rPr lang="en-IN" sz="1200" b="1"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Course :</a:t>
            </a:r>
            <a:r>
              <a:rPr lang="en-IN" sz="12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 Machine Learning</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None/>
            </a:pPr>
            <a:r>
              <a:rPr lang="en-IN" sz="1200" b="1"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Lecture On :</a:t>
            </a:r>
            <a:r>
              <a:rPr lang="en-IN" sz="1200" b="0"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 Bike Sharing </a:t>
            </a:r>
            <a:r>
              <a:rPr lang="en-IN" sz="12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Pre-assignment </a:t>
            </a:r>
            <a:endParaRPr lang="en-IN" sz="12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1000"/>
              </a:spcBef>
              <a:spcAft>
                <a:spcPts val="0"/>
              </a:spcAft>
              <a:buNone/>
            </a:pPr>
            <a:r>
              <a:rPr lang="en-IN" sz="1200" b="1"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Instructor :</a:t>
            </a:r>
            <a:r>
              <a:rPr lang="en-IN" sz="12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 </a:t>
            </a:r>
            <a:r>
              <a:rPr lang="en-IN" sz="1200">
                <a:solidFill>
                  <a:schemeClr val="lt1"/>
                </a:solidFill>
                <a:latin typeface="Proxima Nova" panose="02000506030000020004"/>
                <a:ea typeface="Proxima Nova" panose="02000506030000020004"/>
                <a:cs typeface="Proxima Nova" panose="02000506030000020004"/>
                <a:sym typeface="Proxima Nova" panose="02000506030000020004"/>
              </a:rPr>
              <a:t>Sanjay Pandey</a:t>
            </a:r>
            <a:endParaRPr sz="12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pic>
        <p:nvPicPr>
          <p:cNvPr id="387" name="Google Shape;387;p2"/>
          <p:cNvPicPr preferRelativeResize="0"/>
          <p:nvPr/>
        </p:nvPicPr>
        <p:blipFill rotWithShape="1">
          <a:blip r:embed="rId3"/>
          <a:srcRect/>
          <a:stretch>
            <a:fillRect/>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45" name="Shape 545"/>
        <p:cNvGrpSpPr/>
        <p:nvPr/>
      </p:nvGrpSpPr>
      <p:grpSpPr>
        <a:xfrm>
          <a:off x="0" y="0"/>
          <a:ext cx="0" cy="0"/>
          <a:chOff x="0" y="0"/>
          <a:chExt cx="0" cy="0"/>
        </a:xfrm>
      </p:grpSpPr>
      <p:sp>
        <p:nvSpPr>
          <p:cNvPr id="546" name="Google Shape;546;p17"/>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547" name="Google Shape;547;p17"/>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48" name="Google Shape;548;p17"/>
          <p:cNvSpPr txBox="1"/>
          <p:nvPr>
            <p:ph type="title"/>
          </p:nvPr>
        </p:nvSpPr>
        <p:spPr>
          <a:xfrm>
            <a:off x="316679" y="121966"/>
            <a:ext cx="632415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Continuous vs continuous</a:t>
            </a:r>
            <a:endParaRPr lang="en-IN"/>
          </a:p>
        </p:txBody>
      </p:sp>
      <p:pic>
        <p:nvPicPr>
          <p:cNvPr id="549" name="Google Shape;549;p17" descr="Data Exploration, Business Analytics"/>
          <p:cNvPicPr preferRelativeResize="0"/>
          <p:nvPr/>
        </p:nvPicPr>
        <p:blipFill rotWithShape="1">
          <a:blip r:embed="rId1"/>
          <a:srcRect/>
          <a:stretch>
            <a:fillRect/>
          </a:stretch>
        </p:blipFill>
        <p:spPr>
          <a:xfrm>
            <a:off x="5350193" y="1410872"/>
            <a:ext cx="3183983" cy="2450048"/>
          </a:xfrm>
          <a:prstGeom prst="rect">
            <a:avLst/>
          </a:prstGeom>
          <a:noFill/>
          <a:ln>
            <a:noFill/>
          </a:ln>
        </p:spPr>
      </p:pic>
      <p:sp>
        <p:nvSpPr>
          <p:cNvPr id="550" name="Google Shape;550;p17"/>
          <p:cNvSpPr/>
          <p:nvPr/>
        </p:nvSpPr>
        <p:spPr>
          <a:xfrm>
            <a:off x="609824" y="1554809"/>
            <a:ext cx="4572000"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rgbClr val="595858"/>
                </a:solidFill>
                <a:latin typeface="Roboto" panose="02000000000000000000"/>
                <a:ea typeface="Roboto" panose="02000000000000000000"/>
                <a:cs typeface="Roboto" panose="02000000000000000000"/>
                <a:sym typeface="Roboto" panose="02000000000000000000"/>
              </a:rPr>
              <a:t>While doing bi-variate analysis between two continuous variables, we should look at scatter plots. It is a nifty way to find out the relationship between two variables. The pattern of scatter plot indicates the relationship between variables. The relationship can be linear or non-linear.</a:t>
            </a:r>
            <a:endParaRPr lang="en-IN" sz="1800">
              <a:solidFill>
                <a:srgbClr val="595858"/>
              </a:solidFill>
              <a:latin typeface="Roboto" panose="02000000000000000000"/>
              <a:ea typeface="Roboto" panose="02000000000000000000"/>
              <a:cs typeface="Roboto" panose="02000000000000000000"/>
              <a:sym typeface="Roboto" panose="02000000000000000000"/>
            </a:endParaRPr>
          </a:p>
          <a:p>
            <a:pPr marL="0" marR="0" lvl="0" indent="0" algn="l" rtl="0">
              <a:spcBef>
                <a:spcPts val="0"/>
              </a:spcBef>
              <a:spcAft>
                <a:spcPts val="0"/>
              </a:spcAft>
              <a:buNone/>
            </a:pPr>
            <a:br>
              <a:rPr lang="en-IN" sz="1800" u="sng">
                <a:solidFill>
                  <a:srgbClr val="0037EE"/>
                </a:solidFill>
                <a:latin typeface="Roboto" panose="02000000000000000000"/>
                <a:ea typeface="Roboto" panose="02000000000000000000"/>
                <a:cs typeface="Roboto" panose="02000000000000000000"/>
                <a:sym typeface="Roboto" panose="02000000000000000000"/>
                <a:hlinkClick r:id="rId2"/>
              </a:rPr>
            </a:b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54" name="Shape 554"/>
        <p:cNvGrpSpPr/>
        <p:nvPr/>
      </p:nvGrpSpPr>
      <p:grpSpPr>
        <a:xfrm>
          <a:off x="0" y="0"/>
          <a:ext cx="0" cy="0"/>
          <a:chOff x="0" y="0"/>
          <a:chExt cx="0" cy="0"/>
        </a:xfrm>
      </p:grpSpPr>
      <p:sp>
        <p:nvSpPr>
          <p:cNvPr id="555" name="Google Shape;555;p18"/>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556" name="Google Shape;556;p18"/>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57" name="Google Shape;557;p18"/>
          <p:cNvSpPr txBox="1"/>
          <p:nvPr>
            <p:ph type="title"/>
          </p:nvPr>
        </p:nvSpPr>
        <p:spPr>
          <a:xfrm>
            <a:off x="316679" y="121966"/>
            <a:ext cx="614127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Categorical &amp; Categorical</a:t>
            </a:r>
            <a:endParaRPr lang="en-IN"/>
          </a:p>
        </p:txBody>
      </p:sp>
      <p:pic>
        <p:nvPicPr>
          <p:cNvPr id="558" name="Google Shape;558;p18" descr="Data Exploration, Business Analytics, Stacked Column Chart, Two-Way Table"/>
          <p:cNvPicPr preferRelativeResize="0"/>
          <p:nvPr/>
        </p:nvPicPr>
        <p:blipFill rotWithShape="1">
          <a:blip r:embed="rId1"/>
          <a:srcRect/>
          <a:stretch>
            <a:fillRect/>
          </a:stretch>
        </p:blipFill>
        <p:spPr>
          <a:xfrm>
            <a:off x="566550" y="956233"/>
            <a:ext cx="8010900" cy="1433295"/>
          </a:xfrm>
          <a:prstGeom prst="rect">
            <a:avLst/>
          </a:prstGeom>
          <a:noFill/>
          <a:ln>
            <a:noFill/>
          </a:ln>
        </p:spPr>
      </p:pic>
      <p:sp>
        <p:nvSpPr>
          <p:cNvPr id="559" name="Google Shape;559;p18"/>
          <p:cNvSpPr/>
          <p:nvPr/>
        </p:nvSpPr>
        <p:spPr>
          <a:xfrm>
            <a:off x="680084" y="2617607"/>
            <a:ext cx="778383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600" b="1">
                <a:solidFill>
                  <a:srgbClr val="FF0000"/>
                </a:solidFill>
                <a:latin typeface="Roboto" panose="02000000000000000000"/>
                <a:ea typeface="Roboto" panose="02000000000000000000"/>
                <a:cs typeface="Roboto" panose="02000000000000000000"/>
                <a:sym typeface="Roboto" panose="02000000000000000000"/>
              </a:rPr>
              <a:t>Two-way table</a:t>
            </a:r>
            <a:r>
              <a:rPr lang="en-IN" sz="1600" b="1">
                <a:solidFill>
                  <a:srgbClr val="333333"/>
                </a:solidFill>
                <a:latin typeface="Roboto" panose="02000000000000000000"/>
                <a:ea typeface="Roboto" panose="02000000000000000000"/>
                <a:cs typeface="Roboto" panose="02000000000000000000"/>
                <a:sym typeface="Roboto" panose="02000000000000000000"/>
              </a:rPr>
              <a:t>:</a:t>
            </a:r>
            <a:r>
              <a:rPr lang="en-IN" sz="1600">
                <a:solidFill>
                  <a:srgbClr val="595858"/>
                </a:solidFill>
                <a:latin typeface="Roboto" panose="02000000000000000000"/>
                <a:ea typeface="Roboto" panose="02000000000000000000"/>
                <a:cs typeface="Roboto" panose="02000000000000000000"/>
                <a:sym typeface="Roboto" panose="02000000000000000000"/>
              </a:rPr>
              <a:t> We can start analyzing the relationship by creating a two-way table of count and count%. The rows represents the category of one variable and the columns represent the categories of the other variable. We show count or count% of observations available in each combination of row and column categories.</a:t>
            </a:r>
            <a:endParaRPr lang="en-IN" sz="1600">
              <a:solidFill>
                <a:srgbClr val="595858"/>
              </a:solidFill>
              <a:latin typeface="Roboto" panose="02000000000000000000"/>
              <a:ea typeface="Roboto" panose="02000000000000000000"/>
              <a:cs typeface="Roboto" panose="02000000000000000000"/>
              <a:sym typeface="Roboto" panose="02000000000000000000"/>
            </a:endParaRPr>
          </a:p>
          <a:p>
            <a:pPr marL="0" marR="0" lvl="0" indent="0" algn="just" rtl="0">
              <a:spcBef>
                <a:spcPts val="0"/>
              </a:spcBef>
              <a:spcAft>
                <a:spcPts val="0"/>
              </a:spcAft>
              <a:buClr>
                <a:schemeClr val="dk1"/>
              </a:buClr>
              <a:buSzPts val="1600"/>
              <a:buFont typeface="Arial" panose="020B0604020202020204"/>
              <a:buNone/>
            </a:pPr>
            <a:endParaRPr sz="1600">
              <a:solidFill>
                <a:srgbClr val="FF0000"/>
              </a:solidFill>
              <a:latin typeface="Roboto" panose="02000000000000000000"/>
              <a:ea typeface="Roboto" panose="02000000000000000000"/>
              <a:cs typeface="Roboto" panose="02000000000000000000"/>
              <a:sym typeface="Roboto" panose="02000000000000000000"/>
            </a:endParaRPr>
          </a:p>
          <a:p>
            <a:pPr marL="0" marR="0" lvl="0" indent="0" algn="just" rtl="0">
              <a:spcBef>
                <a:spcPts val="0"/>
              </a:spcBef>
              <a:spcAft>
                <a:spcPts val="0"/>
              </a:spcAft>
              <a:buNone/>
            </a:pPr>
            <a:r>
              <a:rPr lang="en-IN" sz="1600" b="1">
                <a:solidFill>
                  <a:srgbClr val="FF0000"/>
                </a:solidFill>
                <a:latin typeface="Roboto" panose="02000000000000000000"/>
                <a:ea typeface="Roboto" panose="02000000000000000000"/>
                <a:cs typeface="Roboto" panose="02000000000000000000"/>
                <a:sym typeface="Roboto" panose="02000000000000000000"/>
              </a:rPr>
              <a:t>Stacked Column Chart</a:t>
            </a:r>
            <a:r>
              <a:rPr lang="en-IN" sz="1600" b="1">
                <a:solidFill>
                  <a:srgbClr val="333333"/>
                </a:solidFill>
                <a:latin typeface="Roboto" panose="02000000000000000000"/>
                <a:ea typeface="Roboto" panose="02000000000000000000"/>
                <a:cs typeface="Roboto" panose="02000000000000000000"/>
                <a:sym typeface="Roboto" panose="02000000000000000000"/>
              </a:rPr>
              <a:t>: </a:t>
            </a:r>
            <a:r>
              <a:rPr lang="en-IN" sz="1600">
                <a:solidFill>
                  <a:srgbClr val="595858"/>
                </a:solidFill>
                <a:latin typeface="Roboto" panose="02000000000000000000"/>
                <a:ea typeface="Roboto" panose="02000000000000000000"/>
                <a:cs typeface="Roboto" panose="02000000000000000000"/>
                <a:sym typeface="Roboto" panose="02000000000000000000"/>
              </a:rPr>
              <a:t>This method is more of a visual form of Two-way table.</a:t>
            </a:r>
            <a:endParaRPr sz="1600" b="0" i="0">
              <a:solidFill>
                <a:srgbClr val="595858"/>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63" name="Shape 563"/>
        <p:cNvGrpSpPr/>
        <p:nvPr/>
      </p:nvGrpSpPr>
      <p:grpSpPr>
        <a:xfrm>
          <a:off x="0" y="0"/>
          <a:ext cx="0" cy="0"/>
          <a:chOff x="0" y="0"/>
          <a:chExt cx="0" cy="0"/>
        </a:xfrm>
      </p:grpSpPr>
      <p:sp>
        <p:nvSpPr>
          <p:cNvPr id="564" name="Google Shape;564;p19"/>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565" name="Google Shape;565;p19"/>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566" name="Google Shape;566;p19"/>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Categorical &amp; continuous</a:t>
            </a:r>
            <a:endParaRPr lang="en-IN"/>
          </a:p>
        </p:txBody>
      </p:sp>
      <p:sp>
        <p:nvSpPr>
          <p:cNvPr id="567" name="Google Shape;567;p19"/>
          <p:cNvSpPr/>
          <p:nvPr/>
        </p:nvSpPr>
        <p:spPr>
          <a:xfrm>
            <a:off x="754380" y="3779561"/>
            <a:ext cx="756666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rgbClr val="595858"/>
                </a:solidFill>
                <a:latin typeface="Gill Sans" panose="020B0502020104020203"/>
                <a:ea typeface="Gill Sans" panose="020B0502020104020203"/>
                <a:cs typeface="Gill Sans" panose="020B0502020104020203"/>
                <a:sym typeface="Gill Sans" panose="020B0502020104020203"/>
              </a:rPr>
              <a:t>While exploring relation between categorical and continuous variables, we can draw box plots for each level of categorical variables</a:t>
            </a:r>
            <a:endParaRPr sz="14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568" name="Google Shape;568;p19" descr="Image result for per category box plots"/>
          <p:cNvPicPr preferRelativeResize="0"/>
          <p:nvPr/>
        </p:nvPicPr>
        <p:blipFill rotWithShape="1">
          <a:blip r:embed="rId1"/>
          <a:srcRect/>
          <a:stretch>
            <a:fillRect/>
          </a:stretch>
        </p:blipFill>
        <p:spPr>
          <a:xfrm>
            <a:off x="2347440" y="1036626"/>
            <a:ext cx="4449118" cy="24645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72" name="Shape 572"/>
        <p:cNvGrpSpPr/>
        <p:nvPr/>
      </p:nvGrpSpPr>
      <p:grpSpPr>
        <a:xfrm>
          <a:off x="0" y="0"/>
          <a:ext cx="0" cy="0"/>
          <a:chOff x="0" y="0"/>
          <a:chExt cx="0" cy="0"/>
        </a:xfrm>
      </p:grpSpPr>
      <p:sp>
        <p:nvSpPr>
          <p:cNvPr id="573" name="Google Shape;573;p20"/>
          <p:cNvSpPr txBox="1"/>
          <p:nvPr>
            <p:ph type="dt" idx="10"/>
          </p:nvPr>
        </p:nvSpPr>
        <p:spPr>
          <a:xfrm>
            <a:off x="462726" y="4671888"/>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endParaRPr>
              <a:solidFill>
                <a:srgbClr val="FF0000"/>
              </a:solidFill>
            </a:endParaRPr>
          </a:p>
        </p:txBody>
      </p:sp>
      <p:sp>
        <p:nvSpPr>
          <p:cNvPr id="574" name="Google Shape;574;p20"/>
          <p:cNvSpPr txBox="1"/>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panose="02000506030000020004"/>
                <a:ea typeface="Proxima Nova" panose="02000506030000020004"/>
                <a:cs typeface="Proxima Nova" panose="02000506030000020004"/>
                <a:sym typeface="Proxima Nova" panose="02000506030000020004"/>
              </a:rPr>
            </a:fld>
            <a:endParaRPr sz="900">
              <a:solidFill>
                <a:srgbClr val="FF0000"/>
              </a:solidFill>
              <a:latin typeface="Proxima Nova" panose="02000506030000020004"/>
              <a:ea typeface="Proxima Nova" panose="02000506030000020004"/>
              <a:cs typeface="Proxima Nova" panose="02000506030000020004"/>
              <a:sym typeface="Proxima Nova" panose="02000506030000020004"/>
            </a:endParaRPr>
          </a:p>
        </p:txBody>
      </p:sp>
      <p:sp>
        <p:nvSpPr>
          <p:cNvPr id="575" name="Google Shape;575;p20"/>
          <p:cNvSpPr/>
          <p:nvPr/>
        </p:nvSpPr>
        <p:spPr>
          <a:xfrm>
            <a:off x="254665" y="208407"/>
            <a:ext cx="4317335" cy="37548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IN" sz="2300">
                <a:solidFill>
                  <a:schemeClr val="lt1"/>
                </a:solidFill>
                <a:latin typeface="Proxima Nova" panose="02000506030000020004"/>
                <a:ea typeface="Proxima Nova" panose="02000506030000020004"/>
                <a:cs typeface="Proxima Nova" panose="02000506030000020004"/>
                <a:sym typeface="Proxima Nova" panose="02000506030000020004"/>
              </a:rPr>
              <a:t>Linear Regression</a:t>
            </a:r>
            <a:endParaRPr lang="en-IN" sz="2300">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grpSp>
        <p:nvGrpSpPr>
          <p:cNvPr id="576" name="Google Shape;576;p20"/>
          <p:cNvGrpSpPr/>
          <p:nvPr/>
        </p:nvGrpSpPr>
        <p:grpSpPr>
          <a:xfrm>
            <a:off x="613662" y="1075558"/>
            <a:ext cx="7955663" cy="3445911"/>
            <a:chOff x="601827" y="329624"/>
            <a:chExt cx="11026170" cy="5849874"/>
          </a:xfrm>
        </p:grpSpPr>
        <p:sp>
          <p:nvSpPr>
            <p:cNvPr id="577" name="Google Shape;577;p20"/>
            <p:cNvSpPr/>
            <p:nvPr/>
          </p:nvSpPr>
          <p:spPr>
            <a:xfrm>
              <a:off x="3445618" y="329624"/>
              <a:ext cx="8182379" cy="256020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00"/>
                </a:buClr>
                <a:buSzPts val="1400"/>
                <a:buFont typeface="Gill Sans" panose="020B0502020104020203"/>
                <a:buNone/>
              </a:pPr>
              <a:r>
                <a:rPr lang="en-IN" sz="1400" b="1" i="0" u="none" strike="noStrike" cap="none">
                  <a:solidFill>
                    <a:srgbClr val="FF0000"/>
                  </a:solidFill>
                  <a:latin typeface="Gill Sans" panose="020B0502020104020203"/>
                  <a:ea typeface="Gill Sans" panose="020B0502020104020203"/>
                  <a:cs typeface="Gill Sans" panose="020B0502020104020203"/>
                  <a:sym typeface="Gill Sans" panose="020B0502020104020203"/>
                </a:rPr>
                <a:t>What Is Linear Regression?</a:t>
              </a:r>
              <a:endParaRPr sz="24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Gill Sans" panose="020B0502020104020203"/>
                <a:buNone/>
              </a:pPr>
              <a:r>
                <a:rPr lang="en-IN" sz="14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rPr>
                <a:t>It is the simplest form of regression. It is a technique in which the</a:t>
              </a:r>
              <a:r>
                <a:rPr lang="en-IN"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IN" sz="1400" b="1" i="0" u="none" strike="noStrike" cap="none">
                  <a:solidFill>
                    <a:srgbClr val="000000"/>
                  </a:solidFill>
                  <a:latin typeface="Gill Sans" panose="020B0502020104020203"/>
                  <a:ea typeface="Gill Sans" panose="020B0502020104020203"/>
                  <a:cs typeface="Gill Sans" panose="020B0502020104020203"/>
                  <a:sym typeface="Gill Sans" panose="020B0502020104020203"/>
                </a:rPr>
                <a:t>dependent variable is continuous</a:t>
              </a:r>
              <a:r>
                <a:rPr lang="en-IN"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IN" sz="14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rPr>
                <a:t>in nature. The relationship between the dependent variable and independent variables is assumed to be linear in nature.</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3600"/>
                <a:buFont typeface="Calibri" panose="020F0502020204030204"/>
                <a:buNone/>
              </a:pP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578" name="Google Shape;578;p20"/>
            <p:cNvPicPr preferRelativeResize="0"/>
            <p:nvPr/>
          </p:nvPicPr>
          <p:blipFill rotWithShape="1">
            <a:blip r:embed="rId1"/>
            <a:srcRect l="16568" r="7550" b="43463"/>
            <a:stretch>
              <a:fillRect/>
            </a:stretch>
          </p:blipFill>
          <p:spPr>
            <a:xfrm>
              <a:off x="639651" y="587443"/>
              <a:ext cx="2383633" cy="1713774"/>
            </a:xfrm>
            <a:prstGeom prst="rect">
              <a:avLst/>
            </a:prstGeom>
            <a:noFill/>
            <a:ln>
              <a:noFill/>
            </a:ln>
          </p:spPr>
        </p:pic>
        <p:grpSp>
          <p:nvGrpSpPr>
            <p:cNvPr id="579" name="Google Shape;579;p20"/>
            <p:cNvGrpSpPr/>
            <p:nvPr/>
          </p:nvGrpSpPr>
          <p:grpSpPr>
            <a:xfrm>
              <a:off x="601827" y="2699688"/>
              <a:ext cx="10988346" cy="3479810"/>
              <a:chOff x="601827" y="2924217"/>
              <a:chExt cx="10988346" cy="3479810"/>
            </a:xfrm>
          </p:grpSpPr>
          <p:sp>
            <p:nvSpPr>
              <p:cNvPr id="580" name="Google Shape;580;p20"/>
              <p:cNvSpPr/>
              <p:nvPr/>
            </p:nvSpPr>
            <p:spPr>
              <a:xfrm>
                <a:off x="601827" y="5679101"/>
                <a:ext cx="10988346" cy="72492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Gill Sans" panose="020B0502020104020203"/>
                  <a:buNone/>
                </a:pPr>
                <a:r>
                  <a:rPr lang="en-IN" sz="1400" b="1" i="1" u="none" strike="noStrike" cap="none">
                    <a:solidFill>
                      <a:srgbClr val="000000"/>
                    </a:solidFill>
                    <a:latin typeface="Gill Sans" panose="020B0502020104020203"/>
                    <a:ea typeface="Gill Sans" panose="020B0502020104020203"/>
                    <a:cs typeface="Gill Sans" panose="020B0502020104020203"/>
                    <a:sym typeface="Gill Sans" panose="020B0502020104020203"/>
                  </a:rPr>
                  <a:t>Simple linear regression</a:t>
                </a:r>
                <a:r>
                  <a:rPr lang="en-IN" sz="1400" b="0" i="1" u="none" strike="noStrike" cap="none">
                    <a:solidFill>
                      <a:srgbClr val="000000"/>
                    </a:solidFill>
                    <a:latin typeface="Gill Sans" panose="020B0502020104020203"/>
                    <a:ea typeface="Gill Sans" panose="020B0502020104020203"/>
                    <a:cs typeface="Gill Sans" panose="020B0502020104020203"/>
                    <a:sym typeface="Gill Sans" panose="020B0502020104020203"/>
                  </a:rPr>
                  <a:t>, gets its adjective ‘simple’, because it concerns the study of only one predictor variable, similarly</a:t>
                </a:r>
                <a:r>
                  <a:rPr lang="en-IN" sz="1400" b="1" i="1" u="none" strike="noStrike" cap="none">
                    <a:solidFill>
                      <a:srgbClr val="000000"/>
                    </a:solidFill>
                    <a:latin typeface="Gill Sans" panose="020B0502020104020203"/>
                    <a:ea typeface="Gill Sans" panose="020B0502020104020203"/>
                    <a:cs typeface="Gill Sans" panose="020B0502020104020203"/>
                    <a:sym typeface="Gill Sans" panose="020B0502020104020203"/>
                  </a:rPr>
                  <a:t> multiple linear regression</a:t>
                </a:r>
                <a:r>
                  <a:rPr lang="en-IN" sz="1400" b="0" i="1" u="none" strike="noStrike" cap="none">
                    <a:solidFill>
                      <a:srgbClr val="000000"/>
                    </a:solidFill>
                    <a:latin typeface="Gill Sans" panose="020B0502020104020203"/>
                    <a:ea typeface="Gill Sans" panose="020B0502020104020203"/>
                    <a:cs typeface="Gill Sans" panose="020B0502020104020203"/>
                    <a:sym typeface="Gill Sans" panose="020B0502020104020203"/>
                  </a:rPr>
                  <a:t> concerns the study of two or more predictor variables.</a:t>
                </a: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581" name="Google Shape;581;p20"/>
              <p:cNvPicPr preferRelativeResize="0"/>
              <p:nvPr/>
            </p:nvPicPr>
            <p:blipFill rotWithShape="1">
              <a:blip r:embed="rId2"/>
              <a:srcRect l="51630"/>
              <a:stretch>
                <a:fillRect/>
              </a:stretch>
            </p:blipFill>
            <p:spPr>
              <a:xfrm>
                <a:off x="6096000" y="2933010"/>
                <a:ext cx="4359498" cy="2418973"/>
              </a:xfrm>
              <a:prstGeom prst="rect">
                <a:avLst/>
              </a:prstGeom>
              <a:noFill/>
              <a:ln>
                <a:noFill/>
              </a:ln>
            </p:spPr>
          </p:pic>
          <p:pic>
            <p:nvPicPr>
              <p:cNvPr id="582" name="Google Shape;582;p20"/>
              <p:cNvPicPr preferRelativeResize="0"/>
              <p:nvPr/>
            </p:nvPicPr>
            <p:blipFill rotWithShape="1">
              <a:blip r:embed="rId2"/>
              <a:srcRect r="60539"/>
              <a:stretch>
                <a:fillRect/>
              </a:stretch>
            </p:blipFill>
            <p:spPr>
              <a:xfrm>
                <a:off x="1831467" y="2924217"/>
                <a:ext cx="3569595" cy="2427766"/>
              </a:xfrm>
              <a:prstGeom prst="rect">
                <a:avLst/>
              </a:prstGeom>
              <a:noFill/>
              <a:ln>
                <a:noFill/>
              </a:ln>
            </p:spPr>
          </p:pic>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p21"/>
          <p:cNvSpPr txBox="1"/>
          <p:nvPr>
            <p:ph type="dt" idx="10"/>
          </p:nvPr>
        </p:nvSpPr>
        <p:spPr>
          <a:xfrm>
            <a:off x="462726" y="4671888"/>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endParaRPr>
              <a:solidFill>
                <a:srgbClr val="FF0000"/>
              </a:solidFill>
            </a:endParaRPr>
          </a:p>
        </p:txBody>
      </p:sp>
      <p:sp>
        <p:nvSpPr>
          <p:cNvPr id="588" name="Google Shape;588;p21"/>
          <p:cNvSpPr txBox="1"/>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panose="02000506030000020004"/>
                <a:ea typeface="Proxima Nova" panose="02000506030000020004"/>
                <a:cs typeface="Proxima Nova" panose="02000506030000020004"/>
                <a:sym typeface="Proxima Nova" panose="02000506030000020004"/>
              </a:rPr>
            </a:fld>
            <a:endParaRPr sz="900">
              <a:solidFill>
                <a:srgbClr val="FF0000"/>
              </a:solidFill>
              <a:latin typeface="Proxima Nova" panose="02000506030000020004"/>
              <a:ea typeface="Proxima Nova" panose="02000506030000020004"/>
              <a:cs typeface="Proxima Nova" panose="02000506030000020004"/>
              <a:sym typeface="Proxima Nova" panose="02000506030000020004"/>
            </a:endParaRPr>
          </a:p>
        </p:txBody>
      </p:sp>
      <p:sp>
        <p:nvSpPr>
          <p:cNvPr id="589" name="Google Shape;589;p21"/>
          <p:cNvSpPr/>
          <p:nvPr/>
        </p:nvSpPr>
        <p:spPr>
          <a:xfrm>
            <a:off x="254665" y="208407"/>
            <a:ext cx="2977633" cy="37548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IN" sz="2300">
                <a:solidFill>
                  <a:schemeClr val="lt1"/>
                </a:solidFill>
                <a:latin typeface="Proxima Nova" panose="02000506030000020004"/>
                <a:ea typeface="Proxima Nova" panose="02000506030000020004"/>
                <a:cs typeface="Proxima Nova" panose="02000506030000020004"/>
                <a:sym typeface="Proxima Nova" panose="02000506030000020004"/>
              </a:rPr>
              <a:t>Linear Regression</a:t>
            </a:r>
            <a:endParaRPr lang="en-IN" sz="2300">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pic>
        <p:nvPicPr>
          <p:cNvPr id="590" name="Google Shape;590;p21"/>
          <p:cNvPicPr preferRelativeResize="0"/>
          <p:nvPr/>
        </p:nvPicPr>
        <p:blipFill rotWithShape="1">
          <a:blip r:embed="rId1"/>
          <a:srcRect/>
          <a:stretch>
            <a:fillRect/>
          </a:stretch>
        </p:blipFill>
        <p:spPr>
          <a:xfrm>
            <a:off x="6305290" y="792751"/>
            <a:ext cx="2406743" cy="2243206"/>
          </a:xfrm>
          <a:prstGeom prst="rect">
            <a:avLst/>
          </a:prstGeom>
          <a:noFill/>
          <a:ln>
            <a:noFill/>
          </a:ln>
        </p:spPr>
      </p:pic>
      <p:grpSp>
        <p:nvGrpSpPr>
          <p:cNvPr id="591" name="Google Shape;591;p21"/>
          <p:cNvGrpSpPr/>
          <p:nvPr/>
        </p:nvGrpSpPr>
        <p:grpSpPr>
          <a:xfrm>
            <a:off x="373073" y="860708"/>
            <a:ext cx="5982472" cy="3654843"/>
            <a:chOff x="568570" y="1320227"/>
            <a:chExt cx="7306929" cy="4549881"/>
          </a:xfrm>
        </p:grpSpPr>
        <p:sp>
          <p:nvSpPr>
            <p:cNvPr id="592" name="Google Shape;592;p21"/>
            <p:cNvSpPr/>
            <p:nvPr/>
          </p:nvSpPr>
          <p:spPr>
            <a:xfrm>
              <a:off x="568570" y="1320227"/>
              <a:ext cx="7306614" cy="718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rgbClr val="000000"/>
                  </a:solidFill>
                  <a:latin typeface="Gill Sans" panose="020B0502020104020203"/>
                  <a:ea typeface="Gill Sans" panose="020B0502020104020203"/>
                  <a:cs typeface="Gill Sans" panose="020B0502020104020203"/>
                  <a:sym typeface="Gill Sans" panose="020B0502020104020203"/>
                </a:rPr>
                <a:t>Residual sum of squares (RSS)</a:t>
              </a:r>
              <a:endParaRPr lang="en-IN" sz="1050" b="1">
                <a:solidFill>
                  <a:srgbClr val="000000"/>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050">
                  <a:solidFill>
                    <a:srgbClr val="000000"/>
                  </a:solidFill>
                  <a:latin typeface="Gill Sans" panose="020B0502020104020203"/>
                  <a:ea typeface="Gill Sans" panose="020B0502020104020203"/>
                  <a:cs typeface="Gill Sans" panose="020B0502020104020203"/>
                  <a:sym typeface="Gill Sans" panose="020B0502020104020203"/>
                </a:rPr>
                <a:t>This gives information about </a:t>
              </a:r>
              <a:r>
                <a:rPr lang="en-IN" sz="1050">
                  <a:solidFill>
                    <a:schemeClr val="dk1"/>
                  </a:solidFill>
                  <a:latin typeface="Calibri" panose="020F0502020204030204"/>
                  <a:ea typeface="Calibri" panose="020F0502020204030204"/>
                  <a:cs typeface="Calibri" panose="020F0502020204030204"/>
                  <a:sym typeface="Calibri" panose="020F0502020204030204"/>
                </a:rPr>
                <a:t>how much the target value varies around the regression line (predicted value).</a:t>
              </a:r>
              <a:endParaRPr lang="en-IN" sz="10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3" name="Google Shape;593;p21"/>
            <p:cNvSpPr/>
            <p:nvPr/>
          </p:nvSpPr>
          <p:spPr>
            <a:xfrm>
              <a:off x="568885" y="2723092"/>
              <a:ext cx="7306614" cy="536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a:solidFill>
                    <a:srgbClr val="000000"/>
                  </a:solidFill>
                  <a:latin typeface="Gill Sans" panose="020B0502020104020203"/>
                  <a:ea typeface="Gill Sans" panose="020B0502020104020203"/>
                  <a:cs typeface="Gill Sans" panose="020B0502020104020203"/>
                  <a:sym typeface="Gill Sans" panose="020B0502020104020203"/>
                </a:rPr>
                <a:t>The best-fit line is obtained by minimizing a quantity called Residual Sum of Squares (RSS) which could be optimized using Gradient Descent to get parameters of the best fit line. </a:t>
              </a:r>
              <a:endParaRPr lang="en-IN" sz="1100">
                <a:solidFill>
                  <a:srgbClr val="000000"/>
                </a:solidFill>
                <a:latin typeface="Gill Sans" panose="020B0502020104020203"/>
                <a:ea typeface="Gill Sans" panose="020B0502020104020203"/>
                <a:cs typeface="Gill Sans" panose="020B0502020104020203"/>
                <a:sym typeface="Gill Sans" panose="020B0502020104020203"/>
              </a:endParaRPr>
            </a:p>
          </p:txBody>
        </p:sp>
        <p:pic>
          <p:nvPicPr>
            <p:cNvPr id="594" name="Google Shape;594;p21" descr="https://cdn-images-1.medium.com/max/800/1*M7ukJZNTvPd6tQqNXxGGzQ.png"/>
            <p:cNvPicPr preferRelativeResize="0"/>
            <p:nvPr/>
          </p:nvPicPr>
          <p:blipFill rotWithShape="1">
            <a:blip r:embed="rId2"/>
            <a:srcRect l="4693" r="3959" b="14209"/>
            <a:stretch>
              <a:fillRect/>
            </a:stretch>
          </p:blipFill>
          <p:spPr>
            <a:xfrm>
              <a:off x="2081566" y="2038947"/>
              <a:ext cx="3286260" cy="545694"/>
            </a:xfrm>
            <a:prstGeom prst="rect">
              <a:avLst/>
            </a:prstGeom>
            <a:noFill/>
            <a:ln>
              <a:noFill/>
            </a:ln>
          </p:spPr>
        </p:pic>
        <p:sp>
          <p:nvSpPr>
            <p:cNvPr id="595" name="Google Shape;595;p21"/>
            <p:cNvSpPr/>
            <p:nvPr/>
          </p:nvSpPr>
          <p:spPr>
            <a:xfrm>
              <a:off x="568885" y="3440808"/>
              <a:ext cx="7306614" cy="67921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100" b="1">
                  <a:solidFill>
                    <a:srgbClr val="000000"/>
                  </a:solidFill>
                  <a:latin typeface="Gill Sans" panose="020B0502020104020203"/>
                  <a:ea typeface="Gill Sans" panose="020B0502020104020203"/>
                  <a:cs typeface="Gill Sans" panose="020B0502020104020203"/>
                  <a:sym typeface="Gill Sans" panose="020B0502020104020203"/>
                </a:rPr>
                <a:t>Total sum of squares (TSS)</a:t>
              </a:r>
              <a:endParaRPr lang="en-IN" sz="1100" b="1">
                <a:solidFill>
                  <a:srgbClr val="000000"/>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7000"/>
                </a:lnSpc>
                <a:spcBef>
                  <a:spcPts val="800"/>
                </a:spcBef>
                <a:spcAft>
                  <a:spcPts val="0"/>
                </a:spcAft>
                <a:buNone/>
              </a:pPr>
              <a:r>
                <a:rPr lang="en-IN" sz="1100">
                  <a:solidFill>
                    <a:srgbClr val="000000"/>
                  </a:solidFill>
                  <a:latin typeface="Gill Sans" panose="020B0502020104020203"/>
                  <a:ea typeface="Gill Sans" panose="020B0502020104020203"/>
                  <a:cs typeface="Gill Sans" panose="020B0502020104020203"/>
                  <a:sym typeface="Gill Sans" panose="020B0502020104020203"/>
                </a:rPr>
                <a:t>This tells how much the data point move around the mean.</a:t>
              </a:r>
              <a:endParaRPr lang="en-IN" sz="1100">
                <a:solidFill>
                  <a:srgbClr val="000000"/>
                </a:solidFill>
                <a:latin typeface="Gill Sans" panose="020B0502020104020203"/>
                <a:ea typeface="Gill Sans" panose="020B0502020104020203"/>
                <a:cs typeface="Gill Sans" panose="020B0502020104020203"/>
                <a:sym typeface="Gill Sans" panose="020B0502020104020203"/>
              </a:endParaRPr>
            </a:p>
          </p:txBody>
        </p:sp>
        <p:pic>
          <p:nvPicPr>
            <p:cNvPr id="596" name="Google Shape;596;p21" descr="https://cdn-images-1.medium.com/max/800/1*LXAc7FPLOgB1L3IqSUKl5A.png"/>
            <p:cNvPicPr preferRelativeResize="0"/>
            <p:nvPr/>
          </p:nvPicPr>
          <p:blipFill rotWithShape="1">
            <a:blip r:embed="rId3"/>
            <a:srcRect t="5719" r="8087" b="73054"/>
            <a:stretch>
              <a:fillRect/>
            </a:stretch>
          </p:blipFill>
          <p:spPr>
            <a:xfrm>
              <a:off x="2057605" y="4207380"/>
              <a:ext cx="3782163" cy="347729"/>
            </a:xfrm>
            <a:prstGeom prst="rect">
              <a:avLst/>
            </a:prstGeom>
            <a:noFill/>
            <a:ln>
              <a:noFill/>
            </a:ln>
          </p:spPr>
        </p:pic>
        <p:sp>
          <p:nvSpPr>
            <p:cNvPr id="597" name="Google Shape;597;p21"/>
            <p:cNvSpPr txBox="1"/>
            <p:nvPr/>
          </p:nvSpPr>
          <p:spPr>
            <a:xfrm>
              <a:off x="2079137" y="5364910"/>
              <a:ext cx="3760631" cy="505198"/>
            </a:xfrm>
            <a:prstGeom prst="rect">
              <a:avLst/>
            </a:prstGeom>
            <a:blipFill rotWithShape="1">
              <a:blip r:embed="rId4"/>
              <a:stretch>
                <a:fillRect b="-44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panose="020F0502020204030204"/>
                  <a:ea typeface="Calibri" panose="020F0502020204030204"/>
                  <a:cs typeface="Calibri" panose="020F0502020204030204"/>
                  <a:sym typeface="Calibri" panose="020F0502020204030204"/>
                </a:rPr>
                <a:t> </a:t>
              </a:r>
              <a:endParaRPr lang="en-IN" sz="1800">
                <a:latin typeface="Calibri" panose="020F0502020204030204"/>
                <a:ea typeface="Calibri" panose="020F0502020204030204"/>
                <a:cs typeface="Calibri" panose="020F0502020204030204"/>
                <a:sym typeface="Calibri" panose="020F0502020204030204"/>
              </a:endParaRPr>
            </a:p>
          </p:txBody>
        </p:sp>
        <p:sp>
          <p:nvSpPr>
            <p:cNvPr id="598" name="Google Shape;598;p21"/>
            <p:cNvSpPr/>
            <p:nvPr/>
          </p:nvSpPr>
          <p:spPr>
            <a:xfrm>
              <a:off x="568570" y="4770885"/>
              <a:ext cx="6096000" cy="5364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100" b="1">
                  <a:solidFill>
                    <a:srgbClr val="000000"/>
                  </a:solidFill>
                  <a:latin typeface="Gill Sans" panose="020B0502020104020203"/>
                  <a:ea typeface="Gill Sans" panose="020B0502020104020203"/>
                  <a:cs typeface="Gill Sans" panose="020B0502020104020203"/>
                  <a:sym typeface="Gill Sans" panose="020B0502020104020203"/>
                </a:rPr>
                <a:t>R-squared</a:t>
              </a:r>
              <a:r>
                <a:rPr lang="en-IN" sz="1100">
                  <a:solidFill>
                    <a:srgbClr val="000000"/>
                  </a:solidFill>
                  <a:latin typeface="Gill Sans" panose="020B0502020104020203"/>
                  <a:ea typeface="Gill Sans" panose="020B0502020104020203"/>
                  <a:cs typeface="Gill Sans" panose="020B0502020104020203"/>
                  <a:sym typeface="Gill Sans" panose="020B0502020104020203"/>
                </a:rPr>
                <a:t> is a statistical measure of how close the data are to the fitted regression line. It is also known as the coefficient of determination</a:t>
              </a:r>
              <a:endParaRPr lang="en-IN" sz="1100">
                <a:solidFill>
                  <a:srgbClr val="000000"/>
                </a:solidFill>
                <a:latin typeface="Gill Sans" panose="020B0502020104020203"/>
                <a:ea typeface="Gill Sans" panose="020B0502020104020203"/>
                <a:cs typeface="Gill Sans" panose="020B0502020104020203"/>
                <a:sym typeface="Gill Sans" panose="020B0502020104020203"/>
              </a:endParaRPr>
            </a:p>
          </p:txBody>
        </p:sp>
      </p:grpSp>
      <p:grpSp>
        <p:nvGrpSpPr>
          <p:cNvPr id="599" name="Google Shape;599;p21"/>
          <p:cNvGrpSpPr/>
          <p:nvPr/>
        </p:nvGrpSpPr>
        <p:grpSpPr>
          <a:xfrm>
            <a:off x="6432633" y="3072898"/>
            <a:ext cx="2215983" cy="629124"/>
            <a:chOff x="6237137" y="3279301"/>
            <a:chExt cx="2814741" cy="894944"/>
          </a:xfrm>
        </p:grpSpPr>
        <p:pic>
          <p:nvPicPr>
            <p:cNvPr id="600" name="Google Shape;600;p21"/>
            <p:cNvPicPr preferRelativeResize="0"/>
            <p:nvPr/>
          </p:nvPicPr>
          <p:blipFill rotWithShape="1">
            <a:blip r:embed="rId5"/>
            <a:srcRect/>
            <a:stretch>
              <a:fillRect/>
            </a:stretch>
          </p:blipFill>
          <p:spPr>
            <a:xfrm>
              <a:off x="6237137" y="3279301"/>
              <a:ext cx="2238375" cy="333375"/>
            </a:xfrm>
            <a:prstGeom prst="rect">
              <a:avLst/>
            </a:prstGeom>
            <a:noFill/>
            <a:ln>
              <a:noFill/>
            </a:ln>
          </p:spPr>
        </p:pic>
        <p:pic>
          <p:nvPicPr>
            <p:cNvPr id="601" name="Google Shape;601;p21"/>
            <p:cNvPicPr preferRelativeResize="0"/>
            <p:nvPr/>
          </p:nvPicPr>
          <p:blipFill rotWithShape="1">
            <a:blip r:embed="rId6"/>
            <a:srcRect/>
            <a:stretch>
              <a:fillRect/>
            </a:stretch>
          </p:blipFill>
          <p:spPr>
            <a:xfrm>
              <a:off x="6237137" y="3509833"/>
              <a:ext cx="2619375" cy="361950"/>
            </a:xfrm>
            <a:prstGeom prst="rect">
              <a:avLst/>
            </a:prstGeom>
            <a:noFill/>
            <a:ln>
              <a:noFill/>
            </a:ln>
          </p:spPr>
        </p:pic>
        <p:pic>
          <p:nvPicPr>
            <p:cNvPr id="602" name="Google Shape;602;p21"/>
            <p:cNvPicPr preferRelativeResize="0"/>
            <p:nvPr/>
          </p:nvPicPr>
          <p:blipFill rotWithShape="1">
            <a:blip r:embed="rId7"/>
            <a:srcRect/>
            <a:stretch>
              <a:fillRect/>
            </a:stretch>
          </p:blipFill>
          <p:spPr>
            <a:xfrm>
              <a:off x="6337253" y="3793245"/>
              <a:ext cx="2714625" cy="381000"/>
            </a:xfrm>
            <a:prstGeom prst="rect">
              <a:avLst/>
            </a:prstGeom>
            <a:noFill/>
            <a:ln>
              <a:noFill/>
            </a:ln>
          </p:spPr>
        </p:pic>
      </p:grpSp>
      <p:pic>
        <p:nvPicPr>
          <p:cNvPr id="603" name="Google Shape;603;p21"/>
          <p:cNvPicPr preferRelativeResize="0"/>
          <p:nvPr/>
        </p:nvPicPr>
        <p:blipFill rotWithShape="1">
          <a:blip r:embed="rId8"/>
          <a:srcRect/>
          <a:stretch>
            <a:fillRect/>
          </a:stretch>
        </p:blipFill>
        <p:spPr>
          <a:xfrm>
            <a:off x="6666102" y="3887629"/>
            <a:ext cx="1685117" cy="9114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07" name="Shape 607"/>
        <p:cNvGrpSpPr/>
        <p:nvPr/>
      </p:nvGrpSpPr>
      <p:grpSpPr>
        <a:xfrm>
          <a:off x="0" y="0"/>
          <a:ext cx="0" cy="0"/>
          <a:chOff x="0" y="0"/>
          <a:chExt cx="0" cy="0"/>
        </a:xfrm>
      </p:grpSpPr>
      <p:sp>
        <p:nvSpPr>
          <p:cNvPr id="608" name="Google Shape;608;p22"/>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609" name="Google Shape;609;p22"/>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610" name="Google Shape;610;p22"/>
          <p:cNvSpPr txBox="1"/>
          <p:nvPr>
            <p:ph type="title"/>
          </p:nvPr>
        </p:nvSpPr>
        <p:spPr>
          <a:xfrm>
            <a:off x="178133" y="661306"/>
            <a:ext cx="5387435"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Assumptions of Linear Regression</a:t>
            </a:r>
            <a:endParaRPr lang="en-IN"/>
          </a:p>
        </p:txBody>
      </p:sp>
      <p:pic>
        <p:nvPicPr>
          <p:cNvPr id="611" name="Google Shape;611;p22" descr="https://miro.medium.com/max/393/1*Aa_SeKBSgtHNCBTb9KH8mw.png"/>
          <p:cNvPicPr preferRelativeResize="0"/>
          <p:nvPr/>
        </p:nvPicPr>
        <p:blipFill rotWithShape="1">
          <a:blip r:embed="rId1"/>
          <a:srcRect/>
          <a:stretch>
            <a:fillRect/>
          </a:stretch>
        </p:blipFill>
        <p:spPr>
          <a:xfrm>
            <a:off x="5834741" y="906462"/>
            <a:ext cx="2037443" cy="1477536"/>
          </a:xfrm>
          <a:prstGeom prst="rect">
            <a:avLst/>
          </a:prstGeom>
          <a:noFill/>
          <a:ln>
            <a:noFill/>
          </a:ln>
        </p:spPr>
      </p:pic>
      <p:sp>
        <p:nvSpPr>
          <p:cNvPr id="612" name="Google Shape;612;p22"/>
          <p:cNvSpPr/>
          <p:nvPr/>
        </p:nvSpPr>
        <p:spPr>
          <a:xfrm>
            <a:off x="724396" y="952732"/>
            <a:ext cx="4572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Gill Sans" panose="020B0502020104020203"/>
                <a:ea typeface="Gill Sans" panose="020B0502020104020203"/>
                <a:cs typeface="Gill Sans" panose="020B0502020104020203"/>
                <a:sym typeface="Gill Sans" panose="020B0502020104020203"/>
              </a:rPr>
              <a:t>Linear Relationship between the features and target</a:t>
            </a:r>
            <a:endParaRPr lang="en-IN"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400">
                <a:solidFill>
                  <a:schemeClr val="dk1"/>
                </a:solidFill>
                <a:latin typeface="Gill Sans" panose="020B0502020104020203"/>
                <a:ea typeface="Gill Sans" panose="020B0502020104020203"/>
                <a:cs typeface="Gill Sans" panose="020B0502020104020203"/>
                <a:sym typeface="Gill Sans" panose="020B0502020104020203"/>
              </a:rPr>
              <a:t>According to this assumption there is linear relationship between the features and target. Linear regression captures only linear relationship. This can be validated by plotting a scatter plot between the features and the target.</a:t>
            </a:r>
            <a:endParaRPr lang="en-IN" sz="1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13" name="Google Shape;613;p22"/>
          <p:cNvSpPr/>
          <p:nvPr/>
        </p:nvSpPr>
        <p:spPr>
          <a:xfrm>
            <a:off x="3439886" y="2785929"/>
            <a:ext cx="5075464" cy="138499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400" b="1">
                <a:solidFill>
                  <a:schemeClr val="dk1"/>
                </a:solidFill>
                <a:latin typeface="Gill Sans" panose="020B0502020104020203"/>
                <a:ea typeface="Gill Sans" panose="020B0502020104020203"/>
                <a:cs typeface="Gill Sans" panose="020B0502020104020203"/>
                <a:sym typeface="Gill Sans" panose="020B0502020104020203"/>
              </a:rPr>
              <a:t>Little or no Multicollinearity between the features</a:t>
            </a:r>
            <a:endParaRPr lang="en-IN"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400">
                <a:solidFill>
                  <a:schemeClr val="dk1"/>
                </a:solidFill>
                <a:latin typeface="Gill Sans" panose="020B0502020104020203"/>
                <a:ea typeface="Gill Sans" panose="020B0502020104020203"/>
                <a:cs typeface="Gill Sans" panose="020B0502020104020203"/>
                <a:sym typeface="Gill Sans" panose="020B0502020104020203"/>
              </a:rPr>
              <a:t>Multicollinearity is a state of very high inter-correlations or inter-associations among the independent variables. It is therefore a type of disturbance in the data if present weakens the statistical power of the regression model. Pair plots and heat maps(correlation matrix) can be used for identifying highly correlated features.</a:t>
            </a:r>
            <a:endParaRPr lang="en-IN" sz="14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614" name="Google Shape;614;p22" descr="https://miro.medium.com/max/432/1*85dzrO9xgB6U5asEva1yzg.png"/>
          <p:cNvPicPr preferRelativeResize="0"/>
          <p:nvPr/>
        </p:nvPicPr>
        <p:blipFill rotWithShape="1">
          <a:blip r:embed="rId2"/>
          <a:srcRect t="15711" r="4310" b="3450"/>
          <a:stretch>
            <a:fillRect/>
          </a:stretch>
        </p:blipFill>
        <p:spPr>
          <a:xfrm>
            <a:off x="836373" y="2694065"/>
            <a:ext cx="2174023" cy="1568722"/>
          </a:xfrm>
          <a:prstGeom prst="rect">
            <a:avLst/>
          </a:prstGeom>
          <a:noFill/>
          <a:ln>
            <a:noFill/>
          </a:ln>
        </p:spPr>
      </p:pic>
      <p:sp>
        <p:nvSpPr>
          <p:cNvPr id="615" name="Google Shape;615;p22"/>
          <p:cNvSpPr/>
          <p:nvPr/>
        </p:nvSpPr>
        <p:spPr>
          <a:xfrm>
            <a:off x="1317009" y="4462350"/>
            <a:ext cx="6619164" cy="5770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050" u="sng">
                <a:solidFill>
                  <a:schemeClr val="dk1"/>
                </a:solidFill>
                <a:latin typeface="Calibri" panose="020F0502020204030204"/>
                <a:ea typeface="Calibri" panose="020F0502020204030204"/>
                <a:cs typeface="Calibri" panose="020F0502020204030204"/>
                <a:sym typeface="Calibri" panose="020F0502020204030204"/>
                <a:hlinkClick r:id="rId3"/>
              </a:rPr>
              <a:t>http://people.duke.edu/~rnau/testing.htm</a:t>
            </a:r>
            <a:endParaRPr sz="10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IN" sz="1050" u="sng">
                <a:solidFill>
                  <a:schemeClr val="dk1"/>
                </a:solidFill>
                <a:latin typeface="Calibri" panose="020F0502020204030204"/>
                <a:ea typeface="Calibri" panose="020F0502020204030204"/>
                <a:cs typeface="Calibri" panose="020F0502020204030204"/>
                <a:sym typeface="Calibri" panose="020F0502020204030204"/>
                <a:hlinkClick r:id="rId4"/>
              </a:rPr>
              <a:t>https://www.analyticsvidhya.com/blog/2016/07/deeper-regression-analysis-assumptions-plots-solutions/</a:t>
            </a:r>
            <a:endParaRPr sz="105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105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6" name="Google Shape;616;p22"/>
          <p:cNvSpPr txBox="1"/>
          <p:nvPr/>
        </p:nvSpPr>
        <p:spPr>
          <a:xfrm>
            <a:off x="316679" y="121966"/>
            <a:ext cx="5899064" cy="3825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Proxima Nova" panose="02000506030000020004"/>
              <a:buNone/>
            </a:pPr>
            <a:r>
              <a:rPr lang="en-IN" sz="2400" b="0" i="0">
                <a:solidFill>
                  <a:schemeClr val="lt1"/>
                </a:solidFill>
                <a:latin typeface="Proxima Nova" panose="02000506030000020004"/>
                <a:ea typeface="Proxima Nova" panose="02000506030000020004"/>
                <a:cs typeface="Proxima Nova" panose="02000506030000020004"/>
                <a:sym typeface="Proxima Nova" panose="02000506030000020004"/>
              </a:rPr>
              <a:t>Assumptions of Linear Regression</a:t>
            </a:r>
            <a:endParaRPr sz="2400" b="0" i="0">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21" name="Shape 621"/>
        <p:cNvGrpSpPr/>
        <p:nvPr/>
      </p:nvGrpSpPr>
      <p:grpSpPr>
        <a:xfrm>
          <a:off x="0" y="0"/>
          <a:ext cx="0" cy="0"/>
          <a:chOff x="0" y="0"/>
          <a:chExt cx="0" cy="0"/>
        </a:xfrm>
      </p:grpSpPr>
      <p:sp>
        <p:nvSpPr>
          <p:cNvPr id="622" name="Google Shape;622;p23"/>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623" name="Google Shape;623;p23"/>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624" name="Google Shape;624;p23"/>
          <p:cNvSpPr txBox="1"/>
          <p:nvPr>
            <p:ph type="title"/>
          </p:nvPr>
        </p:nvSpPr>
        <p:spPr>
          <a:xfrm>
            <a:off x="316679" y="121966"/>
            <a:ext cx="5899064"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Assumptions of Linear Regression</a:t>
            </a:r>
            <a:endParaRPr lang="en-IN"/>
          </a:p>
        </p:txBody>
      </p:sp>
      <p:sp>
        <p:nvSpPr>
          <p:cNvPr id="625" name="Google Shape;625;p23"/>
          <p:cNvSpPr/>
          <p:nvPr/>
        </p:nvSpPr>
        <p:spPr>
          <a:xfrm>
            <a:off x="628650" y="950169"/>
            <a:ext cx="788670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Gill Sans" panose="020B0502020104020203"/>
                <a:ea typeface="Gill Sans" panose="020B0502020104020203"/>
                <a:cs typeface="Gill Sans" panose="020B0502020104020203"/>
                <a:sym typeface="Gill Sans" panose="020B0502020104020203"/>
              </a:rPr>
              <a:t>Homoscedasticity Assumption</a:t>
            </a:r>
            <a:endParaRPr lang="en-IN"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400">
                <a:solidFill>
                  <a:schemeClr val="dk1"/>
                </a:solidFill>
                <a:latin typeface="Gill Sans" panose="020B0502020104020203"/>
                <a:ea typeface="Gill Sans" panose="020B0502020104020203"/>
                <a:cs typeface="Gill Sans" panose="020B0502020104020203"/>
                <a:sym typeface="Gill Sans" panose="020B0502020104020203"/>
              </a:rPr>
              <a:t>Homoscedasticity describes a situation in which the error term (that is, the “noise” or random disturbance in the relationship between the features and the target) is the same across all values of the independent variables</a:t>
            </a:r>
            <a:endParaRPr lang="en-IN" sz="14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626" name="Google Shape;626;p23" descr="https://miro.medium.com/max/1663/1*Jan9oVOzNqQyhA4bSg_zwA.png"/>
          <p:cNvPicPr preferRelativeResize="0"/>
          <p:nvPr/>
        </p:nvPicPr>
        <p:blipFill rotWithShape="1">
          <a:blip r:embed="rId1"/>
          <a:srcRect/>
          <a:stretch>
            <a:fillRect/>
          </a:stretch>
        </p:blipFill>
        <p:spPr>
          <a:xfrm>
            <a:off x="1243592" y="2289449"/>
            <a:ext cx="6656816" cy="17252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31" name="Shape 631"/>
        <p:cNvGrpSpPr/>
        <p:nvPr/>
      </p:nvGrpSpPr>
      <p:grpSpPr>
        <a:xfrm>
          <a:off x="0" y="0"/>
          <a:ext cx="0" cy="0"/>
          <a:chOff x="0" y="0"/>
          <a:chExt cx="0" cy="0"/>
        </a:xfrm>
      </p:grpSpPr>
      <p:sp>
        <p:nvSpPr>
          <p:cNvPr id="632" name="Google Shape;632;p24"/>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633" name="Google Shape;633;p24"/>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634" name="Google Shape;634;p24"/>
          <p:cNvSpPr txBox="1"/>
          <p:nvPr>
            <p:ph type="title"/>
          </p:nvPr>
        </p:nvSpPr>
        <p:spPr>
          <a:xfrm>
            <a:off x="316679" y="121966"/>
            <a:ext cx="6388921"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Assumptions of Linear Regression</a:t>
            </a:r>
            <a:endParaRPr lang="en-IN"/>
          </a:p>
        </p:txBody>
      </p:sp>
      <p:sp>
        <p:nvSpPr>
          <p:cNvPr id="635" name="Google Shape;635;p24"/>
          <p:cNvSpPr/>
          <p:nvPr/>
        </p:nvSpPr>
        <p:spPr>
          <a:xfrm>
            <a:off x="536538" y="1113455"/>
            <a:ext cx="3839519"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Gill Sans" panose="020B0502020104020203"/>
                <a:ea typeface="Gill Sans" panose="020B0502020104020203"/>
                <a:cs typeface="Gill Sans" panose="020B0502020104020203"/>
                <a:sym typeface="Gill Sans" panose="020B0502020104020203"/>
              </a:rPr>
              <a:t>Error terms are normally distributed with mean zero</a:t>
            </a:r>
            <a:endParaRPr lang="en-IN"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400">
                <a:solidFill>
                  <a:schemeClr val="dk1"/>
                </a:solidFill>
                <a:latin typeface="Gill Sans" panose="020B0502020104020203"/>
                <a:ea typeface="Gill Sans" panose="020B0502020104020203"/>
                <a:cs typeface="Gill Sans" panose="020B0502020104020203"/>
                <a:sym typeface="Gill Sans" panose="020B0502020104020203"/>
              </a:rPr>
              <a:t>The fourth assumption is that the error(residuals) follow a normal distribution. One particular repercussion of the error terms not being normally distributed is that the p-values obtained during the hypothesis test to determine the significance of the coefficients become unreliable. </a:t>
            </a:r>
            <a:endParaRPr lang="en-IN" sz="1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400">
                <a:solidFill>
                  <a:schemeClr val="dk1"/>
                </a:solidFill>
                <a:latin typeface="Gill Sans" panose="020B0502020104020203"/>
                <a:ea typeface="Gill Sans" panose="020B0502020104020203"/>
                <a:cs typeface="Gill Sans" panose="020B0502020104020203"/>
                <a:sym typeface="Gill Sans" panose="020B0502020104020203"/>
              </a:rPr>
              <a:t>Normal distribution of the residuals can be validated by plotting a q-q plot.</a:t>
            </a:r>
            <a:endParaRPr lang="en-IN" sz="14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636" name="Google Shape;636;p24" descr="https://miro.medium.com/max/648/1*QG3XRj1aC5rOVwBaBCOUXg.png"/>
          <p:cNvPicPr preferRelativeResize="0"/>
          <p:nvPr/>
        </p:nvPicPr>
        <p:blipFill rotWithShape="1">
          <a:blip r:embed="rId1"/>
          <a:srcRect/>
          <a:stretch>
            <a:fillRect/>
          </a:stretch>
        </p:blipFill>
        <p:spPr>
          <a:xfrm>
            <a:off x="4460194" y="1475418"/>
            <a:ext cx="4490811" cy="21691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5"/>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642" name="Google Shape;642;p25"/>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643" name="Google Shape;643;p25"/>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a:t>Scaling vs Standardization</a:t>
            </a:r>
            <a:endParaRPr lang="en-IN"/>
          </a:p>
        </p:txBody>
      </p:sp>
      <p:sp>
        <p:nvSpPr>
          <p:cNvPr id="644" name="Google Shape;644;p25"/>
          <p:cNvSpPr txBox="1"/>
          <p:nvPr/>
        </p:nvSpPr>
        <p:spPr>
          <a:xfrm>
            <a:off x="506436" y="865892"/>
            <a:ext cx="397412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a:solidFill>
                  <a:srgbClr val="282828"/>
                </a:solidFill>
                <a:latin typeface="Helvetica Neue" panose="020B0604020202020204"/>
                <a:ea typeface="Helvetica Neue" panose="020B0604020202020204"/>
                <a:cs typeface="Helvetica Neue" panose="020B0604020202020204"/>
                <a:sym typeface="Helvetica Neue" panose="020B0604020202020204"/>
              </a:rPr>
              <a:t>Scaling</a:t>
            </a:r>
            <a:r>
              <a:rPr lang="en-IN" sz="1400" b="1">
                <a:solidFill>
                  <a:srgbClr val="282828"/>
                </a:solidFill>
                <a:latin typeface="Helvetica Neue" panose="020B0604020202020204"/>
                <a:ea typeface="Helvetica Neue" panose="020B0604020202020204"/>
                <a:cs typeface="Helvetica Neue" panose="020B0604020202020204"/>
                <a:sym typeface="Helvetica Neue" panose="020B0604020202020204"/>
              </a:rPr>
              <a:t> </a:t>
            </a:r>
            <a:r>
              <a:rPr lang="en-IN" sz="1400" b="0" i="1" u="none" strike="noStrike">
                <a:solidFill>
                  <a:srgbClr val="282828"/>
                </a:solidFill>
                <a:latin typeface="Arial" panose="020B0604020202020204"/>
                <a:ea typeface="Arial" panose="020B0604020202020204"/>
                <a:cs typeface="Arial" panose="020B0604020202020204"/>
                <a:sym typeface="Arial" panose="020B0604020202020204"/>
              </a:rPr>
              <a:t>(also called </a:t>
            </a:r>
            <a:r>
              <a:rPr lang="en-IN" sz="1400" b="1" i="1" u="none" strike="noStrike">
                <a:solidFill>
                  <a:srgbClr val="282828"/>
                </a:solidFill>
                <a:latin typeface="Arial" panose="020B0604020202020204"/>
                <a:ea typeface="Arial" panose="020B0604020202020204"/>
                <a:cs typeface="Arial" panose="020B0604020202020204"/>
                <a:sym typeface="Arial" panose="020B0604020202020204"/>
              </a:rPr>
              <a:t>min-max scaling</a:t>
            </a:r>
            <a:r>
              <a:rPr lang="en-IN" sz="1400" b="0" i="1" u="none" strike="noStrike">
                <a:solidFill>
                  <a:srgbClr val="282828"/>
                </a:solidFill>
                <a:latin typeface="Arial" panose="020B0604020202020204"/>
                <a:ea typeface="Arial" panose="020B0604020202020204"/>
                <a:cs typeface="Arial" panose="020B0604020202020204"/>
                <a:sym typeface="Arial" panose="020B0604020202020204"/>
              </a:rPr>
              <a:t>)</a:t>
            </a:r>
            <a:r>
              <a:rPr lang="en-IN" sz="1400" b="0" i="0" u="none" strike="noStrike">
                <a:solidFill>
                  <a:srgbClr val="282828"/>
                </a:solidFill>
                <a:latin typeface="Arial" panose="020B0604020202020204"/>
                <a:ea typeface="Arial" panose="020B0604020202020204"/>
                <a:cs typeface="Arial" panose="020B0604020202020204"/>
                <a:sym typeface="Arial" panose="020B0604020202020204"/>
              </a:rPr>
              <a:t>, you transform the data such that the features are within a specific range e.g. [0, 1].</a:t>
            </a:r>
            <a:endParaRPr lang="en-IN" sz="1400" b="0" i="0" u="none" strike="noStrike">
              <a:solidFill>
                <a:srgbClr val="282828"/>
              </a:solidFill>
              <a:latin typeface="Arial" panose="020B0604020202020204"/>
              <a:ea typeface="Arial" panose="020B0604020202020204"/>
              <a:cs typeface="Arial" panose="020B0604020202020204"/>
              <a:sym typeface="Arial" panose="020B0604020202020204"/>
            </a:endParaRPr>
          </a:p>
        </p:txBody>
      </p:sp>
      <p:pic>
        <p:nvPicPr>
          <p:cNvPr id="645" name="Google Shape;645;p25"/>
          <p:cNvPicPr preferRelativeResize="0"/>
          <p:nvPr/>
        </p:nvPicPr>
        <p:blipFill rotWithShape="1">
          <a:blip r:embed="rId1"/>
          <a:srcRect/>
          <a:stretch>
            <a:fillRect/>
          </a:stretch>
        </p:blipFill>
        <p:spPr>
          <a:xfrm>
            <a:off x="1116364" y="1996695"/>
            <a:ext cx="2136531" cy="1679809"/>
          </a:xfrm>
          <a:prstGeom prst="rect">
            <a:avLst/>
          </a:prstGeom>
          <a:noFill/>
          <a:ln>
            <a:noFill/>
          </a:ln>
        </p:spPr>
      </p:pic>
      <p:sp>
        <p:nvSpPr>
          <p:cNvPr id="646" name="Google Shape;646;p25"/>
          <p:cNvSpPr txBox="1"/>
          <p:nvPr/>
        </p:nvSpPr>
        <p:spPr>
          <a:xfrm>
            <a:off x="4663442" y="865892"/>
            <a:ext cx="41147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a:solidFill>
                  <a:srgbClr val="282828"/>
                </a:solidFill>
                <a:latin typeface="Arial" panose="020B0604020202020204"/>
                <a:ea typeface="Arial" panose="020B0604020202020204"/>
                <a:cs typeface="Arial" panose="020B0604020202020204"/>
                <a:sym typeface="Arial" panose="020B0604020202020204"/>
              </a:rPr>
              <a:t>Standardization</a:t>
            </a:r>
            <a:r>
              <a:rPr lang="en-IN" sz="1400" b="0" i="0">
                <a:solidFill>
                  <a:srgbClr val="282828"/>
                </a:solidFill>
                <a:latin typeface="Arial" panose="020B0604020202020204"/>
                <a:ea typeface="Arial" panose="020B0604020202020204"/>
                <a:cs typeface="Arial" panose="020B0604020202020204"/>
                <a:sym typeface="Arial" panose="020B0604020202020204"/>
              </a:rPr>
              <a:t> </a:t>
            </a:r>
            <a:r>
              <a:rPr lang="en-IN" sz="1400" b="0" i="1">
                <a:solidFill>
                  <a:srgbClr val="282828"/>
                </a:solidFill>
                <a:latin typeface="Arial" panose="020B0604020202020204"/>
                <a:ea typeface="Arial" panose="020B0604020202020204"/>
                <a:cs typeface="Arial" panose="020B0604020202020204"/>
                <a:sym typeface="Arial" panose="020B0604020202020204"/>
              </a:rPr>
              <a:t>(also called </a:t>
            </a:r>
            <a:r>
              <a:rPr lang="en-IN" sz="1400" b="1" i="1">
                <a:solidFill>
                  <a:srgbClr val="282828"/>
                </a:solidFill>
                <a:latin typeface="Arial" panose="020B0604020202020204"/>
                <a:ea typeface="Arial" panose="020B0604020202020204"/>
                <a:cs typeface="Arial" panose="020B0604020202020204"/>
                <a:sym typeface="Arial" panose="020B0604020202020204"/>
              </a:rPr>
              <a:t>z-score normalization</a:t>
            </a:r>
            <a:r>
              <a:rPr lang="en-IN" sz="1400" b="0" i="1">
                <a:solidFill>
                  <a:srgbClr val="282828"/>
                </a:solidFill>
                <a:latin typeface="Arial" panose="020B0604020202020204"/>
                <a:ea typeface="Arial" panose="020B0604020202020204"/>
                <a:cs typeface="Arial" panose="020B0604020202020204"/>
                <a:sym typeface="Arial" panose="020B0604020202020204"/>
              </a:rPr>
              <a:t>)</a:t>
            </a:r>
            <a:r>
              <a:rPr lang="en-IN" sz="1400" b="0" i="0">
                <a:solidFill>
                  <a:srgbClr val="282828"/>
                </a:solidFill>
                <a:latin typeface="Arial" panose="020B0604020202020204"/>
                <a:ea typeface="Arial" panose="020B0604020202020204"/>
                <a:cs typeface="Arial" panose="020B0604020202020204"/>
                <a:sym typeface="Arial" panose="020B0604020202020204"/>
              </a:rPr>
              <a:t> transforms your data such that the resulting distribution has a mean of 0 and a standard deviation of 1</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7" name="Google Shape;647;p25"/>
          <p:cNvPicPr preferRelativeResize="0"/>
          <p:nvPr/>
        </p:nvPicPr>
        <p:blipFill rotWithShape="1">
          <a:blip r:embed="rId2"/>
          <a:srcRect/>
          <a:stretch>
            <a:fillRect/>
          </a:stretch>
        </p:blipFill>
        <p:spPr>
          <a:xfrm>
            <a:off x="5492629" y="1924581"/>
            <a:ext cx="2296477" cy="1824035"/>
          </a:xfrm>
          <a:prstGeom prst="rect">
            <a:avLst/>
          </a:prstGeom>
          <a:noFill/>
          <a:ln>
            <a:noFill/>
          </a:ln>
        </p:spPr>
      </p:pic>
      <p:sp>
        <p:nvSpPr>
          <p:cNvPr id="648" name="Google Shape;648;p25"/>
          <p:cNvSpPr txBox="1"/>
          <p:nvPr/>
        </p:nvSpPr>
        <p:spPr>
          <a:xfrm>
            <a:off x="5198929" y="3815943"/>
            <a:ext cx="2883875"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900" b="0" i="0">
                <a:solidFill>
                  <a:srgbClr val="282828"/>
                </a:solidFill>
                <a:latin typeface="Arial" panose="020B0604020202020204"/>
                <a:ea typeface="Arial" panose="020B0604020202020204"/>
                <a:cs typeface="Arial" panose="020B0604020202020204"/>
                <a:sym typeface="Arial" panose="020B0604020202020204"/>
              </a:rPr>
              <a:t>You need to normalize our data if you’re going use a machine learning or statistics technique that assumes that data is normally distributed e.g. t-tests, ANOVAs, linear regression, linear discriminant analysis (LDA) and Gaussian Naive Bayes.</a:t>
            </a:r>
            <a:endParaRPr sz="9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9" name="Google Shape;649;p25"/>
          <p:cNvSpPr txBox="1"/>
          <p:nvPr/>
        </p:nvSpPr>
        <p:spPr>
          <a:xfrm>
            <a:off x="717609" y="3815943"/>
            <a:ext cx="31580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900" b="0" i="0">
                <a:solidFill>
                  <a:srgbClr val="282828"/>
                </a:solidFill>
                <a:latin typeface="Arial" panose="020B0604020202020204"/>
                <a:ea typeface="Arial" panose="020B0604020202020204"/>
                <a:cs typeface="Arial" panose="020B0604020202020204"/>
                <a:sym typeface="Arial" panose="020B0604020202020204"/>
              </a:rPr>
              <a:t>Scaling is important in the algorithms such as support vector machines (SVM) and k-nearest neighbors (KNN) where distance between the data points is important. For example, in the dataset containing prices of products; without scaling, SVM might treat 1 USD equivalent to 1 INR though 1 USD = 65 INR.</a:t>
            </a:r>
            <a:endParaRPr sz="9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53" name="Shape 653"/>
        <p:cNvGrpSpPr/>
        <p:nvPr/>
      </p:nvGrpSpPr>
      <p:grpSpPr>
        <a:xfrm>
          <a:off x="0" y="0"/>
          <a:ext cx="0" cy="0"/>
          <a:chOff x="0" y="0"/>
          <a:chExt cx="0" cy="0"/>
        </a:xfrm>
      </p:grpSpPr>
      <p:sp>
        <p:nvSpPr>
          <p:cNvPr id="654" name="Google Shape;654;p26"/>
          <p:cNvSpPr txBox="1"/>
          <p:nvPr/>
        </p:nvSpPr>
        <p:spPr>
          <a:xfrm>
            <a:off x="588903" y="1494591"/>
            <a:ext cx="6895272" cy="261004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panose="02000506030000020004"/>
              <a:buNone/>
            </a:pPr>
            <a:r>
              <a:rPr lang="en-IN" sz="4000">
                <a:solidFill>
                  <a:schemeClr val="dk1"/>
                </a:solidFill>
                <a:latin typeface="Proxima Nova" panose="02000506030000020004"/>
                <a:ea typeface="Proxima Nova" panose="02000506030000020004"/>
                <a:cs typeface="Proxima Nova" panose="02000506030000020004"/>
                <a:sym typeface="Proxima Nova" panose="02000506030000020004"/>
              </a:rPr>
              <a:t>Thank You!</a:t>
            </a:r>
            <a:endParaRPr lang="en-IN" sz="4000">
              <a:solidFill>
                <a:schemeClr val="dk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0"/>
              </a:spcBef>
              <a:spcAft>
                <a:spcPts val="0"/>
              </a:spcAft>
              <a:buClr>
                <a:schemeClr val="dk1"/>
              </a:buClr>
              <a:buSzPts val="3600"/>
              <a:buFont typeface="Arial" panose="020B0604020202020204"/>
              <a:buNone/>
            </a:pPr>
            <a:endParaRPr sz="3600">
              <a:solidFill>
                <a:schemeClr val="dk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0"/>
              </a:spcBef>
              <a:spcAft>
                <a:spcPts val="0"/>
              </a:spcAft>
              <a:buClr>
                <a:schemeClr val="dk1"/>
              </a:buClr>
              <a:buSzPts val="900"/>
              <a:buFont typeface="Arial" panose="020B0604020202020204"/>
              <a:buNone/>
            </a:pPr>
            <a:endParaRPr sz="900">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pic>
        <p:nvPicPr>
          <p:cNvPr id="655" name="Google Shape;655;p26"/>
          <p:cNvPicPr preferRelativeResize="0"/>
          <p:nvPr/>
        </p:nvPicPr>
        <p:blipFill rotWithShape="1">
          <a:blip r:embed="rId1"/>
          <a:srcRect/>
          <a:stretch>
            <a:fillRect/>
          </a:stretch>
        </p:blipFill>
        <p:spPr>
          <a:xfrm>
            <a:off x="7582370" y="0"/>
            <a:ext cx="1356542" cy="1577482"/>
          </a:xfrm>
          <a:prstGeom prst="rect">
            <a:avLst/>
          </a:prstGeom>
          <a:noFill/>
          <a:ln>
            <a:noFill/>
          </a:ln>
        </p:spPr>
      </p:pic>
      <p:sp>
        <p:nvSpPr>
          <p:cNvPr id="656" name="Google Shape;656;p26"/>
          <p:cNvSpPr txBox="1"/>
          <p:nvPr/>
        </p:nvSpPr>
        <p:spPr>
          <a:xfrm>
            <a:off x="1157110" y="716037"/>
            <a:ext cx="2603231"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panose="020B0604020202020204"/>
              <a:buNone/>
            </a:pPr>
            <a:endParaRPr sz="1400">
              <a:solidFill>
                <a:schemeClr val="lt1"/>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90000"/>
              </a:lnSpc>
              <a:spcBef>
                <a:spcPts val="1000"/>
              </a:spcBef>
              <a:spcAft>
                <a:spcPts val="0"/>
              </a:spcAft>
              <a:buClr>
                <a:schemeClr val="dk1"/>
              </a:buClr>
              <a:buSzPts val="1400"/>
              <a:buFont typeface="Arial" panose="020B0604020202020204"/>
              <a:buNone/>
            </a:pPr>
            <a:r>
              <a:rPr lang="en-IN" sz="1400" i="1">
                <a:solidFill>
                  <a:schemeClr val="dk1"/>
                </a:solidFill>
                <a:latin typeface="Proxima Nova" panose="02000506030000020004"/>
                <a:ea typeface="Proxima Nova" panose="02000506030000020004"/>
                <a:cs typeface="Proxima Nova" panose="02000506030000020004"/>
                <a:sym typeface="Proxima Nova" panose="02000506030000020004"/>
              </a:rPr>
              <a:t>    #LifeKoKaroLift</a:t>
            </a:r>
            <a:endParaRPr lang="en-IN" sz="1400" i="1">
              <a:solidFill>
                <a:schemeClr val="dk1"/>
              </a:solidFill>
              <a:latin typeface="Proxima Nova" panose="02000506030000020004"/>
              <a:ea typeface="Proxima Nova" panose="02000506030000020004"/>
              <a:cs typeface="Proxima Nova" panose="02000506030000020004"/>
              <a:sym typeface="Proxima Nova" panose="02000506030000020004"/>
            </a:endParaRPr>
          </a:p>
        </p:txBody>
      </p:sp>
      <p:sp>
        <p:nvSpPr>
          <p:cNvPr id="657" name="Google Shape;657;p26"/>
          <p:cNvSpPr txBox="1"/>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t>29-08-2021</a:t>
            </a:r>
            <a:endParaRPr lang="en-IN"/>
          </a:p>
          <a:p>
            <a:pPr marL="0" lvl="0" indent="0" algn="l" rtl="0">
              <a:spcBef>
                <a:spcPts val="0"/>
              </a:spcBef>
              <a:spcAft>
                <a:spcPts val="0"/>
              </a:spcAft>
              <a:buNone/>
            </a:pPr>
          </a:p>
        </p:txBody>
      </p:sp>
      <p:sp>
        <p:nvSpPr>
          <p:cNvPr id="658" name="Google Shape;658;p26"/>
          <p:cNvSpPr txBox="1"/>
          <p:nvPr>
            <p:ph type="sldNum" idx="12"/>
          </p:nvPr>
        </p:nvSpPr>
        <p:spPr>
          <a:xfrm>
            <a:off x="6553670" y="4516965"/>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21</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ge8ff244dbb_0_0"/>
          <p:cNvSpPr/>
          <p:nvPr>
            <p:ph type="pic" idx="2"/>
          </p:nvPr>
        </p:nvSpPr>
        <p:spPr>
          <a:xfrm>
            <a:off x="0" y="0"/>
            <a:ext cx="9144000" cy="5143500"/>
          </a:xfrm>
          <a:prstGeom prst="rect">
            <a:avLst/>
          </a:prstGeom>
        </p:spPr>
      </p:sp>
      <p:sp>
        <p:nvSpPr>
          <p:cNvPr id="394" name="Google Shape;394;ge8ff244dbb_0_0"/>
          <p:cNvSpPr txBox="1"/>
          <p:nvPr>
            <p:ph type="sldNum" idx="12"/>
          </p:nvPr>
        </p:nvSpPr>
        <p:spPr>
          <a:xfrm>
            <a:off x="6457950" y="4767263"/>
            <a:ext cx="20574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900"/>
              <a:buFont typeface="Proxima Nova" panose="02000506030000020004"/>
              <a:buNone/>
            </a:pPr>
            <a:fld id="{00000000-1234-1234-1234-123412341234}" type="slidenum">
              <a:rPr lang="en-IN"/>
            </a:fld>
            <a:endParaRPr lang="en-IN"/>
          </a:p>
        </p:txBody>
      </p:sp>
      <p:pic>
        <p:nvPicPr>
          <p:cNvPr id="395" name="Google Shape;395;ge8ff244dbb_0_0"/>
          <p:cNvPicPr preferRelativeResize="0"/>
          <p:nvPr/>
        </p:nvPicPr>
        <p:blipFill>
          <a:blip r:embed="rId1"/>
          <a:stretch>
            <a:fillRect/>
          </a:stretch>
        </p:blipFill>
        <p:spPr>
          <a:xfrm>
            <a:off x="0" y="0"/>
            <a:ext cx="91439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9" name="Shape 399"/>
        <p:cNvGrpSpPr/>
        <p:nvPr/>
      </p:nvGrpSpPr>
      <p:grpSpPr>
        <a:xfrm>
          <a:off x="0" y="0"/>
          <a:ext cx="0" cy="0"/>
          <a:chOff x="0" y="0"/>
          <a:chExt cx="0" cy="0"/>
        </a:xfrm>
      </p:grpSpPr>
      <p:sp>
        <p:nvSpPr>
          <p:cNvPr id="400" name="Google Shape;400;p3"/>
          <p:cNvSpPr txBox="1"/>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01" name="Google Shape;401;p3"/>
          <p:cNvSpPr txBox="1"/>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latin typeface="Proxima Nova" panose="02000506030000020004"/>
                <a:ea typeface="Proxima Nova" panose="02000506030000020004"/>
                <a:cs typeface="Proxima Nova" panose="02000506030000020004"/>
                <a:sym typeface="Proxima Nova" panose="02000506030000020004"/>
              </a:rPr>
            </a:fld>
            <a:endParaRPr sz="900">
              <a:latin typeface="Proxima Nova" panose="02000506030000020004"/>
              <a:ea typeface="Proxima Nova" panose="02000506030000020004"/>
              <a:cs typeface="Proxima Nova" panose="02000506030000020004"/>
              <a:sym typeface="Proxima Nova" panose="02000506030000020004"/>
            </a:endParaRPr>
          </a:p>
        </p:txBody>
      </p:sp>
      <p:sp>
        <p:nvSpPr>
          <p:cNvPr id="402" name="Google Shape;402;p3"/>
          <p:cNvSpPr/>
          <p:nvPr/>
        </p:nvSpPr>
        <p:spPr>
          <a:xfrm>
            <a:off x="487688" y="612279"/>
            <a:ext cx="8168623" cy="3970318"/>
          </a:xfrm>
          <a:prstGeom prst="rect">
            <a:avLst/>
          </a:prstGeom>
          <a:noFill/>
          <a:ln w="9525" cap="flat" cmpd="sng">
            <a:solidFill>
              <a:schemeClr val="lt1"/>
            </a:solidFill>
            <a:prstDash val="lgDashDot"/>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8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IN" sz="2400" b="1" i="0" u="none" strike="noStrike" cap="none">
                <a:solidFill>
                  <a:schemeClr val="lt1"/>
                </a:solidFill>
                <a:latin typeface="Calibri" panose="020F0502020204030204"/>
                <a:ea typeface="Calibri" panose="020F0502020204030204"/>
                <a:cs typeface="Calibri" panose="020F0502020204030204"/>
                <a:sym typeface="Calibri" panose="020F0502020204030204"/>
              </a:rPr>
              <a:t>Today’s Agenda</a:t>
            </a:r>
            <a:endParaRPr lang="en-IN" sz="2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Problem Statement walkthrough</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The objectives for the assignment</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Pre-Modelling Steps</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Model Building</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Model Evaluation</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0" algn="l" rtl="0">
              <a:spcBef>
                <a:spcPts val="0"/>
              </a:spcBef>
              <a:spcAft>
                <a:spcPts val="0"/>
              </a:spcAft>
              <a:buClr>
                <a:schemeClr val="lt1"/>
              </a:buClr>
              <a:buSzPts val="2400"/>
              <a:buFont typeface="Arial" panose="020B0604020202020204"/>
              <a:buChar char="•"/>
            </a:pPr>
            <a:r>
              <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Q &amp; A</a:t>
            </a:r>
            <a:endParaRPr lang="en-IN"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152400" algn="l" rtl="0">
              <a:spcBef>
                <a:spcPts val="0"/>
              </a:spcBef>
              <a:spcAft>
                <a:spcPts val="0"/>
              </a:spcAft>
              <a:buClr>
                <a:schemeClr val="dk1"/>
              </a:buClr>
              <a:buSzPts val="2400"/>
              <a:buFont typeface="Arial" panose="020B0604020202020204"/>
              <a:buNone/>
            </a:pPr>
            <a:endParaRPr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1" indent="152400" algn="l" rtl="0">
              <a:spcBef>
                <a:spcPts val="0"/>
              </a:spcBef>
              <a:spcAft>
                <a:spcPts val="0"/>
              </a:spcAft>
              <a:buClr>
                <a:schemeClr val="dk1"/>
              </a:buClr>
              <a:buSzPts val="2400"/>
              <a:buFont typeface="Arial" panose="020B0604020202020204"/>
              <a:buNone/>
            </a:pPr>
            <a:endParaRPr sz="2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6" name="Shape 406"/>
        <p:cNvGrpSpPr/>
        <p:nvPr/>
      </p:nvGrpSpPr>
      <p:grpSpPr>
        <a:xfrm>
          <a:off x="0" y="0"/>
          <a:ext cx="0" cy="0"/>
          <a:chOff x="0" y="0"/>
          <a:chExt cx="0" cy="0"/>
        </a:xfrm>
      </p:grpSpPr>
      <p:sp>
        <p:nvSpPr>
          <p:cNvPr id="407" name="Google Shape;407;p4"/>
          <p:cNvSpPr txBox="1"/>
          <p:nvPr>
            <p:ph type="dt" idx="10"/>
          </p:nvPr>
        </p:nvSpPr>
        <p:spPr>
          <a:xfrm>
            <a:off x="419360" y="4743440"/>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endParaRPr>
              <a:solidFill>
                <a:srgbClr val="FF0000"/>
              </a:solidFill>
            </a:endParaRPr>
          </a:p>
        </p:txBody>
      </p:sp>
      <p:sp>
        <p:nvSpPr>
          <p:cNvPr id="408" name="Google Shape;408;p4"/>
          <p:cNvSpPr txBox="1"/>
          <p:nvPr>
            <p:ph type="sldNum" idx="4294967295"/>
          </p:nvPr>
        </p:nvSpPr>
        <p:spPr>
          <a:xfrm>
            <a:off x="6511925" y="4767263"/>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FF0000"/>
                </a:solidFill>
                <a:latin typeface="Proxima Nova" panose="02000506030000020004"/>
                <a:ea typeface="Proxima Nova" panose="02000506030000020004"/>
                <a:cs typeface="Proxima Nova" panose="02000506030000020004"/>
                <a:sym typeface="Proxima Nova" panose="02000506030000020004"/>
              </a:rPr>
            </a:fld>
            <a:endParaRPr sz="900">
              <a:solidFill>
                <a:srgbClr val="FF0000"/>
              </a:solidFill>
              <a:latin typeface="Proxima Nova" panose="02000506030000020004"/>
              <a:ea typeface="Proxima Nova" panose="02000506030000020004"/>
              <a:cs typeface="Proxima Nova" panose="02000506030000020004"/>
              <a:sym typeface="Proxima Nova" panose="02000506030000020004"/>
            </a:endParaRPr>
          </a:p>
        </p:txBody>
      </p:sp>
      <p:sp>
        <p:nvSpPr>
          <p:cNvPr id="409" name="Google Shape;409;p4"/>
          <p:cNvSpPr txBox="1"/>
          <p:nvPr/>
        </p:nvSpPr>
        <p:spPr>
          <a:xfrm>
            <a:off x="385994" y="126216"/>
            <a:ext cx="4292794" cy="403035"/>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lt1"/>
              </a:buClr>
              <a:buSzPct val="100000"/>
              <a:buFont typeface="Proxima Nova" panose="02000506030000020004"/>
              <a:buNone/>
            </a:pPr>
            <a:r>
              <a:rPr lang="en-IN" sz="23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rPr>
              <a:t>Bike Sharing Assignment</a:t>
            </a:r>
            <a:endParaRPr sz="24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endParaRPr>
          </a:p>
        </p:txBody>
      </p:sp>
      <p:sp>
        <p:nvSpPr>
          <p:cNvPr id="410" name="Google Shape;410;p4"/>
          <p:cNvSpPr txBox="1"/>
          <p:nvPr/>
        </p:nvSpPr>
        <p:spPr>
          <a:xfrm>
            <a:off x="246391" y="773585"/>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rgbClr val="FF0000"/>
                </a:solidFill>
                <a:latin typeface="Calibri" panose="020F0502020204030204"/>
                <a:ea typeface="Calibri" panose="020F0502020204030204"/>
                <a:cs typeface="Calibri" panose="020F0502020204030204"/>
                <a:sym typeface="Calibri" panose="020F0502020204030204"/>
              </a:rPr>
              <a:t>What is BoomBikes ?</a:t>
            </a:r>
            <a:endParaRPr lang="en-IN"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4"/>
          <p:cNvSpPr txBox="1"/>
          <p:nvPr/>
        </p:nvSpPr>
        <p:spPr>
          <a:xfrm>
            <a:off x="532229" y="1219658"/>
            <a:ext cx="8208497"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400">
                <a:solidFill>
                  <a:schemeClr val="dk1"/>
                </a:solidFill>
                <a:latin typeface="Calibri" panose="020F0502020204030204"/>
                <a:ea typeface="Calibri" panose="020F0502020204030204"/>
                <a:cs typeface="Calibri" panose="020F0502020204030204"/>
                <a:sym typeface="Calibri" panose="020F0502020204030204"/>
              </a:rPr>
              <a:t>A bike-sharing system in which bikes are made available for shared use to individuals on a short term basis for a price or free. It allow people to borrow a bike from a "dock" which is usually computer-controlled wherein the user enters the payment information, and the system unlocks it. This bike can then be returned to another dock belonging to the same system.</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2" name="Google Shape;412;p4"/>
          <p:cNvSpPr txBox="1"/>
          <p:nvPr/>
        </p:nvSpPr>
        <p:spPr>
          <a:xfrm>
            <a:off x="467751" y="2646218"/>
            <a:ext cx="5982286"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rgbClr val="FF0000"/>
                </a:solidFill>
                <a:latin typeface="Calibri" panose="020F0502020204030204"/>
                <a:ea typeface="Calibri" panose="020F0502020204030204"/>
                <a:cs typeface="Calibri" panose="020F0502020204030204"/>
                <a:sym typeface="Calibri" panose="020F0502020204030204"/>
              </a:rPr>
              <a:t>Business objective: </a:t>
            </a:r>
            <a:r>
              <a:rPr lang="en-IN" sz="1400">
                <a:solidFill>
                  <a:schemeClr val="dk1"/>
                </a:solidFill>
                <a:latin typeface="Calibri" panose="020F0502020204030204"/>
                <a:ea typeface="Calibri" panose="020F0502020204030204"/>
                <a:cs typeface="Calibri" panose="020F0502020204030204"/>
                <a:sym typeface="Calibri" panose="020F0502020204030204"/>
              </a:rPr>
              <a:t>The objective is to model the demand for shared bikes with the available independent variables. It will be used by the management to understand how exactly the demands vary with different features. They can accordingly manipulate the business strategy to meet the demand levels and meet the customer's expectations. Further, the model will be a good way for management to understand the demand dynamics of a new market. </a:t>
            </a:r>
            <a:endParaRPr lang="en-IN"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13" name="Google Shape;413;p4" descr="Altair Apps - Bike rental services"/>
          <p:cNvPicPr preferRelativeResize="0"/>
          <p:nvPr/>
        </p:nvPicPr>
        <p:blipFill rotWithShape="1">
          <a:blip r:embed="rId1"/>
          <a:srcRect/>
          <a:stretch>
            <a:fillRect/>
          </a:stretch>
        </p:blipFill>
        <p:spPr>
          <a:xfrm>
            <a:off x="6600385" y="2408939"/>
            <a:ext cx="2140341" cy="21403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5"/>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19" name="Google Shape;419;p5"/>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20" name="Google Shape;420;p5"/>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Bike Sharing Assignment</a:t>
            </a:r>
            <a:endParaRPr>
              <a:latin typeface="Proxima Nova" panose="02000506030000020004"/>
              <a:ea typeface="Proxima Nova" panose="02000506030000020004"/>
              <a:cs typeface="Proxima Nova" panose="02000506030000020004"/>
              <a:sym typeface="Proxima Nova" panose="02000506030000020004"/>
            </a:endParaRPr>
          </a:p>
        </p:txBody>
      </p:sp>
      <p:grpSp>
        <p:nvGrpSpPr>
          <p:cNvPr id="421" name="Google Shape;421;p5"/>
          <p:cNvGrpSpPr/>
          <p:nvPr/>
        </p:nvGrpSpPr>
        <p:grpSpPr>
          <a:xfrm>
            <a:off x="406205" y="1035035"/>
            <a:ext cx="5381772" cy="1338576"/>
            <a:chOff x="400050" y="878485"/>
            <a:chExt cx="5381772" cy="1338576"/>
          </a:xfrm>
        </p:grpSpPr>
        <p:sp>
          <p:nvSpPr>
            <p:cNvPr id="422" name="Google Shape;422;p5"/>
            <p:cNvSpPr txBox="1"/>
            <p:nvPr/>
          </p:nvSpPr>
          <p:spPr>
            <a:xfrm>
              <a:off x="400050" y="878485"/>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Calibri" panose="020F0502020204030204"/>
                  <a:ea typeface="Calibri" panose="020F0502020204030204"/>
                  <a:cs typeface="Calibri" panose="020F0502020204030204"/>
                  <a:sym typeface="Calibri" panose="020F0502020204030204"/>
                </a:rPr>
                <a:t>Requirements</a:t>
              </a:r>
              <a:endParaRPr lang="en-IN"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5"/>
            <p:cNvSpPr txBox="1"/>
            <p:nvPr/>
          </p:nvSpPr>
          <p:spPr>
            <a:xfrm>
              <a:off x="628650" y="1386064"/>
              <a:ext cx="5153172"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Which variables are significant in predicting the demand for shared bikes.</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How well those variables describe the bike demands.</a:t>
              </a: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424" name="Google Shape;424;p5"/>
          <p:cNvGrpSpPr/>
          <p:nvPr/>
        </p:nvGrpSpPr>
        <p:grpSpPr>
          <a:xfrm>
            <a:off x="443133" y="2834165"/>
            <a:ext cx="5536516" cy="1581082"/>
            <a:chOff x="400050" y="2425591"/>
            <a:chExt cx="5536516" cy="1581082"/>
          </a:xfrm>
        </p:grpSpPr>
        <p:sp>
          <p:nvSpPr>
            <p:cNvPr id="425" name="Google Shape;425;p5"/>
            <p:cNvSpPr txBox="1"/>
            <p:nvPr/>
          </p:nvSpPr>
          <p:spPr>
            <a:xfrm>
              <a:off x="400050" y="2425591"/>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Calibri" panose="020F0502020204030204"/>
                  <a:ea typeface="Calibri" panose="020F0502020204030204"/>
                  <a:cs typeface="Calibri" panose="020F0502020204030204"/>
                  <a:sym typeface="Calibri" panose="020F0502020204030204"/>
                </a:rPr>
                <a:t>What you need to do?</a:t>
              </a:r>
              <a:endParaRPr lang="en-IN"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5"/>
            <p:cNvSpPr txBox="1"/>
            <p:nvPr/>
          </p:nvSpPr>
          <p:spPr>
            <a:xfrm>
              <a:off x="628649" y="2929455"/>
              <a:ext cx="5307917"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Create a linear model that describe the effect of various features on demand.</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Th model should be interpretable so that the management can understand it.</a:t>
              </a: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427" name="Google Shape;427;p5" descr="Get Someone To Write Your Assignment; Do My Assignment For Me"/>
          <p:cNvPicPr preferRelativeResize="0"/>
          <p:nvPr/>
        </p:nvPicPr>
        <p:blipFill rotWithShape="1">
          <a:blip r:embed="rId1"/>
          <a:srcRect/>
          <a:stretch>
            <a:fillRect/>
          </a:stretch>
        </p:blipFill>
        <p:spPr>
          <a:xfrm>
            <a:off x="5787977" y="1476550"/>
            <a:ext cx="3015982" cy="2586680"/>
          </a:xfrm>
          <a:prstGeom prst="rect">
            <a:avLst/>
          </a:prstGeom>
          <a:noFill/>
          <a:ln>
            <a:noFill/>
          </a:ln>
        </p:spPr>
      </p:pic>
      <mc:AlternateContent xmlns:mc="http://schemas.openxmlformats.org/markup-compatibility/2006" xmlns:p14="http://schemas.microsoft.com/office/powerpoint/2010/main">
        <mc:Choice Requires="p14">
          <p:contentPart r:id="rId2" p14:bwMode="auto">
            <p14:nvContentPartPr>
              <p14:cNvPr id="1" name="Ink 0"/>
              <p14:cNvContentPartPr/>
              <p14:nvPr/>
            </p14:nvContentPartPr>
            <p14:xfrm>
              <a:off x="2814320" y="1790700"/>
              <a:ext cx="9525" cy="360"/>
            </p14:xfrm>
          </p:contentPart>
        </mc:Choice>
        <mc:Fallback xmlns="">
          <p:pic>
            <p:nvPicPr>
              <p:cNvPr id="1" name="Ink 0"/>
            </p:nvPicPr>
            <p:blipFill>
              <a:blip r:embed="rId3"/>
            </p:blipFill>
            <p:spPr>
              <a:xfrm>
                <a:off x="2814320" y="1790700"/>
                <a:ext cx="9525"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 name="Ink 1"/>
              <p14:cNvContentPartPr/>
              <p14:nvPr/>
            </p14:nvContentPartPr>
            <p14:xfrm>
              <a:off x="2800350" y="1847850"/>
              <a:ext cx="752475" cy="28575"/>
            </p14:xfrm>
          </p:contentPart>
        </mc:Choice>
        <mc:Fallback xmlns="">
          <p:pic>
            <p:nvPicPr>
              <p:cNvPr id="2" name="Ink 1"/>
            </p:nvPicPr>
            <p:blipFill>
              <a:blip r:embed="rId5"/>
            </p:blipFill>
            <p:spPr>
              <a:xfrm>
                <a:off x="2800350" y="1847850"/>
                <a:ext cx="752475" cy="285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Ink 2"/>
              <p14:cNvContentPartPr/>
              <p14:nvPr/>
            </p14:nvContentPartPr>
            <p14:xfrm>
              <a:off x="4762500" y="1337945"/>
              <a:ext cx="118745" cy="219075"/>
            </p14:xfrm>
          </p:contentPart>
        </mc:Choice>
        <mc:Fallback xmlns="">
          <p:pic>
            <p:nvPicPr>
              <p:cNvPr id="3" name="Ink 2"/>
            </p:nvPicPr>
            <p:blipFill>
              <a:blip r:embed="rId7"/>
            </p:blipFill>
            <p:spPr>
              <a:xfrm>
                <a:off x="4762500" y="1337945"/>
                <a:ext cx="118745" cy="21907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 name="Ink 3"/>
              <p14:cNvContentPartPr/>
              <p14:nvPr/>
            </p14:nvContentPartPr>
            <p14:xfrm>
              <a:off x="4957445" y="1337945"/>
              <a:ext cx="138430" cy="142875"/>
            </p14:xfrm>
          </p:contentPart>
        </mc:Choice>
        <mc:Fallback xmlns="">
          <p:pic>
            <p:nvPicPr>
              <p:cNvPr id="4" name="Ink 3"/>
            </p:nvPicPr>
            <p:blipFill>
              <a:blip r:embed="rId9"/>
            </p:blipFill>
            <p:spPr>
              <a:xfrm>
                <a:off x="4957445" y="1337945"/>
                <a:ext cx="138430" cy="14287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Ink 4"/>
              <p14:cNvContentPartPr/>
              <p14:nvPr/>
            </p14:nvContentPartPr>
            <p14:xfrm>
              <a:off x="5133975" y="1190625"/>
              <a:ext cx="566420" cy="242570"/>
            </p14:xfrm>
          </p:contentPart>
        </mc:Choice>
        <mc:Fallback xmlns="">
          <p:pic>
            <p:nvPicPr>
              <p:cNvPr id="5" name="Ink 4"/>
            </p:nvPicPr>
            <p:blipFill>
              <a:blip r:embed="rId11"/>
            </p:blipFill>
            <p:spPr>
              <a:xfrm>
                <a:off x="5133975" y="1190625"/>
                <a:ext cx="566420" cy="24257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6" name="Ink 5"/>
              <p14:cNvContentPartPr/>
              <p14:nvPr/>
            </p14:nvContentPartPr>
            <p14:xfrm>
              <a:off x="4709795" y="2376170"/>
              <a:ext cx="504825" cy="19050"/>
            </p14:xfrm>
          </p:contentPart>
        </mc:Choice>
        <mc:Fallback xmlns="">
          <p:pic>
            <p:nvPicPr>
              <p:cNvPr id="6" name="Ink 5"/>
            </p:nvPicPr>
            <p:blipFill>
              <a:blip r:embed="rId13"/>
            </p:blipFill>
            <p:spPr>
              <a:xfrm>
                <a:off x="4709795" y="2376170"/>
                <a:ext cx="504825" cy="19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7" name="Ink 6"/>
              <p14:cNvContentPartPr/>
              <p14:nvPr/>
            </p14:nvContentPartPr>
            <p14:xfrm>
              <a:off x="5857875" y="1318895"/>
              <a:ext cx="13970" cy="104775"/>
            </p14:xfrm>
          </p:contentPart>
        </mc:Choice>
        <mc:Fallback xmlns="">
          <p:pic>
            <p:nvPicPr>
              <p:cNvPr id="7" name="Ink 6"/>
            </p:nvPicPr>
            <p:blipFill>
              <a:blip r:embed="rId15"/>
            </p:blipFill>
            <p:spPr>
              <a:xfrm>
                <a:off x="5857875" y="1318895"/>
                <a:ext cx="13970" cy="10477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8" name="Ink 7"/>
              <p14:cNvContentPartPr/>
              <p14:nvPr/>
            </p14:nvContentPartPr>
            <p14:xfrm>
              <a:off x="6267450" y="1290320"/>
              <a:ext cx="118745" cy="109855"/>
            </p14:xfrm>
          </p:contentPart>
        </mc:Choice>
        <mc:Fallback xmlns="">
          <p:pic>
            <p:nvPicPr>
              <p:cNvPr id="8" name="Ink 7"/>
            </p:nvPicPr>
            <p:blipFill>
              <a:blip r:embed="rId17"/>
            </p:blipFill>
            <p:spPr>
              <a:xfrm>
                <a:off x="6267450" y="1290320"/>
                <a:ext cx="118745" cy="10985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9" name="Ink 8"/>
              <p14:cNvContentPartPr/>
              <p14:nvPr/>
            </p14:nvContentPartPr>
            <p14:xfrm>
              <a:off x="6376670" y="1285875"/>
              <a:ext cx="104775" cy="99695"/>
            </p14:xfrm>
          </p:contentPart>
        </mc:Choice>
        <mc:Fallback xmlns="">
          <p:pic>
            <p:nvPicPr>
              <p:cNvPr id="9" name="Ink 8"/>
            </p:nvPicPr>
            <p:blipFill>
              <a:blip r:embed="rId19"/>
            </p:blipFill>
            <p:spPr>
              <a:xfrm>
                <a:off x="6376670" y="1285875"/>
                <a:ext cx="104775" cy="9969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0" name="Ink 9"/>
              <p14:cNvContentPartPr/>
              <p14:nvPr/>
            </p14:nvContentPartPr>
            <p14:xfrm>
              <a:off x="6553200" y="1309370"/>
              <a:ext cx="80645" cy="28575"/>
            </p14:xfrm>
          </p:contentPart>
        </mc:Choice>
        <mc:Fallback xmlns="">
          <p:pic>
            <p:nvPicPr>
              <p:cNvPr id="10" name="Ink 9"/>
            </p:nvPicPr>
            <p:blipFill>
              <a:blip r:embed="rId21"/>
            </p:blipFill>
            <p:spPr>
              <a:xfrm>
                <a:off x="6553200" y="1309370"/>
                <a:ext cx="80645" cy="2857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1" name="Ink 10"/>
              <p14:cNvContentPartPr/>
              <p14:nvPr/>
            </p14:nvContentPartPr>
            <p14:xfrm>
              <a:off x="6734175" y="1143000"/>
              <a:ext cx="1147445" cy="433070"/>
            </p14:xfrm>
          </p:contentPart>
        </mc:Choice>
        <mc:Fallback xmlns="">
          <p:pic>
            <p:nvPicPr>
              <p:cNvPr id="11" name="Ink 10"/>
            </p:nvPicPr>
            <p:blipFill>
              <a:blip r:embed="rId23"/>
            </p:blipFill>
            <p:spPr>
              <a:xfrm>
                <a:off x="6734175" y="1143000"/>
                <a:ext cx="1147445" cy="43307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2" name="Ink 11"/>
              <p14:cNvContentPartPr/>
              <p14:nvPr/>
            </p14:nvContentPartPr>
            <p14:xfrm>
              <a:off x="7791450" y="1228725"/>
              <a:ext cx="200025" cy="19050"/>
            </p14:xfrm>
          </p:contentPart>
        </mc:Choice>
        <mc:Fallback xmlns="">
          <p:pic>
            <p:nvPicPr>
              <p:cNvPr id="12" name="Ink 11"/>
            </p:nvPicPr>
            <p:blipFill>
              <a:blip r:embed="rId25"/>
            </p:blipFill>
            <p:spPr>
              <a:xfrm>
                <a:off x="7791450" y="1228725"/>
                <a:ext cx="200025" cy="190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3" name="Ink 12"/>
              <p14:cNvContentPartPr/>
              <p14:nvPr/>
            </p14:nvContentPartPr>
            <p14:xfrm>
              <a:off x="6172200" y="1090295"/>
              <a:ext cx="1966595" cy="586105"/>
            </p14:xfrm>
          </p:contentPart>
        </mc:Choice>
        <mc:Fallback xmlns="">
          <p:pic>
            <p:nvPicPr>
              <p:cNvPr id="13" name="Ink 12"/>
            </p:nvPicPr>
            <p:blipFill>
              <a:blip r:embed="rId27"/>
            </p:blipFill>
            <p:spPr>
              <a:xfrm>
                <a:off x="6172200" y="1090295"/>
                <a:ext cx="1966595" cy="58610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4" name="Ink 13"/>
              <p14:cNvContentPartPr/>
              <p14:nvPr/>
            </p14:nvContentPartPr>
            <p14:xfrm>
              <a:off x="8195945" y="1185545"/>
              <a:ext cx="209550" cy="147955"/>
            </p14:xfrm>
          </p:contentPart>
        </mc:Choice>
        <mc:Fallback xmlns="">
          <p:pic>
            <p:nvPicPr>
              <p:cNvPr id="14" name="Ink 13"/>
            </p:nvPicPr>
            <p:blipFill>
              <a:blip r:embed="rId29"/>
            </p:blipFill>
            <p:spPr>
              <a:xfrm>
                <a:off x="8195945" y="1185545"/>
                <a:ext cx="209550" cy="1479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5" name="Ink 14"/>
              <p14:cNvContentPartPr/>
              <p14:nvPr/>
            </p14:nvContentPartPr>
            <p14:xfrm>
              <a:off x="8291195" y="1143000"/>
              <a:ext cx="142875" cy="156845"/>
            </p14:xfrm>
          </p:contentPart>
        </mc:Choice>
        <mc:Fallback xmlns="">
          <p:pic>
            <p:nvPicPr>
              <p:cNvPr id="15" name="Ink 14"/>
            </p:nvPicPr>
            <p:blipFill>
              <a:blip r:embed="rId31"/>
            </p:blipFill>
            <p:spPr>
              <a:xfrm>
                <a:off x="8291195" y="1143000"/>
                <a:ext cx="142875" cy="15684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6" name="Ink 15"/>
              <p14:cNvContentPartPr/>
              <p14:nvPr/>
            </p14:nvContentPartPr>
            <p14:xfrm>
              <a:off x="3023870" y="1266825"/>
              <a:ext cx="119380" cy="171450"/>
            </p14:xfrm>
          </p:contentPart>
        </mc:Choice>
        <mc:Fallback xmlns="">
          <p:pic>
            <p:nvPicPr>
              <p:cNvPr id="16" name="Ink 15"/>
            </p:nvPicPr>
            <p:blipFill>
              <a:blip r:embed="rId33"/>
            </p:blipFill>
            <p:spPr>
              <a:xfrm>
                <a:off x="3023870" y="1266825"/>
                <a:ext cx="119380" cy="1714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7" name="Ink 16"/>
              <p14:cNvContentPartPr/>
              <p14:nvPr/>
            </p14:nvContentPartPr>
            <p14:xfrm>
              <a:off x="3228975" y="1228725"/>
              <a:ext cx="99695" cy="99695"/>
            </p14:xfrm>
          </p:contentPart>
        </mc:Choice>
        <mc:Fallback xmlns="">
          <p:pic>
            <p:nvPicPr>
              <p:cNvPr id="17" name="Ink 16"/>
            </p:nvPicPr>
            <p:blipFill>
              <a:blip r:embed="rId35"/>
            </p:blipFill>
            <p:spPr>
              <a:xfrm>
                <a:off x="3228975" y="1228725"/>
                <a:ext cx="99695" cy="996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8" name="Ink 17"/>
              <p14:cNvContentPartPr/>
              <p14:nvPr/>
            </p14:nvContentPartPr>
            <p14:xfrm>
              <a:off x="3347720" y="1047750"/>
              <a:ext cx="519430" cy="257175"/>
            </p14:xfrm>
          </p:contentPart>
        </mc:Choice>
        <mc:Fallback xmlns="">
          <p:pic>
            <p:nvPicPr>
              <p:cNvPr id="18" name="Ink 17"/>
            </p:nvPicPr>
            <p:blipFill>
              <a:blip r:embed="rId37"/>
            </p:blipFill>
            <p:spPr>
              <a:xfrm>
                <a:off x="3347720" y="1047750"/>
                <a:ext cx="519430" cy="2571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9" name="Ink 18"/>
              <p14:cNvContentPartPr/>
              <p14:nvPr/>
            </p14:nvContentPartPr>
            <p14:xfrm>
              <a:off x="3924300" y="1080770"/>
              <a:ext cx="38100" cy="123825"/>
            </p14:xfrm>
          </p:contentPart>
        </mc:Choice>
        <mc:Fallback xmlns="">
          <p:pic>
            <p:nvPicPr>
              <p:cNvPr id="19" name="Ink 18"/>
            </p:nvPicPr>
            <p:blipFill>
              <a:blip r:embed="rId39"/>
            </p:blipFill>
            <p:spPr>
              <a:xfrm>
                <a:off x="3924300" y="1080770"/>
                <a:ext cx="38100" cy="12382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0" name="Ink 19"/>
              <p14:cNvContentPartPr/>
              <p14:nvPr/>
            </p14:nvContentPartPr>
            <p14:xfrm>
              <a:off x="4076700" y="966470"/>
              <a:ext cx="128270" cy="142875"/>
            </p14:xfrm>
          </p:contentPart>
        </mc:Choice>
        <mc:Fallback xmlns="">
          <p:pic>
            <p:nvPicPr>
              <p:cNvPr id="20" name="Ink 19"/>
            </p:nvPicPr>
            <p:blipFill>
              <a:blip r:embed="rId41"/>
            </p:blipFill>
            <p:spPr>
              <a:xfrm>
                <a:off x="4076700" y="966470"/>
                <a:ext cx="128270" cy="14287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1" name="Ink 20"/>
              <p14:cNvContentPartPr/>
              <p14:nvPr/>
            </p14:nvContentPartPr>
            <p14:xfrm>
              <a:off x="4233545" y="981075"/>
              <a:ext cx="71755" cy="90170"/>
            </p14:xfrm>
          </p:contentPart>
        </mc:Choice>
        <mc:Fallback xmlns="">
          <p:pic>
            <p:nvPicPr>
              <p:cNvPr id="21" name="Ink 20"/>
            </p:nvPicPr>
            <p:blipFill>
              <a:blip r:embed="rId43"/>
            </p:blipFill>
            <p:spPr>
              <a:xfrm>
                <a:off x="4233545" y="981075"/>
                <a:ext cx="71755" cy="9017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2" name="Ink 21"/>
              <p14:cNvContentPartPr/>
              <p14:nvPr/>
            </p14:nvContentPartPr>
            <p14:xfrm>
              <a:off x="4404995" y="909320"/>
              <a:ext cx="95250" cy="76200"/>
            </p14:xfrm>
          </p:contentPart>
        </mc:Choice>
        <mc:Fallback xmlns="">
          <p:pic>
            <p:nvPicPr>
              <p:cNvPr id="22" name="Ink 21"/>
            </p:nvPicPr>
            <p:blipFill>
              <a:blip r:embed="rId45"/>
            </p:blipFill>
            <p:spPr>
              <a:xfrm>
                <a:off x="4404995" y="909320"/>
                <a:ext cx="95250" cy="762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3" name="Ink 22"/>
              <p14:cNvContentPartPr/>
              <p14:nvPr/>
            </p14:nvContentPartPr>
            <p14:xfrm>
              <a:off x="4662170" y="733425"/>
              <a:ext cx="976630" cy="414020"/>
            </p14:xfrm>
          </p:contentPart>
        </mc:Choice>
        <mc:Fallback xmlns="">
          <p:pic>
            <p:nvPicPr>
              <p:cNvPr id="23" name="Ink 22"/>
            </p:nvPicPr>
            <p:blipFill>
              <a:blip r:embed="rId47"/>
            </p:blipFill>
            <p:spPr>
              <a:xfrm>
                <a:off x="4662170" y="733425"/>
                <a:ext cx="976630" cy="41402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4" name="Ink 23"/>
              <p14:cNvContentPartPr/>
              <p14:nvPr/>
            </p14:nvContentPartPr>
            <p14:xfrm>
              <a:off x="5553075" y="804545"/>
              <a:ext cx="152400" cy="14605"/>
            </p14:xfrm>
          </p:contentPart>
        </mc:Choice>
        <mc:Fallback xmlns="">
          <p:pic>
            <p:nvPicPr>
              <p:cNvPr id="24" name="Ink 23"/>
            </p:nvPicPr>
            <p:blipFill>
              <a:blip r:embed="rId49"/>
            </p:blipFill>
            <p:spPr>
              <a:xfrm>
                <a:off x="5553075" y="804545"/>
                <a:ext cx="152400" cy="1460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5" name="Ink 24"/>
              <p14:cNvContentPartPr/>
              <p14:nvPr/>
            </p14:nvContentPartPr>
            <p14:xfrm>
              <a:off x="5719445" y="904875"/>
              <a:ext cx="57150" cy="142875"/>
            </p14:xfrm>
          </p:contentPart>
        </mc:Choice>
        <mc:Fallback xmlns="">
          <p:pic>
            <p:nvPicPr>
              <p:cNvPr id="25" name="Ink 24"/>
            </p:nvPicPr>
            <p:blipFill>
              <a:blip r:embed="rId51"/>
            </p:blipFill>
            <p:spPr>
              <a:xfrm>
                <a:off x="5719445" y="904875"/>
                <a:ext cx="57150" cy="14287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6" name="Ink 25"/>
              <p14:cNvContentPartPr/>
              <p14:nvPr/>
            </p14:nvContentPartPr>
            <p14:xfrm>
              <a:off x="5995670" y="838200"/>
              <a:ext cx="157480" cy="200025"/>
            </p14:xfrm>
          </p:contentPart>
        </mc:Choice>
        <mc:Fallback xmlns="">
          <p:pic>
            <p:nvPicPr>
              <p:cNvPr id="26" name="Ink 25"/>
            </p:nvPicPr>
            <p:blipFill>
              <a:blip r:embed="rId53"/>
            </p:blipFill>
            <p:spPr>
              <a:xfrm>
                <a:off x="5995670" y="838200"/>
                <a:ext cx="157480" cy="20002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7" name="Ink 26"/>
              <p14:cNvContentPartPr/>
              <p14:nvPr/>
            </p14:nvContentPartPr>
            <p14:xfrm>
              <a:off x="6176645" y="747395"/>
              <a:ext cx="104775" cy="109855"/>
            </p14:xfrm>
          </p:contentPart>
        </mc:Choice>
        <mc:Fallback xmlns="">
          <p:pic>
            <p:nvPicPr>
              <p:cNvPr id="27" name="Ink 26"/>
            </p:nvPicPr>
            <p:blipFill>
              <a:blip r:embed="rId55"/>
            </p:blipFill>
            <p:spPr>
              <a:xfrm>
                <a:off x="6176645" y="747395"/>
                <a:ext cx="104775" cy="10985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28" name="Ink 27"/>
              <p14:cNvContentPartPr/>
              <p14:nvPr/>
            </p14:nvContentPartPr>
            <p14:xfrm>
              <a:off x="5895975" y="709295"/>
              <a:ext cx="499745" cy="342900"/>
            </p14:xfrm>
          </p:contentPart>
        </mc:Choice>
        <mc:Fallback xmlns="">
          <p:pic>
            <p:nvPicPr>
              <p:cNvPr id="28" name="Ink 27"/>
            </p:nvPicPr>
            <p:blipFill>
              <a:blip r:embed="rId57"/>
            </p:blipFill>
            <p:spPr>
              <a:xfrm>
                <a:off x="5895975" y="709295"/>
                <a:ext cx="499745" cy="3429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29" name="Ink 28"/>
              <p14:cNvContentPartPr/>
              <p14:nvPr/>
            </p14:nvContentPartPr>
            <p14:xfrm>
              <a:off x="6481445" y="852170"/>
              <a:ext cx="224155" cy="43180"/>
            </p14:xfrm>
          </p:contentPart>
        </mc:Choice>
        <mc:Fallback xmlns="">
          <p:pic>
            <p:nvPicPr>
              <p:cNvPr id="29" name="Ink 28"/>
            </p:nvPicPr>
            <p:blipFill>
              <a:blip r:embed="rId59"/>
            </p:blipFill>
            <p:spPr>
              <a:xfrm>
                <a:off x="6481445" y="852170"/>
                <a:ext cx="224155" cy="431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0" name="Ink 29"/>
              <p14:cNvContentPartPr/>
              <p14:nvPr/>
            </p14:nvContentPartPr>
            <p14:xfrm>
              <a:off x="6652895" y="842645"/>
              <a:ext cx="128905" cy="90805"/>
            </p14:xfrm>
          </p:contentPart>
        </mc:Choice>
        <mc:Fallback xmlns="">
          <p:pic>
            <p:nvPicPr>
              <p:cNvPr id="30" name="Ink 29"/>
            </p:nvPicPr>
            <p:blipFill>
              <a:blip r:embed="rId61"/>
            </p:blipFill>
            <p:spPr>
              <a:xfrm>
                <a:off x="6652895" y="842645"/>
                <a:ext cx="128905" cy="9080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1" name="Ink 30"/>
              <p14:cNvContentPartPr/>
              <p14:nvPr/>
            </p14:nvContentPartPr>
            <p14:xfrm>
              <a:off x="6957695" y="762000"/>
              <a:ext cx="990600" cy="266700"/>
            </p14:xfrm>
          </p:contentPart>
        </mc:Choice>
        <mc:Fallback xmlns="">
          <p:pic>
            <p:nvPicPr>
              <p:cNvPr id="31" name="Ink 30"/>
            </p:nvPicPr>
            <p:blipFill>
              <a:blip r:embed="rId63"/>
            </p:blipFill>
            <p:spPr>
              <a:xfrm>
                <a:off x="6957695" y="762000"/>
                <a:ext cx="990600" cy="2667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2" name="Ink 31"/>
              <p14:cNvContentPartPr/>
              <p14:nvPr/>
            </p14:nvContentPartPr>
            <p14:xfrm>
              <a:off x="8034020" y="771525"/>
              <a:ext cx="271780" cy="290195"/>
            </p14:xfrm>
          </p:contentPart>
        </mc:Choice>
        <mc:Fallback xmlns="">
          <p:pic>
            <p:nvPicPr>
              <p:cNvPr id="32" name="Ink 31"/>
            </p:nvPicPr>
            <p:blipFill>
              <a:blip r:embed="rId65"/>
            </p:blipFill>
            <p:spPr>
              <a:xfrm>
                <a:off x="8034020" y="771525"/>
                <a:ext cx="271780" cy="29019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3" name="Ink 32"/>
              <p14:cNvContentPartPr/>
              <p14:nvPr/>
            </p14:nvContentPartPr>
            <p14:xfrm>
              <a:off x="8367395" y="747395"/>
              <a:ext cx="342900" cy="314325"/>
            </p14:xfrm>
          </p:contentPart>
        </mc:Choice>
        <mc:Fallback xmlns="">
          <p:pic>
            <p:nvPicPr>
              <p:cNvPr id="33" name="Ink 32"/>
            </p:nvPicPr>
            <p:blipFill>
              <a:blip r:embed="rId67"/>
            </p:blipFill>
            <p:spPr>
              <a:xfrm>
                <a:off x="8367395" y="747395"/>
                <a:ext cx="342900" cy="31432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4" name="Ink 33"/>
              <p14:cNvContentPartPr/>
              <p14:nvPr/>
            </p14:nvContentPartPr>
            <p14:xfrm>
              <a:off x="8543925" y="838200"/>
              <a:ext cx="204470" cy="9525"/>
            </p14:xfrm>
          </p:contentPart>
        </mc:Choice>
        <mc:Fallback xmlns="">
          <p:pic>
            <p:nvPicPr>
              <p:cNvPr id="34" name="Ink 33"/>
            </p:nvPicPr>
            <p:blipFill>
              <a:blip r:embed="rId69"/>
            </p:blipFill>
            <p:spPr>
              <a:xfrm>
                <a:off x="8543925" y="838200"/>
                <a:ext cx="204470" cy="952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5" name="Ink 34"/>
              <p14:cNvContentPartPr/>
              <p14:nvPr/>
            </p14:nvContentPartPr>
            <p14:xfrm>
              <a:off x="8839200" y="861695"/>
              <a:ext cx="9525" cy="360"/>
            </p14:xfrm>
          </p:contentPart>
        </mc:Choice>
        <mc:Fallback xmlns="">
          <p:pic>
            <p:nvPicPr>
              <p:cNvPr id="35" name="Ink 34"/>
            </p:nvPicPr>
            <p:blipFill>
              <a:blip r:embed="rId3"/>
            </p:blipFill>
            <p:spPr>
              <a:xfrm>
                <a:off x="8839200" y="861695"/>
                <a:ext cx="9525" cy="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6" name="Ink 35"/>
              <p14:cNvContentPartPr/>
              <p14:nvPr/>
            </p14:nvContentPartPr>
            <p14:xfrm>
              <a:off x="2071370" y="1223645"/>
              <a:ext cx="161925" cy="161925"/>
            </p14:xfrm>
          </p:contentPart>
        </mc:Choice>
        <mc:Fallback xmlns="">
          <p:pic>
            <p:nvPicPr>
              <p:cNvPr id="36" name="Ink 35"/>
            </p:nvPicPr>
            <p:blipFill>
              <a:blip r:embed="rId72"/>
            </p:blipFill>
            <p:spPr>
              <a:xfrm>
                <a:off x="2071370" y="1223645"/>
                <a:ext cx="161925" cy="16192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7" name="Ink 36"/>
              <p14:cNvContentPartPr/>
              <p14:nvPr/>
            </p14:nvContentPartPr>
            <p14:xfrm>
              <a:off x="2314575" y="1204595"/>
              <a:ext cx="171450" cy="152400"/>
            </p14:xfrm>
          </p:contentPart>
        </mc:Choice>
        <mc:Fallback xmlns="">
          <p:pic>
            <p:nvPicPr>
              <p:cNvPr id="37" name="Ink 36"/>
            </p:nvPicPr>
            <p:blipFill>
              <a:blip r:embed="rId74"/>
            </p:blipFill>
            <p:spPr>
              <a:xfrm>
                <a:off x="2314575" y="1204595"/>
                <a:ext cx="171450" cy="1524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8" name="Ink 37"/>
              <p14:cNvContentPartPr/>
              <p14:nvPr/>
            </p14:nvContentPartPr>
            <p14:xfrm>
              <a:off x="2286000" y="1176020"/>
              <a:ext cx="99695" cy="104775"/>
            </p14:xfrm>
          </p:contentPart>
        </mc:Choice>
        <mc:Fallback xmlns="">
          <p:pic>
            <p:nvPicPr>
              <p:cNvPr id="38" name="Ink 37"/>
            </p:nvPicPr>
            <p:blipFill>
              <a:blip r:embed="rId76"/>
            </p:blipFill>
            <p:spPr>
              <a:xfrm>
                <a:off x="2286000" y="1176020"/>
                <a:ext cx="99695" cy="10477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39" name="Ink 38"/>
              <p14:cNvContentPartPr/>
              <p14:nvPr/>
            </p14:nvContentPartPr>
            <p14:xfrm>
              <a:off x="2476500" y="1104900"/>
              <a:ext cx="90170" cy="142875"/>
            </p14:xfrm>
          </p:contentPart>
        </mc:Choice>
        <mc:Fallback xmlns="">
          <p:pic>
            <p:nvPicPr>
              <p:cNvPr id="39" name="Ink 38"/>
            </p:nvPicPr>
            <p:blipFill>
              <a:blip r:embed="rId78"/>
            </p:blipFill>
            <p:spPr>
              <a:xfrm>
                <a:off x="2476500" y="1104900"/>
                <a:ext cx="90170" cy="14287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0" name="Ink 39"/>
              <p14:cNvContentPartPr/>
              <p14:nvPr/>
            </p14:nvContentPartPr>
            <p14:xfrm>
              <a:off x="2480945" y="1023620"/>
              <a:ext cx="128905" cy="100330"/>
            </p14:xfrm>
          </p:contentPart>
        </mc:Choice>
        <mc:Fallback xmlns="">
          <p:pic>
            <p:nvPicPr>
              <p:cNvPr id="40" name="Ink 39"/>
            </p:nvPicPr>
            <p:blipFill>
              <a:blip r:embed="rId80"/>
            </p:blipFill>
            <p:spPr>
              <a:xfrm>
                <a:off x="2480945" y="1023620"/>
                <a:ext cx="128905" cy="10033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1" name="Ink 40"/>
              <p14:cNvContentPartPr/>
              <p14:nvPr/>
            </p14:nvContentPartPr>
            <p14:xfrm>
              <a:off x="2499995" y="1166495"/>
              <a:ext cx="9525" cy="360"/>
            </p14:xfrm>
          </p:contentPart>
        </mc:Choice>
        <mc:Fallback xmlns="">
          <p:pic>
            <p:nvPicPr>
              <p:cNvPr id="41" name="Ink 40"/>
            </p:nvPicPr>
            <p:blipFill>
              <a:blip r:embed="rId3"/>
            </p:blipFill>
            <p:spPr>
              <a:xfrm>
                <a:off x="2499995" y="1166495"/>
                <a:ext cx="9525" cy="36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2" name="Ink 41"/>
              <p14:cNvContentPartPr/>
              <p14:nvPr/>
            </p14:nvContentPartPr>
            <p14:xfrm>
              <a:off x="2728595" y="947420"/>
              <a:ext cx="9525" cy="360"/>
            </p14:xfrm>
          </p:contentPart>
        </mc:Choice>
        <mc:Fallback xmlns="">
          <p:pic>
            <p:nvPicPr>
              <p:cNvPr id="42" name="Ink 41"/>
            </p:nvPicPr>
            <p:blipFill>
              <a:blip r:embed="rId3"/>
            </p:blipFill>
            <p:spPr>
              <a:xfrm>
                <a:off x="2728595" y="947420"/>
                <a:ext cx="9525" cy="3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Ink 42"/>
              <p14:cNvContentPartPr/>
              <p14:nvPr/>
            </p14:nvContentPartPr>
            <p14:xfrm>
              <a:off x="2524125" y="1071245"/>
              <a:ext cx="137795" cy="95250"/>
            </p14:xfrm>
          </p:contentPart>
        </mc:Choice>
        <mc:Fallback xmlns="">
          <p:pic>
            <p:nvPicPr>
              <p:cNvPr id="43" name="Ink 42"/>
            </p:nvPicPr>
            <p:blipFill>
              <a:blip r:embed="rId84"/>
            </p:blipFill>
            <p:spPr>
              <a:xfrm>
                <a:off x="2524125" y="1071245"/>
                <a:ext cx="137795" cy="952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Ink 43"/>
              <p14:cNvContentPartPr/>
              <p14:nvPr/>
            </p14:nvContentPartPr>
            <p14:xfrm>
              <a:off x="2033270" y="942975"/>
              <a:ext cx="628650" cy="537845"/>
            </p14:xfrm>
          </p:contentPart>
        </mc:Choice>
        <mc:Fallback xmlns="">
          <p:pic>
            <p:nvPicPr>
              <p:cNvPr id="44" name="Ink 43"/>
            </p:nvPicPr>
            <p:blipFill>
              <a:blip r:embed="rId86"/>
            </p:blipFill>
            <p:spPr>
              <a:xfrm>
                <a:off x="2033270" y="942975"/>
                <a:ext cx="628650" cy="53784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Ink 44"/>
              <p14:cNvContentPartPr/>
              <p14:nvPr/>
            </p14:nvContentPartPr>
            <p14:xfrm>
              <a:off x="2752725" y="1052195"/>
              <a:ext cx="171450" cy="71755"/>
            </p14:xfrm>
          </p:contentPart>
        </mc:Choice>
        <mc:Fallback xmlns="">
          <p:pic>
            <p:nvPicPr>
              <p:cNvPr id="45" name="Ink 44"/>
            </p:nvPicPr>
            <p:blipFill>
              <a:blip r:embed="rId88"/>
            </p:blipFill>
            <p:spPr>
              <a:xfrm>
                <a:off x="2752725" y="1052195"/>
                <a:ext cx="171450" cy="7175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Ink 45"/>
              <p14:cNvContentPartPr/>
              <p14:nvPr/>
            </p14:nvContentPartPr>
            <p14:xfrm>
              <a:off x="2847975" y="1047750"/>
              <a:ext cx="104775" cy="123825"/>
            </p14:xfrm>
          </p:contentPart>
        </mc:Choice>
        <mc:Fallback xmlns="">
          <p:pic>
            <p:nvPicPr>
              <p:cNvPr id="46" name="Ink 45"/>
            </p:nvPicPr>
            <p:blipFill>
              <a:blip r:embed="rId90"/>
            </p:blipFill>
            <p:spPr>
              <a:xfrm>
                <a:off x="2847975" y="1047750"/>
                <a:ext cx="104775" cy="12382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Ink 46"/>
              <p14:cNvContentPartPr/>
              <p14:nvPr/>
            </p14:nvContentPartPr>
            <p14:xfrm>
              <a:off x="2990850" y="823595"/>
              <a:ext cx="518795" cy="295275"/>
            </p14:xfrm>
          </p:contentPart>
        </mc:Choice>
        <mc:Fallback xmlns="">
          <p:pic>
            <p:nvPicPr>
              <p:cNvPr id="47" name="Ink 46"/>
            </p:nvPicPr>
            <p:blipFill>
              <a:blip r:embed="rId92"/>
            </p:blipFill>
            <p:spPr>
              <a:xfrm>
                <a:off x="2990850" y="823595"/>
                <a:ext cx="518795" cy="29527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Ink 47"/>
              <p14:cNvContentPartPr/>
              <p14:nvPr/>
            </p14:nvContentPartPr>
            <p14:xfrm>
              <a:off x="3438525" y="842645"/>
              <a:ext cx="171450" cy="71755"/>
            </p14:xfrm>
          </p:contentPart>
        </mc:Choice>
        <mc:Fallback xmlns="">
          <p:pic>
            <p:nvPicPr>
              <p:cNvPr id="48" name="Ink 47"/>
            </p:nvPicPr>
            <p:blipFill>
              <a:blip r:embed="rId94"/>
            </p:blipFill>
            <p:spPr>
              <a:xfrm>
                <a:off x="3438525" y="842645"/>
                <a:ext cx="171450" cy="7175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9" name="Ink 48"/>
              <p14:cNvContentPartPr/>
              <p14:nvPr/>
            </p14:nvContentPartPr>
            <p14:xfrm>
              <a:off x="3543300" y="800100"/>
              <a:ext cx="9525" cy="360"/>
            </p14:xfrm>
          </p:contentPart>
        </mc:Choice>
        <mc:Fallback xmlns="">
          <p:pic>
            <p:nvPicPr>
              <p:cNvPr id="49" name="Ink 48"/>
            </p:nvPicPr>
            <p:blipFill>
              <a:blip r:embed="rId3"/>
            </p:blipFill>
            <p:spPr>
              <a:xfrm>
                <a:off x="3543300" y="800100"/>
                <a:ext cx="9525" cy="36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0" name="Ink 49"/>
              <p14:cNvContentPartPr/>
              <p14:nvPr/>
            </p14:nvContentPartPr>
            <p14:xfrm>
              <a:off x="3686175" y="823595"/>
              <a:ext cx="109220" cy="47625"/>
            </p14:xfrm>
          </p:contentPart>
        </mc:Choice>
        <mc:Fallback xmlns="">
          <p:pic>
            <p:nvPicPr>
              <p:cNvPr id="50" name="Ink 49"/>
            </p:nvPicPr>
            <p:blipFill>
              <a:blip r:embed="rId97"/>
            </p:blipFill>
            <p:spPr>
              <a:xfrm>
                <a:off x="3686175" y="823595"/>
                <a:ext cx="109220" cy="4762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1" name="Ink 50"/>
              <p14:cNvContentPartPr/>
              <p14:nvPr/>
            </p14:nvContentPartPr>
            <p14:xfrm>
              <a:off x="3871595" y="752475"/>
              <a:ext cx="262255" cy="185420"/>
            </p14:xfrm>
          </p:contentPart>
        </mc:Choice>
        <mc:Fallback xmlns="">
          <p:pic>
            <p:nvPicPr>
              <p:cNvPr id="51" name="Ink 50"/>
            </p:nvPicPr>
            <p:blipFill>
              <a:blip r:embed="rId99"/>
            </p:blipFill>
            <p:spPr>
              <a:xfrm>
                <a:off x="3871595" y="752475"/>
                <a:ext cx="262255" cy="18542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2" name="Ink 51"/>
              <p14:cNvContentPartPr/>
              <p14:nvPr/>
            </p14:nvContentPartPr>
            <p14:xfrm>
              <a:off x="6624320" y="4176395"/>
              <a:ext cx="147955" cy="271780"/>
            </p14:xfrm>
          </p:contentPart>
        </mc:Choice>
        <mc:Fallback xmlns="">
          <p:pic>
            <p:nvPicPr>
              <p:cNvPr id="52" name="Ink 51"/>
            </p:nvPicPr>
            <p:blipFill>
              <a:blip r:embed="rId101"/>
            </p:blipFill>
            <p:spPr>
              <a:xfrm>
                <a:off x="6624320" y="4176395"/>
                <a:ext cx="147955" cy="27178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3" name="Ink 52"/>
              <p14:cNvContentPartPr/>
              <p14:nvPr/>
            </p14:nvContentPartPr>
            <p14:xfrm>
              <a:off x="6858000" y="4210050"/>
              <a:ext cx="161925" cy="28575"/>
            </p14:xfrm>
          </p:contentPart>
        </mc:Choice>
        <mc:Fallback xmlns="">
          <p:pic>
            <p:nvPicPr>
              <p:cNvPr id="53" name="Ink 52"/>
            </p:nvPicPr>
            <p:blipFill>
              <a:blip r:embed="rId103"/>
            </p:blipFill>
            <p:spPr>
              <a:xfrm>
                <a:off x="6858000" y="4210050"/>
                <a:ext cx="161925" cy="2857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4" name="Ink 53"/>
              <p14:cNvContentPartPr/>
              <p14:nvPr/>
            </p14:nvContentPartPr>
            <p14:xfrm>
              <a:off x="6867525" y="4286250"/>
              <a:ext cx="142875" cy="9525"/>
            </p14:xfrm>
          </p:contentPart>
        </mc:Choice>
        <mc:Fallback xmlns="">
          <p:pic>
            <p:nvPicPr>
              <p:cNvPr id="54" name="Ink 53"/>
            </p:nvPicPr>
            <p:blipFill>
              <a:blip r:embed="rId105"/>
            </p:blipFill>
            <p:spPr>
              <a:xfrm>
                <a:off x="6867525" y="4286250"/>
                <a:ext cx="142875" cy="952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5" name="Ink 54"/>
              <p14:cNvContentPartPr/>
              <p14:nvPr/>
            </p14:nvContentPartPr>
            <p14:xfrm>
              <a:off x="7286625" y="4124325"/>
              <a:ext cx="161925" cy="252095"/>
            </p14:xfrm>
          </p:contentPart>
        </mc:Choice>
        <mc:Fallback xmlns="">
          <p:pic>
            <p:nvPicPr>
              <p:cNvPr id="55" name="Ink 54"/>
            </p:nvPicPr>
            <p:blipFill>
              <a:blip r:embed="rId107"/>
            </p:blipFill>
            <p:spPr>
              <a:xfrm>
                <a:off x="7286625" y="4124325"/>
                <a:ext cx="161925" cy="25209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6" name="Ink 55"/>
              <p14:cNvContentPartPr/>
              <p14:nvPr/>
            </p14:nvContentPartPr>
            <p14:xfrm>
              <a:off x="7529195" y="4238625"/>
              <a:ext cx="81280" cy="114300"/>
            </p14:xfrm>
          </p:contentPart>
        </mc:Choice>
        <mc:Fallback xmlns="">
          <p:pic>
            <p:nvPicPr>
              <p:cNvPr id="56" name="Ink 55"/>
            </p:nvPicPr>
            <p:blipFill>
              <a:blip r:embed="rId109"/>
            </p:blipFill>
            <p:spPr>
              <a:xfrm>
                <a:off x="7529195" y="4238625"/>
                <a:ext cx="81280" cy="1143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7" name="Ink 56"/>
              <p14:cNvContentPartPr/>
              <p14:nvPr/>
            </p14:nvContentPartPr>
            <p14:xfrm>
              <a:off x="7715250" y="4071620"/>
              <a:ext cx="61595" cy="138430"/>
            </p14:xfrm>
          </p:contentPart>
        </mc:Choice>
        <mc:Fallback xmlns="">
          <p:pic>
            <p:nvPicPr>
              <p:cNvPr id="57" name="Ink 56"/>
            </p:nvPicPr>
            <p:blipFill>
              <a:blip r:embed="rId111"/>
            </p:blipFill>
            <p:spPr>
              <a:xfrm>
                <a:off x="7715250" y="4071620"/>
                <a:ext cx="61595" cy="13843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8" name="Ink 57"/>
              <p14:cNvContentPartPr/>
              <p14:nvPr/>
            </p14:nvContentPartPr>
            <p14:xfrm>
              <a:off x="7677150" y="4109720"/>
              <a:ext cx="213995" cy="33655"/>
            </p14:xfrm>
          </p:contentPart>
        </mc:Choice>
        <mc:Fallback xmlns="">
          <p:pic>
            <p:nvPicPr>
              <p:cNvPr id="58" name="Ink 57"/>
            </p:nvPicPr>
            <p:blipFill>
              <a:blip r:embed="rId113"/>
            </p:blipFill>
            <p:spPr>
              <a:xfrm>
                <a:off x="7677150" y="4109720"/>
                <a:ext cx="213995" cy="3365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59" name="Ink 58"/>
              <p14:cNvContentPartPr/>
              <p14:nvPr/>
            </p14:nvContentPartPr>
            <p14:xfrm>
              <a:off x="7938770" y="4019550"/>
              <a:ext cx="157480" cy="242570"/>
            </p14:xfrm>
          </p:contentPart>
        </mc:Choice>
        <mc:Fallback xmlns="">
          <p:pic>
            <p:nvPicPr>
              <p:cNvPr id="59" name="Ink 58"/>
            </p:nvPicPr>
            <p:blipFill>
              <a:blip r:embed="rId115"/>
            </p:blipFill>
            <p:spPr>
              <a:xfrm>
                <a:off x="7938770" y="4019550"/>
                <a:ext cx="157480" cy="24257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0" name="Ink 59"/>
              <p14:cNvContentPartPr/>
              <p14:nvPr/>
            </p14:nvContentPartPr>
            <p14:xfrm>
              <a:off x="8148320" y="4195445"/>
              <a:ext cx="14605" cy="109855"/>
            </p14:xfrm>
          </p:contentPart>
        </mc:Choice>
        <mc:Fallback xmlns="">
          <p:pic>
            <p:nvPicPr>
              <p:cNvPr id="60" name="Ink 59"/>
            </p:nvPicPr>
            <p:blipFill>
              <a:blip r:embed="rId117"/>
            </p:blipFill>
            <p:spPr>
              <a:xfrm>
                <a:off x="8148320" y="4195445"/>
                <a:ext cx="14605" cy="10985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1" name="Ink 60"/>
              <p14:cNvContentPartPr/>
              <p14:nvPr/>
            </p14:nvContentPartPr>
            <p14:xfrm>
              <a:off x="8239125" y="4086225"/>
              <a:ext cx="142875" cy="95250"/>
            </p14:xfrm>
          </p:contentPart>
        </mc:Choice>
        <mc:Fallback xmlns="">
          <p:pic>
            <p:nvPicPr>
              <p:cNvPr id="61" name="Ink 60"/>
            </p:nvPicPr>
            <p:blipFill>
              <a:blip r:embed="rId119"/>
            </p:blipFill>
            <p:spPr>
              <a:xfrm>
                <a:off x="8239125" y="4086225"/>
                <a:ext cx="142875" cy="9525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2" name="Ink 61"/>
              <p14:cNvContentPartPr/>
              <p14:nvPr/>
            </p14:nvContentPartPr>
            <p14:xfrm>
              <a:off x="8338820" y="4052570"/>
              <a:ext cx="142875" cy="142875"/>
            </p14:xfrm>
          </p:contentPart>
        </mc:Choice>
        <mc:Fallback xmlns="">
          <p:pic>
            <p:nvPicPr>
              <p:cNvPr id="62" name="Ink 61"/>
            </p:nvPicPr>
            <p:blipFill>
              <a:blip r:embed="rId121"/>
            </p:blipFill>
            <p:spPr>
              <a:xfrm>
                <a:off x="8338820" y="4052570"/>
                <a:ext cx="142875" cy="14287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3" name="Ink 62"/>
              <p14:cNvContentPartPr/>
              <p14:nvPr/>
            </p14:nvContentPartPr>
            <p14:xfrm>
              <a:off x="7186295" y="3928745"/>
              <a:ext cx="538480" cy="504825"/>
            </p14:xfrm>
          </p:contentPart>
        </mc:Choice>
        <mc:Fallback xmlns="">
          <p:pic>
            <p:nvPicPr>
              <p:cNvPr id="63" name="Ink 62"/>
            </p:nvPicPr>
            <p:blipFill>
              <a:blip r:embed="rId123"/>
            </p:blipFill>
            <p:spPr>
              <a:xfrm>
                <a:off x="7186295" y="3928745"/>
                <a:ext cx="538480" cy="50482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4" name="Ink 63"/>
              <p14:cNvContentPartPr/>
              <p14:nvPr/>
            </p14:nvContentPartPr>
            <p14:xfrm>
              <a:off x="7943850" y="3852545"/>
              <a:ext cx="295275" cy="567055"/>
            </p14:xfrm>
          </p:contentPart>
        </mc:Choice>
        <mc:Fallback xmlns="">
          <p:pic>
            <p:nvPicPr>
              <p:cNvPr id="64" name="Ink 63"/>
            </p:nvPicPr>
            <p:blipFill>
              <a:blip r:embed="rId125"/>
            </p:blipFill>
            <p:spPr>
              <a:xfrm>
                <a:off x="7943850" y="3852545"/>
                <a:ext cx="295275" cy="56705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5" name="Ink 64"/>
              <p14:cNvContentPartPr/>
              <p14:nvPr/>
            </p14:nvContentPartPr>
            <p14:xfrm>
              <a:off x="8058150" y="4476750"/>
              <a:ext cx="123825" cy="171450"/>
            </p14:xfrm>
          </p:contentPart>
        </mc:Choice>
        <mc:Fallback xmlns="">
          <p:pic>
            <p:nvPicPr>
              <p:cNvPr id="65" name="Ink 64"/>
            </p:nvPicPr>
            <p:blipFill>
              <a:blip r:embed="rId127"/>
            </p:blipFill>
            <p:spPr>
              <a:xfrm>
                <a:off x="8058150" y="4476750"/>
                <a:ext cx="123825" cy="17145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6" name="Ink 65"/>
              <p14:cNvContentPartPr/>
              <p14:nvPr/>
            </p14:nvContentPartPr>
            <p14:xfrm>
              <a:off x="8143875" y="4585970"/>
              <a:ext cx="118745" cy="119380"/>
            </p14:xfrm>
          </p:contentPart>
        </mc:Choice>
        <mc:Fallback xmlns="">
          <p:pic>
            <p:nvPicPr>
              <p:cNvPr id="66" name="Ink 65"/>
            </p:nvPicPr>
            <p:blipFill>
              <a:blip r:embed="rId129"/>
            </p:blipFill>
            <p:spPr>
              <a:xfrm>
                <a:off x="8143875" y="4585970"/>
                <a:ext cx="118745" cy="11938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7" name="Ink 66"/>
              <p14:cNvContentPartPr/>
              <p14:nvPr/>
            </p14:nvContentPartPr>
            <p14:xfrm>
              <a:off x="8167370" y="3657600"/>
              <a:ext cx="262255" cy="318770"/>
            </p14:xfrm>
          </p:contentPart>
        </mc:Choice>
        <mc:Fallback xmlns="">
          <p:pic>
            <p:nvPicPr>
              <p:cNvPr id="67" name="Ink 66"/>
            </p:nvPicPr>
            <p:blipFill>
              <a:blip r:embed="rId131"/>
            </p:blipFill>
            <p:spPr>
              <a:xfrm>
                <a:off x="8167370" y="3657600"/>
                <a:ext cx="262255" cy="31877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8" name="Ink 67"/>
              <p14:cNvContentPartPr/>
              <p14:nvPr/>
            </p14:nvContentPartPr>
            <p14:xfrm>
              <a:off x="8334375" y="3638550"/>
              <a:ext cx="142875" cy="156845"/>
            </p14:xfrm>
          </p:contentPart>
        </mc:Choice>
        <mc:Fallback xmlns="">
          <p:pic>
            <p:nvPicPr>
              <p:cNvPr id="68" name="Ink 67"/>
            </p:nvPicPr>
            <p:blipFill>
              <a:blip r:embed="rId133"/>
            </p:blipFill>
            <p:spPr>
              <a:xfrm>
                <a:off x="8334375" y="3638550"/>
                <a:ext cx="142875" cy="15684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69" name="Ink 68"/>
              <p14:cNvContentPartPr/>
              <p14:nvPr/>
            </p14:nvContentPartPr>
            <p14:xfrm>
              <a:off x="8186420" y="3938270"/>
              <a:ext cx="376555" cy="357505"/>
            </p14:xfrm>
          </p:contentPart>
        </mc:Choice>
        <mc:Fallback xmlns="">
          <p:pic>
            <p:nvPicPr>
              <p:cNvPr id="69" name="Ink 68"/>
            </p:nvPicPr>
            <p:blipFill>
              <a:blip r:embed="rId135"/>
            </p:blipFill>
            <p:spPr>
              <a:xfrm>
                <a:off x="8186420" y="3938270"/>
                <a:ext cx="376555" cy="357505"/>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0" name="Ink 69"/>
              <p14:cNvContentPartPr/>
              <p14:nvPr/>
            </p14:nvContentPartPr>
            <p14:xfrm>
              <a:off x="7948295" y="3357245"/>
              <a:ext cx="147955" cy="142875"/>
            </p14:xfrm>
          </p:contentPart>
        </mc:Choice>
        <mc:Fallback xmlns="">
          <p:pic>
            <p:nvPicPr>
              <p:cNvPr id="70" name="Ink 69"/>
            </p:nvPicPr>
            <p:blipFill>
              <a:blip r:embed="rId137"/>
            </p:blipFill>
            <p:spPr>
              <a:xfrm>
                <a:off x="7948295" y="3357245"/>
                <a:ext cx="147955" cy="14287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1" name="Ink 70"/>
              <p14:cNvContentPartPr/>
              <p14:nvPr/>
            </p14:nvContentPartPr>
            <p14:xfrm>
              <a:off x="8077200" y="3362325"/>
              <a:ext cx="109220" cy="114300"/>
            </p14:xfrm>
          </p:contentPart>
        </mc:Choice>
        <mc:Fallback xmlns="">
          <p:pic>
            <p:nvPicPr>
              <p:cNvPr id="71" name="Ink 70"/>
            </p:nvPicPr>
            <p:blipFill>
              <a:blip r:embed="rId139"/>
            </p:blipFill>
            <p:spPr>
              <a:xfrm>
                <a:off x="8077200" y="3362325"/>
                <a:ext cx="109220" cy="11430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2" name="Ink 71"/>
              <p14:cNvContentPartPr/>
              <p14:nvPr/>
            </p14:nvContentPartPr>
            <p14:xfrm>
              <a:off x="8224520" y="3376295"/>
              <a:ext cx="71755" cy="24130"/>
            </p14:xfrm>
          </p:contentPart>
        </mc:Choice>
        <mc:Fallback xmlns="">
          <p:pic>
            <p:nvPicPr>
              <p:cNvPr id="72" name="Ink 71"/>
            </p:nvPicPr>
            <p:blipFill>
              <a:blip r:embed="rId141"/>
            </p:blipFill>
            <p:spPr>
              <a:xfrm>
                <a:off x="8224520" y="3376295"/>
                <a:ext cx="71755" cy="2413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3" name="Ink 72"/>
              <p14:cNvContentPartPr/>
              <p14:nvPr/>
            </p14:nvContentPartPr>
            <p14:xfrm>
              <a:off x="8329295" y="3090545"/>
              <a:ext cx="776605" cy="438150"/>
            </p14:xfrm>
          </p:contentPart>
        </mc:Choice>
        <mc:Fallback xmlns="">
          <p:pic>
            <p:nvPicPr>
              <p:cNvPr id="73" name="Ink 72"/>
            </p:nvPicPr>
            <p:blipFill>
              <a:blip r:embed="rId143"/>
            </p:blipFill>
            <p:spPr>
              <a:xfrm>
                <a:off x="8329295" y="3090545"/>
                <a:ext cx="776605" cy="43815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4" name="Ink 73"/>
              <p14:cNvContentPartPr/>
              <p14:nvPr/>
            </p14:nvContentPartPr>
            <p14:xfrm>
              <a:off x="8976995" y="3195320"/>
              <a:ext cx="9525" cy="360"/>
            </p14:xfrm>
          </p:contentPart>
        </mc:Choice>
        <mc:Fallback xmlns="">
          <p:pic>
            <p:nvPicPr>
              <p:cNvPr id="74" name="Ink 73"/>
            </p:nvPicPr>
            <p:blipFill>
              <a:blip r:embed="rId145"/>
            </p:blipFill>
            <p:spPr>
              <a:xfrm>
                <a:off x="8976995" y="3195320"/>
                <a:ext cx="9525" cy="36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5" name="Ink 74"/>
              <p14:cNvContentPartPr/>
              <p14:nvPr/>
            </p14:nvContentPartPr>
            <p14:xfrm>
              <a:off x="7795895" y="2971800"/>
              <a:ext cx="1343025" cy="642620"/>
            </p14:xfrm>
          </p:contentPart>
        </mc:Choice>
        <mc:Fallback xmlns="">
          <p:pic>
            <p:nvPicPr>
              <p:cNvPr id="75" name="Ink 74"/>
            </p:nvPicPr>
            <p:blipFill>
              <a:blip r:embed="rId147"/>
            </p:blipFill>
            <p:spPr>
              <a:xfrm>
                <a:off x="7795895" y="2971800"/>
                <a:ext cx="1343025" cy="64262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6" name="Ink 75"/>
              <p14:cNvContentPartPr/>
              <p14:nvPr/>
            </p14:nvContentPartPr>
            <p14:xfrm>
              <a:off x="8943975" y="3133725"/>
              <a:ext cx="194945" cy="57150"/>
            </p14:xfrm>
          </p:contentPart>
        </mc:Choice>
        <mc:Fallback xmlns="">
          <p:pic>
            <p:nvPicPr>
              <p:cNvPr id="76" name="Ink 75"/>
            </p:nvPicPr>
            <p:blipFill>
              <a:blip r:embed="rId149"/>
            </p:blipFill>
            <p:spPr>
              <a:xfrm>
                <a:off x="8943975" y="3133725"/>
                <a:ext cx="194945" cy="5715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7" name="Ink 76"/>
              <p14:cNvContentPartPr/>
              <p14:nvPr/>
            </p14:nvContentPartPr>
            <p14:xfrm>
              <a:off x="6729095" y="3305175"/>
              <a:ext cx="1123950" cy="737870"/>
            </p14:xfrm>
          </p:contentPart>
        </mc:Choice>
        <mc:Fallback xmlns="">
          <p:pic>
            <p:nvPicPr>
              <p:cNvPr id="77" name="Ink 76"/>
            </p:nvPicPr>
            <p:blipFill>
              <a:blip r:embed="rId151"/>
            </p:blipFill>
            <p:spPr>
              <a:xfrm>
                <a:off x="6729095" y="3305175"/>
                <a:ext cx="1123950" cy="73787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8" name="Ink 77"/>
              <p14:cNvContentPartPr/>
              <p14:nvPr/>
            </p14:nvContentPartPr>
            <p14:xfrm>
              <a:off x="6662420" y="3881120"/>
              <a:ext cx="209550" cy="161925"/>
            </p14:xfrm>
          </p:contentPart>
        </mc:Choice>
        <mc:Fallback xmlns="">
          <p:pic>
            <p:nvPicPr>
              <p:cNvPr id="78" name="Ink 77"/>
            </p:nvPicPr>
            <p:blipFill>
              <a:blip r:embed="rId153"/>
            </p:blipFill>
            <p:spPr>
              <a:xfrm>
                <a:off x="6662420" y="3881120"/>
                <a:ext cx="209550" cy="16192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79" name="Ink 78"/>
              <p14:cNvContentPartPr/>
              <p14:nvPr/>
            </p14:nvContentPartPr>
            <p14:xfrm>
              <a:off x="2085975" y="3867150"/>
              <a:ext cx="771525" cy="85725"/>
            </p14:xfrm>
          </p:contentPart>
        </mc:Choice>
        <mc:Fallback xmlns="">
          <p:pic>
            <p:nvPicPr>
              <p:cNvPr id="79" name="Ink 78"/>
            </p:nvPicPr>
            <p:blipFill>
              <a:blip r:embed="rId155"/>
            </p:blipFill>
            <p:spPr>
              <a:xfrm>
                <a:off x="2085975" y="3867150"/>
                <a:ext cx="771525" cy="85725"/>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6"/>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33" name="Google Shape;433;p6"/>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34" name="Google Shape;434;p6"/>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Bike Sharing Assignment</a:t>
            </a:r>
            <a:endParaRPr>
              <a:latin typeface="Proxima Nova" panose="02000506030000020004"/>
              <a:ea typeface="Proxima Nova" panose="02000506030000020004"/>
              <a:cs typeface="Proxima Nova" panose="02000506030000020004"/>
              <a:sym typeface="Proxima Nova" panose="02000506030000020004"/>
            </a:endParaRPr>
          </a:p>
        </p:txBody>
      </p:sp>
      <p:grpSp>
        <p:nvGrpSpPr>
          <p:cNvPr id="435" name="Google Shape;435;p6"/>
          <p:cNvGrpSpPr/>
          <p:nvPr/>
        </p:nvGrpSpPr>
        <p:grpSpPr>
          <a:xfrm>
            <a:off x="413238" y="887444"/>
            <a:ext cx="8189155" cy="1338576"/>
            <a:chOff x="400050" y="878485"/>
            <a:chExt cx="5381772" cy="1338576"/>
          </a:xfrm>
        </p:grpSpPr>
        <p:sp>
          <p:nvSpPr>
            <p:cNvPr id="436" name="Google Shape;436;p6"/>
            <p:cNvSpPr txBox="1"/>
            <p:nvPr/>
          </p:nvSpPr>
          <p:spPr>
            <a:xfrm>
              <a:off x="400050" y="878485"/>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Calibri" panose="020F0502020204030204"/>
                  <a:ea typeface="Calibri" panose="020F0502020204030204"/>
                  <a:cs typeface="Calibri" panose="020F0502020204030204"/>
                  <a:sym typeface="Calibri" panose="020F0502020204030204"/>
                </a:rPr>
                <a:t>Assignment Steps</a:t>
              </a:r>
              <a:endParaRPr lang="en-IN"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6"/>
            <p:cNvSpPr txBox="1"/>
            <p:nvPr/>
          </p:nvSpPr>
          <p:spPr>
            <a:xfrm>
              <a:off x="628650" y="1386064"/>
              <a:ext cx="5153172"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Identify different variable types</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Drop Unnecessary variables: ex. ‘instant’ , ‘dteday’ , ‘casual’ and ‘registered’ etc.</a:t>
              </a:r>
              <a:endParaRPr lang="en-IN" sz="16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600"/>
                <a:buFont typeface="Arial" panose="020B0604020202020204"/>
                <a:buChar char="•"/>
              </a:pPr>
              <a:r>
                <a:rPr lang="en-IN" sz="1600">
                  <a:solidFill>
                    <a:schemeClr val="dk1"/>
                  </a:solidFill>
                  <a:latin typeface="Calibri" panose="020F0502020204030204"/>
                  <a:ea typeface="Calibri" panose="020F0502020204030204"/>
                  <a:cs typeface="Calibri" panose="020F0502020204030204"/>
                  <a:sym typeface="Calibri" panose="020F0502020204030204"/>
                </a:rPr>
                <a:t>Make necessary changes as per the different features</a:t>
              </a: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p:grpSp>
      <p:graphicFrame>
        <p:nvGraphicFramePr>
          <p:cNvPr id="438" name="Google Shape;438;p6"/>
          <p:cNvGraphicFramePr/>
          <p:nvPr/>
        </p:nvGraphicFramePr>
        <p:xfrm>
          <a:off x="413238" y="3131243"/>
          <a:ext cx="8198650" cy="3000000"/>
        </p:xfrm>
        <a:graphic>
          <a:graphicData uri="http://schemas.openxmlformats.org/drawingml/2006/table">
            <a:tbl>
              <a:tblPr>
                <a:noFill/>
                <a:tableStyleId>{0761D348-BC7E-4900-B8EE-8ADE071DA5C4}</a:tableStyleId>
              </a:tblPr>
              <a:tblGrid>
                <a:gridCol w="490000"/>
                <a:gridCol w="669275"/>
                <a:gridCol w="478050"/>
                <a:gridCol w="191225"/>
                <a:gridCol w="394400"/>
                <a:gridCol w="513900"/>
                <a:gridCol w="609525"/>
                <a:gridCol w="788800"/>
                <a:gridCol w="717075"/>
                <a:gridCol w="382450"/>
                <a:gridCol w="454150"/>
                <a:gridCol w="334650"/>
                <a:gridCol w="729025"/>
                <a:gridCol w="442200"/>
                <a:gridCol w="681225"/>
                <a:gridCol w="322700"/>
              </a:tblGrid>
              <a:tr h="267425">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instant</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dteday</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season</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yr</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mnth</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holiday</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weekday</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workingday</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weathersit</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temp</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atemp</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hum</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windspeed</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casual</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registered</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c>
                  <a:txBody>
                    <a:bodyPr/>
                    <a:lstStyle/>
                    <a:p>
                      <a:pPr marL="0" marR="0" lvl="0" indent="0" algn="ctr" rtl="0">
                        <a:spcBef>
                          <a:spcPts val="0"/>
                        </a:spcBef>
                        <a:spcAft>
                          <a:spcPts val="0"/>
                        </a:spcAft>
                        <a:buNone/>
                      </a:pPr>
                      <a:r>
                        <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rPr>
                        <a:t>cnt</a:t>
                      </a:r>
                      <a:endParaRPr lang="en-IN" sz="12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0000"/>
                    </a:solidFill>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01-01-2018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14.11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18.181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80.6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10.749882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331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654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985</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0000"/>
                      </a:solidFill>
                      <a:prstDash val="solid"/>
                      <a:round/>
                      <a:headEnd type="none" w="sm" len="sm"/>
                      <a:tailEnd type="none" w="sm" len="sm"/>
                    </a:lnB>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02-01-2018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14.9</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17.687</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69.6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16.652113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131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670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801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03-01-2018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8.051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9.4703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43.7</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16.636703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120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1229</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1349</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04-01-2018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10.606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59</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10.739832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108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1454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1562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5</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05-01-2018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9.305</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11.464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43.7</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12.5223</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82</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1518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1600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r>
              <a:tr h="177700">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06-01-2018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0</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8.378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11.66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51.8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6.0008684</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88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1518</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rPr>
                        <a:t>1606</a:t>
                      </a:r>
                      <a:endParaRPr lang="en-IN" sz="105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6900" marR="6900" marT="6900" marB="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r>
            </a:tbl>
          </a:graphicData>
        </a:graphic>
      </p:graphicFrame>
      <p:sp>
        <p:nvSpPr>
          <p:cNvPr id="439" name="Google Shape;439;p6"/>
          <p:cNvSpPr txBox="1"/>
          <p:nvPr/>
        </p:nvSpPr>
        <p:spPr>
          <a:xfrm>
            <a:off x="413238" y="2761911"/>
            <a:ext cx="2509687" cy="369332"/>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panose="020F0502020204030204"/>
                <a:ea typeface="Calibri" panose="020F0502020204030204"/>
                <a:cs typeface="Calibri" panose="020F0502020204030204"/>
                <a:sym typeface="Calibri" panose="020F0502020204030204"/>
              </a:rPr>
              <a:t>DEMAND DATA “day.csv”</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xmlns:p14="http://schemas.microsoft.com/office/powerpoint/2010/main">
        <mc:Choice Requires="p14">
          <p:contentPart r:id="rId1" p14:bwMode="auto">
            <p14:nvContentPartPr>
              <p14:cNvPr id="1" name="Ink 0"/>
              <p14:cNvContentPartPr/>
              <p14:nvPr/>
            </p14:nvContentPartPr>
            <p14:xfrm>
              <a:off x="3152775" y="1690370"/>
              <a:ext cx="442595" cy="9525"/>
            </p14:xfrm>
          </p:contentPart>
        </mc:Choice>
        <mc:Fallback xmlns="">
          <p:pic>
            <p:nvPicPr>
              <p:cNvPr id="1" name="Ink 0"/>
            </p:nvPicPr>
            <p:blipFill>
              <a:blip r:embed="rId2"/>
            </p:blipFill>
            <p:spPr>
              <a:xfrm>
                <a:off x="3152775" y="1690370"/>
                <a:ext cx="442595" cy="95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4114800" y="2771775"/>
              <a:ext cx="552450" cy="190500"/>
            </p14:xfrm>
          </p:contentPart>
        </mc:Choice>
        <mc:Fallback xmlns="">
          <p:pic>
            <p:nvPicPr>
              <p:cNvPr id="2" name="Ink 1"/>
            </p:nvPicPr>
            <p:blipFill>
              <a:blip r:embed="rId4"/>
            </p:blipFill>
            <p:spPr>
              <a:xfrm>
                <a:off x="4114800" y="2771775"/>
                <a:ext cx="552450" cy="1905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Ink 2"/>
              <p14:cNvContentPartPr/>
              <p14:nvPr/>
            </p14:nvContentPartPr>
            <p14:xfrm>
              <a:off x="171450" y="2938145"/>
              <a:ext cx="247650" cy="405130"/>
            </p14:xfrm>
          </p:contentPart>
        </mc:Choice>
        <mc:Fallback xmlns="">
          <p:pic>
            <p:nvPicPr>
              <p:cNvPr id="3" name="Ink 2"/>
            </p:nvPicPr>
            <p:blipFill>
              <a:blip r:embed="rId6"/>
            </p:blipFill>
            <p:spPr>
              <a:xfrm>
                <a:off x="171450" y="2938145"/>
                <a:ext cx="247650" cy="40513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142875" y="2833370"/>
              <a:ext cx="142875" cy="190500"/>
            </p14:xfrm>
          </p:contentPart>
        </mc:Choice>
        <mc:Fallback xmlns="">
          <p:pic>
            <p:nvPicPr>
              <p:cNvPr id="4" name="Ink 3"/>
            </p:nvPicPr>
            <p:blipFill>
              <a:blip r:embed="rId8"/>
            </p:blipFill>
            <p:spPr>
              <a:xfrm>
                <a:off x="142875" y="2833370"/>
                <a:ext cx="142875" cy="1905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Ink 4"/>
              <p14:cNvContentPartPr/>
              <p14:nvPr/>
            </p14:nvContentPartPr>
            <p14:xfrm>
              <a:off x="233045" y="3442970"/>
              <a:ext cx="171450" cy="28575"/>
            </p14:xfrm>
          </p:contentPart>
        </mc:Choice>
        <mc:Fallback xmlns="">
          <p:pic>
            <p:nvPicPr>
              <p:cNvPr id="5" name="Ink 4"/>
            </p:nvPicPr>
            <p:blipFill>
              <a:blip r:embed="rId10"/>
            </p:blipFill>
            <p:spPr>
              <a:xfrm>
                <a:off x="233045" y="3442970"/>
                <a:ext cx="171450" cy="285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Ink 5"/>
              <p14:cNvContentPartPr/>
              <p14:nvPr/>
            </p14:nvContentPartPr>
            <p14:xfrm>
              <a:off x="299720" y="3400425"/>
              <a:ext cx="24130" cy="228600"/>
            </p14:xfrm>
          </p:contentPart>
        </mc:Choice>
        <mc:Fallback xmlns="">
          <p:pic>
            <p:nvPicPr>
              <p:cNvPr id="6" name="Ink 5"/>
            </p:nvPicPr>
            <p:blipFill>
              <a:blip r:embed="rId12"/>
            </p:blipFill>
            <p:spPr>
              <a:xfrm>
                <a:off x="299720" y="3400425"/>
                <a:ext cx="24130" cy="2286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Ink 6"/>
              <p14:cNvContentPartPr/>
              <p14:nvPr/>
            </p14:nvContentPartPr>
            <p14:xfrm>
              <a:off x="3933825" y="1899920"/>
              <a:ext cx="394970" cy="57150"/>
            </p14:xfrm>
          </p:contentPart>
        </mc:Choice>
        <mc:Fallback xmlns="">
          <p:pic>
            <p:nvPicPr>
              <p:cNvPr id="7" name="Ink 6"/>
            </p:nvPicPr>
            <p:blipFill>
              <a:blip r:embed="rId14"/>
            </p:blipFill>
            <p:spPr>
              <a:xfrm>
                <a:off x="3933825" y="1899920"/>
                <a:ext cx="394970" cy="571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Ink 7"/>
              <p14:cNvContentPartPr/>
              <p14:nvPr/>
            </p14:nvContentPartPr>
            <p14:xfrm>
              <a:off x="4781550" y="1933575"/>
              <a:ext cx="419100" cy="38100"/>
            </p14:xfrm>
          </p:contentPart>
        </mc:Choice>
        <mc:Fallback xmlns="">
          <p:pic>
            <p:nvPicPr>
              <p:cNvPr id="8" name="Ink 7"/>
            </p:nvPicPr>
            <p:blipFill>
              <a:blip r:embed="rId16"/>
            </p:blipFill>
            <p:spPr>
              <a:xfrm>
                <a:off x="4781550" y="1933575"/>
                <a:ext cx="419100" cy="38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Ink 8"/>
              <p14:cNvContentPartPr/>
              <p14:nvPr/>
            </p14:nvContentPartPr>
            <p14:xfrm>
              <a:off x="1057275" y="4576445"/>
              <a:ext cx="190500" cy="19050"/>
            </p14:xfrm>
          </p:contentPart>
        </mc:Choice>
        <mc:Fallback xmlns="">
          <p:pic>
            <p:nvPicPr>
              <p:cNvPr id="9" name="Ink 8"/>
            </p:nvPicPr>
            <p:blipFill>
              <a:blip r:embed="rId18"/>
            </p:blipFill>
            <p:spPr>
              <a:xfrm>
                <a:off x="1057275" y="4576445"/>
                <a:ext cx="190500" cy="19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Ink 9"/>
              <p14:cNvContentPartPr/>
              <p14:nvPr/>
            </p14:nvContentPartPr>
            <p14:xfrm>
              <a:off x="1109345" y="4486275"/>
              <a:ext cx="66675" cy="228600"/>
            </p14:xfrm>
          </p:contentPart>
        </mc:Choice>
        <mc:Fallback xmlns="">
          <p:pic>
            <p:nvPicPr>
              <p:cNvPr id="10" name="Ink 9"/>
            </p:nvPicPr>
            <p:blipFill>
              <a:blip r:embed="rId20"/>
            </p:blipFill>
            <p:spPr>
              <a:xfrm>
                <a:off x="1109345" y="4486275"/>
                <a:ext cx="66675" cy="2286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Ink 10"/>
              <p14:cNvContentPartPr/>
              <p14:nvPr/>
            </p14:nvContentPartPr>
            <p14:xfrm>
              <a:off x="4191000" y="1518920"/>
              <a:ext cx="228600" cy="205105"/>
            </p14:xfrm>
          </p:contentPart>
        </mc:Choice>
        <mc:Fallback xmlns="">
          <p:pic>
            <p:nvPicPr>
              <p:cNvPr id="11" name="Ink 10"/>
            </p:nvPicPr>
            <p:blipFill>
              <a:blip r:embed="rId22"/>
            </p:blipFill>
            <p:spPr>
              <a:xfrm>
                <a:off x="4191000" y="1518920"/>
                <a:ext cx="228600" cy="2051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Ink 11"/>
              <p14:cNvContentPartPr/>
              <p14:nvPr/>
            </p14:nvContentPartPr>
            <p14:xfrm>
              <a:off x="4295775" y="1628775"/>
              <a:ext cx="228600" cy="80645"/>
            </p14:xfrm>
          </p:contentPart>
        </mc:Choice>
        <mc:Fallback xmlns="">
          <p:pic>
            <p:nvPicPr>
              <p:cNvPr id="12" name="Ink 11"/>
            </p:nvPicPr>
            <p:blipFill>
              <a:blip r:embed="rId24"/>
            </p:blipFill>
            <p:spPr>
              <a:xfrm>
                <a:off x="4295775" y="1628775"/>
                <a:ext cx="228600" cy="8064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Ink 12"/>
              <p14:cNvContentPartPr/>
              <p14:nvPr/>
            </p14:nvContentPartPr>
            <p14:xfrm>
              <a:off x="4757420" y="1495425"/>
              <a:ext cx="257175" cy="52070"/>
            </p14:xfrm>
          </p:contentPart>
        </mc:Choice>
        <mc:Fallback xmlns="">
          <p:pic>
            <p:nvPicPr>
              <p:cNvPr id="13" name="Ink 12"/>
            </p:nvPicPr>
            <p:blipFill>
              <a:blip r:embed="rId26"/>
            </p:blipFill>
            <p:spPr>
              <a:xfrm>
                <a:off x="4757420" y="1495425"/>
                <a:ext cx="257175" cy="520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Ink 13"/>
              <p14:cNvContentPartPr/>
              <p14:nvPr/>
            </p14:nvContentPartPr>
            <p14:xfrm>
              <a:off x="4852670" y="1400175"/>
              <a:ext cx="66675" cy="261620"/>
            </p14:xfrm>
          </p:contentPart>
        </mc:Choice>
        <mc:Fallback xmlns="">
          <p:pic>
            <p:nvPicPr>
              <p:cNvPr id="14" name="Ink 13"/>
            </p:nvPicPr>
            <p:blipFill>
              <a:blip r:embed="rId28"/>
            </p:blipFill>
            <p:spPr>
              <a:xfrm>
                <a:off x="4852670" y="1400175"/>
                <a:ext cx="66675" cy="26162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Ink 14"/>
              <p14:cNvContentPartPr/>
              <p14:nvPr/>
            </p14:nvContentPartPr>
            <p14:xfrm>
              <a:off x="5610225" y="2004695"/>
              <a:ext cx="333375" cy="24130"/>
            </p14:xfrm>
          </p:contentPart>
        </mc:Choice>
        <mc:Fallback xmlns="">
          <p:pic>
            <p:nvPicPr>
              <p:cNvPr id="15" name="Ink 14"/>
            </p:nvPicPr>
            <p:blipFill>
              <a:blip r:embed="rId30"/>
            </p:blipFill>
            <p:spPr>
              <a:xfrm>
                <a:off x="5610225" y="2004695"/>
                <a:ext cx="333375" cy="241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Ink 15"/>
              <p14:cNvContentPartPr/>
              <p14:nvPr/>
            </p14:nvContentPartPr>
            <p14:xfrm>
              <a:off x="6690995" y="1947545"/>
              <a:ext cx="567055" cy="14605"/>
            </p14:xfrm>
          </p:contentPart>
        </mc:Choice>
        <mc:Fallback xmlns="">
          <p:pic>
            <p:nvPicPr>
              <p:cNvPr id="16" name="Ink 15"/>
            </p:nvPicPr>
            <p:blipFill>
              <a:blip r:embed="rId32"/>
            </p:blipFill>
            <p:spPr>
              <a:xfrm>
                <a:off x="6690995" y="1947545"/>
                <a:ext cx="567055" cy="1460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Ink 16"/>
              <p14:cNvContentPartPr/>
              <p14:nvPr/>
            </p14:nvContentPartPr>
            <p14:xfrm>
              <a:off x="8429625" y="2762250"/>
              <a:ext cx="66675" cy="309245"/>
            </p14:xfrm>
          </p:contentPart>
        </mc:Choice>
        <mc:Fallback xmlns="">
          <p:pic>
            <p:nvPicPr>
              <p:cNvPr id="17" name="Ink 16"/>
            </p:nvPicPr>
            <p:blipFill>
              <a:blip r:embed="rId34"/>
            </p:blipFill>
            <p:spPr>
              <a:xfrm>
                <a:off x="8429625" y="2762250"/>
                <a:ext cx="66675" cy="3092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Ink 17"/>
              <p14:cNvContentPartPr/>
              <p14:nvPr/>
            </p14:nvContentPartPr>
            <p14:xfrm>
              <a:off x="8372475" y="2719070"/>
              <a:ext cx="204470" cy="100330"/>
            </p14:xfrm>
          </p:contentPart>
        </mc:Choice>
        <mc:Fallback xmlns="">
          <p:pic>
            <p:nvPicPr>
              <p:cNvPr id="18" name="Ink 17"/>
            </p:nvPicPr>
            <p:blipFill>
              <a:blip r:embed="rId36"/>
            </p:blipFill>
            <p:spPr>
              <a:xfrm>
                <a:off x="8372475" y="2719070"/>
                <a:ext cx="204470" cy="1003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Ink 18"/>
              <p14:cNvContentPartPr/>
              <p14:nvPr/>
            </p14:nvContentPartPr>
            <p14:xfrm>
              <a:off x="8143875" y="1938020"/>
              <a:ext cx="552450" cy="309880"/>
            </p14:xfrm>
          </p:contentPart>
        </mc:Choice>
        <mc:Fallback xmlns="">
          <p:pic>
            <p:nvPicPr>
              <p:cNvPr id="19" name="Ink 18"/>
            </p:nvPicPr>
            <p:blipFill>
              <a:blip r:embed="rId38"/>
            </p:blipFill>
            <p:spPr>
              <a:xfrm>
                <a:off x="8143875" y="1938020"/>
                <a:ext cx="552450" cy="3098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Ink 19"/>
              <p14:cNvContentPartPr/>
              <p14:nvPr/>
            </p14:nvContentPartPr>
            <p14:xfrm>
              <a:off x="8624570" y="1966595"/>
              <a:ext cx="128905" cy="52705"/>
            </p14:xfrm>
          </p:contentPart>
        </mc:Choice>
        <mc:Fallback xmlns="">
          <p:pic>
            <p:nvPicPr>
              <p:cNvPr id="20" name="Ink 19"/>
            </p:nvPicPr>
            <p:blipFill>
              <a:blip r:embed="rId40"/>
            </p:blipFill>
            <p:spPr>
              <a:xfrm>
                <a:off x="8624570" y="1966595"/>
                <a:ext cx="128905" cy="5270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Ink 20"/>
              <p14:cNvContentPartPr/>
              <p14:nvPr/>
            </p14:nvContentPartPr>
            <p14:xfrm>
              <a:off x="8043545" y="1828800"/>
              <a:ext cx="728980" cy="523875"/>
            </p14:xfrm>
          </p:contentPart>
        </mc:Choice>
        <mc:Fallback xmlns="">
          <p:pic>
            <p:nvPicPr>
              <p:cNvPr id="21" name="Ink 20"/>
            </p:nvPicPr>
            <p:blipFill>
              <a:blip r:embed="rId42"/>
            </p:blipFill>
            <p:spPr>
              <a:xfrm>
                <a:off x="8043545" y="1828800"/>
                <a:ext cx="728980" cy="5238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Ink 21"/>
              <p14:cNvContentPartPr/>
              <p14:nvPr/>
            </p14:nvContentPartPr>
            <p14:xfrm>
              <a:off x="8538845" y="1566545"/>
              <a:ext cx="38100" cy="257175"/>
            </p14:xfrm>
          </p:contentPart>
        </mc:Choice>
        <mc:Fallback xmlns="">
          <p:pic>
            <p:nvPicPr>
              <p:cNvPr id="22" name="Ink 21"/>
            </p:nvPicPr>
            <p:blipFill>
              <a:blip r:embed="rId44"/>
            </p:blipFill>
            <p:spPr>
              <a:xfrm>
                <a:off x="8538845" y="1566545"/>
                <a:ext cx="38100" cy="25717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Ink 22"/>
              <p14:cNvContentPartPr/>
              <p14:nvPr/>
            </p14:nvContentPartPr>
            <p14:xfrm>
              <a:off x="8519795" y="1537970"/>
              <a:ext cx="133350" cy="114300"/>
            </p14:xfrm>
          </p:contentPart>
        </mc:Choice>
        <mc:Fallback xmlns="">
          <p:pic>
            <p:nvPicPr>
              <p:cNvPr id="23" name="Ink 22"/>
            </p:nvPicPr>
            <p:blipFill>
              <a:blip r:embed="rId46"/>
            </p:blipFill>
            <p:spPr>
              <a:xfrm>
                <a:off x="8519795" y="1537970"/>
                <a:ext cx="133350" cy="1143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Ink 23"/>
              <p14:cNvContentPartPr/>
              <p14:nvPr/>
            </p14:nvContentPartPr>
            <p14:xfrm>
              <a:off x="8195945" y="1247775"/>
              <a:ext cx="33655" cy="171450"/>
            </p14:xfrm>
          </p:contentPart>
        </mc:Choice>
        <mc:Fallback xmlns="">
          <p:pic>
            <p:nvPicPr>
              <p:cNvPr id="24" name="Ink 23"/>
            </p:nvPicPr>
            <p:blipFill>
              <a:blip r:embed="rId48"/>
            </p:blipFill>
            <p:spPr>
              <a:xfrm>
                <a:off x="8195945" y="1247775"/>
                <a:ext cx="33655" cy="1714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Ink 24"/>
              <p14:cNvContentPartPr/>
              <p14:nvPr/>
            </p14:nvContentPartPr>
            <p14:xfrm>
              <a:off x="8157845" y="1095375"/>
              <a:ext cx="767080" cy="295275"/>
            </p14:xfrm>
          </p:contentPart>
        </mc:Choice>
        <mc:Fallback xmlns="">
          <p:pic>
            <p:nvPicPr>
              <p:cNvPr id="25" name="Ink 24"/>
            </p:nvPicPr>
            <p:blipFill>
              <a:blip r:embed="rId50"/>
            </p:blipFill>
            <p:spPr>
              <a:xfrm>
                <a:off x="8157845" y="1095375"/>
                <a:ext cx="767080" cy="29527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Ink 25"/>
              <p14:cNvContentPartPr/>
              <p14:nvPr/>
            </p14:nvContentPartPr>
            <p14:xfrm>
              <a:off x="8772525" y="1109345"/>
              <a:ext cx="219075" cy="66675"/>
            </p14:xfrm>
          </p:contentPart>
        </mc:Choice>
        <mc:Fallback xmlns="">
          <p:pic>
            <p:nvPicPr>
              <p:cNvPr id="26" name="Ink 25"/>
            </p:nvPicPr>
            <p:blipFill>
              <a:blip r:embed="rId52"/>
            </p:blipFill>
            <p:spPr>
              <a:xfrm>
                <a:off x="8772525" y="1109345"/>
                <a:ext cx="219075" cy="666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Ink 26"/>
              <p14:cNvContentPartPr/>
              <p14:nvPr/>
            </p14:nvContentPartPr>
            <p14:xfrm>
              <a:off x="8319770" y="1423670"/>
              <a:ext cx="152400" cy="152400"/>
            </p14:xfrm>
          </p:contentPart>
        </mc:Choice>
        <mc:Fallback xmlns="">
          <p:pic>
            <p:nvPicPr>
              <p:cNvPr id="27" name="Ink 26"/>
            </p:nvPicPr>
            <p:blipFill>
              <a:blip r:embed="rId54"/>
            </p:blipFill>
            <p:spPr>
              <a:xfrm>
                <a:off x="8319770" y="1423670"/>
                <a:ext cx="152400" cy="1524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Ink 27"/>
              <p14:cNvContentPartPr/>
              <p14:nvPr/>
            </p14:nvContentPartPr>
            <p14:xfrm>
              <a:off x="8496300" y="1266825"/>
              <a:ext cx="642620" cy="261620"/>
            </p14:xfrm>
          </p:contentPart>
        </mc:Choice>
        <mc:Fallback xmlns="">
          <p:pic>
            <p:nvPicPr>
              <p:cNvPr id="28" name="Ink 27"/>
            </p:nvPicPr>
            <p:blipFill>
              <a:blip r:embed="rId56"/>
            </p:blipFill>
            <p:spPr>
              <a:xfrm>
                <a:off x="8496300" y="1266825"/>
                <a:ext cx="642620" cy="26162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Ink 28"/>
              <p14:cNvContentPartPr/>
              <p14:nvPr/>
            </p14:nvContentPartPr>
            <p14:xfrm>
              <a:off x="5610225" y="1547495"/>
              <a:ext cx="318770" cy="180975"/>
            </p14:xfrm>
          </p:contentPart>
        </mc:Choice>
        <mc:Fallback xmlns="">
          <p:pic>
            <p:nvPicPr>
              <p:cNvPr id="29" name="Ink 28"/>
            </p:nvPicPr>
            <p:blipFill>
              <a:blip r:embed="rId58"/>
            </p:blipFill>
            <p:spPr>
              <a:xfrm>
                <a:off x="5610225" y="1547495"/>
                <a:ext cx="318770" cy="18097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Ink 29"/>
              <p14:cNvContentPartPr/>
              <p14:nvPr/>
            </p14:nvContentPartPr>
            <p14:xfrm>
              <a:off x="7315200" y="2895600"/>
              <a:ext cx="23495" cy="204470"/>
            </p14:xfrm>
          </p:contentPart>
        </mc:Choice>
        <mc:Fallback xmlns="">
          <p:pic>
            <p:nvPicPr>
              <p:cNvPr id="30" name="Ink 29"/>
            </p:nvPicPr>
            <p:blipFill>
              <a:blip r:embed="rId60"/>
            </p:blipFill>
            <p:spPr>
              <a:xfrm>
                <a:off x="7315200" y="2895600"/>
                <a:ext cx="23495" cy="2044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Ink 30"/>
              <p14:cNvContentPartPr/>
              <p14:nvPr/>
            </p14:nvContentPartPr>
            <p14:xfrm>
              <a:off x="7252970" y="2857500"/>
              <a:ext cx="161925" cy="99695"/>
            </p14:xfrm>
          </p:contentPart>
        </mc:Choice>
        <mc:Fallback xmlns="">
          <p:pic>
            <p:nvPicPr>
              <p:cNvPr id="31" name="Ink 30"/>
            </p:nvPicPr>
            <p:blipFill>
              <a:blip r:embed="rId62"/>
            </p:blipFill>
            <p:spPr>
              <a:xfrm>
                <a:off x="7252970" y="2857500"/>
                <a:ext cx="161925" cy="9969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2" name="Ink 31"/>
              <p14:cNvContentPartPr/>
              <p14:nvPr/>
            </p14:nvContentPartPr>
            <p14:xfrm>
              <a:off x="7338695" y="2657475"/>
              <a:ext cx="171450" cy="147320"/>
            </p14:xfrm>
          </p:contentPart>
        </mc:Choice>
        <mc:Fallback xmlns="">
          <p:pic>
            <p:nvPicPr>
              <p:cNvPr id="32" name="Ink 31"/>
            </p:nvPicPr>
            <p:blipFill>
              <a:blip r:embed="rId64"/>
            </p:blipFill>
            <p:spPr>
              <a:xfrm>
                <a:off x="7338695" y="2657475"/>
                <a:ext cx="171450" cy="1473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3" name="Ink 32"/>
              <p14:cNvContentPartPr/>
              <p14:nvPr/>
            </p14:nvContentPartPr>
            <p14:xfrm>
              <a:off x="7948295" y="2847975"/>
              <a:ext cx="43180" cy="328295"/>
            </p14:xfrm>
          </p:contentPart>
        </mc:Choice>
        <mc:Fallback xmlns="">
          <p:pic>
            <p:nvPicPr>
              <p:cNvPr id="33" name="Ink 32"/>
            </p:nvPicPr>
            <p:blipFill>
              <a:blip r:embed="rId66"/>
            </p:blipFill>
            <p:spPr>
              <a:xfrm>
                <a:off x="7948295" y="2847975"/>
                <a:ext cx="43180" cy="32829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4" name="Ink 33"/>
              <p14:cNvContentPartPr/>
              <p14:nvPr/>
            </p14:nvContentPartPr>
            <p14:xfrm>
              <a:off x="7881620" y="2842895"/>
              <a:ext cx="85725" cy="104775"/>
            </p14:xfrm>
          </p:contentPart>
        </mc:Choice>
        <mc:Fallback xmlns="">
          <p:pic>
            <p:nvPicPr>
              <p:cNvPr id="34" name="Ink 33"/>
            </p:nvPicPr>
            <p:blipFill>
              <a:blip r:embed="rId68"/>
            </p:blipFill>
            <p:spPr>
              <a:xfrm>
                <a:off x="7881620" y="2842895"/>
                <a:ext cx="85725" cy="1047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5" name="Ink 34"/>
              <p14:cNvContentPartPr/>
              <p14:nvPr/>
            </p14:nvContentPartPr>
            <p14:xfrm>
              <a:off x="7853045" y="2657475"/>
              <a:ext cx="171450" cy="190500"/>
            </p14:xfrm>
          </p:contentPart>
        </mc:Choice>
        <mc:Fallback xmlns="">
          <p:pic>
            <p:nvPicPr>
              <p:cNvPr id="35" name="Ink 34"/>
            </p:nvPicPr>
            <p:blipFill>
              <a:blip r:embed="rId70"/>
            </p:blipFill>
            <p:spPr>
              <a:xfrm>
                <a:off x="7853045" y="2657475"/>
                <a:ext cx="171450" cy="1905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6" name="Ink 35"/>
              <p14:cNvContentPartPr/>
              <p14:nvPr/>
            </p14:nvContentPartPr>
            <p14:xfrm>
              <a:off x="7629525" y="2680970"/>
              <a:ext cx="38100" cy="138430"/>
            </p14:xfrm>
          </p:contentPart>
        </mc:Choice>
        <mc:Fallback xmlns="">
          <p:pic>
            <p:nvPicPr>
              <p:cNvPr id="36" name="Ink 35"/>
            </p:nvPicPr>
            <p:blipFill>
              <a:blip r:embed="rId72"/>
            </p:blipFill>
            <p:spPr>
              <a:xfrm>
                <a:off x="7629525" y="2680970"/>
                <a:ext cx="38100" cy="13843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7" name="Ink 36"/>
              <p14:cNvContentPartPr/>
              <p14:nvPr/>
            </p14:nvContentPartPr>
            <p14:xfrm>
              <a:off x="7562850" y="2724150"/>
              <a:ext cx="156845" cy="66675"/>
            </p14:xfrm>
          </p:contentPart>
        </mc:Choice>
        <mc:Fallback xmlns="">
          <p:pic>
            <p:nvPicPr>
              <p:cNvPr id="37" name="Ink 36"/>
            </p:nvPicPr>
            <p:blipFill>
              <a:blip r:embed="rId74"/>
            </p:blipFill>
            <p:spPr>
              <a:xfrm>
                <a:off x="7562850" y="2724150"/>
                <a:ext cx="156845" cy="6667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8" name="Ink 37"/>
              <p14:cNvContentPartPr/>
              <p14:nvPr/>
            </p14:nvContentPartPr>
            <p14:xfrm>
              <a:off x="8115300" y="2528570"/>
              <a:ext cx="518795" cy="186055"/>
            </p14:xfrm>
          </p:contentPart>
        </mc:Choice>
        <mc:Fallback xmlns="">
          <p:pic>
            <p:nvPicPr>
              <p:cNvPr id="38" name="Ink 37"/>
            </p:nvPicPr>
            <p:blipFill>
              <a:blip r:embed="rId76"/>
            </p:blipFill>
            <p:spPr>
              <a:xfrm>
                <a:off x="8115300" y="2528570"/>
                <a:ext cx="518795" cy="1860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39" name="Ink 38"/>
              <p14:cNvContentPartPr/>
              <p14:nvPr/>
            </p14:nvContentPartPr>
            <p14:xfrm>
              <a:off x="8529320" y="2600325"/>
              <a:ext cx="133350" cy="95250"/>
            </p14:xfrm>
          </p:contentPart>
        </mc:Choice>
        <mc:Fallback xmlns="">
          <p:pic>
            <p:nvPicPr>
              <p:cNvPr id="39" name="Ink 38"/>
            </p:nvPicPr>
            <p:blipFill>
              <a:blip r:embed="rId78"/>
            </p:blipFill>
            <p:spPr>
              <a:xfrm>
                <a:off x="8529320" y="2600325"/>
                <a:ext cx="133350" cy="952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0" name="Ink 39"/>
              <p14:cNvContentPartPr/>
              <p14:nvPr/>
            </p14:nvContentPartPr>
            <p14:xfrm>
              <a:off x="6505575" y="2338070"/>
              <a:ext cx="175895" cy="180975"/>
            </p14:xfrm>
          </p:contentPart>
        </mc:Choice>
        <mc:Fallback xmlns="">
          <p:pic>
            <p:nvPicPr>
              <p:cNvPr id="40" name="Ink 39"/>
            </p:nvPicPr>
            <p:blipFill>
              <a:blip r:embed="rId80"/>
            </p:blipFill>
            <p:spPr>
              <a:xfrm>
                <a:off x="6505575" y="2338070"/>
                <a:ext cx="175895" cy="18097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1" name="Ink 40"/>
              <p14:cNvContentPartPr/>
              <p14:nvPr/>
            </p14:nvContentPartPr>
            <p14:xfrm>
              <a:off x="6753225" y="2333625"/>
              <a:ext cx="76200" cy="114300"/>
            </p14:xfrm>
          </p:contentPart>
        </mc:Choice>
        <mc:Fallback xmlns="">
          <p:pic>
            <p:nvPicPr>
              <p:cNvPr id="41" name="Ink 40"/>
            </p:nvPicPr>
            <p:blipFill>
              <a:blip r:embed="rId82"/>
            </p:blipFill>
            <p:spPr>
              <a:xfrm>
                <a:off x="6753225" y="2333625"/>
                <a:ext cx="76200" cy="1143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2" name="Ink 41"/>
              <p14:cNvContentPartPr/>
              <p14:nvPr/>
            </p14:nvContentPartPr>
            <p14:xfrm>
              <a:off x="6710045" y="2371725"/>
              <a:ext cx="152400" cy="85725"/>
            </p14:xfrm>
          </p:contentPart>
        </mc:Choice>
        <mc:Fallback xmlns="">
          <p:pic>
            <p:nvPicPr>
              <p:cNvPr id="42" name="Ink 41"/>
            </p:nvPicPr>
            <p:blipFill>
              <a:blip r:embed="rId84"/>
            </p:blipFill>
            <p:spPr>
              <a:xfrm>
                <a:off x="6710045" y="2371725"/>
                <a:ext cx="152400" cy="8572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3" name="Ink 42"/>
              <p14:cNvContentPartPr/>
              <p14:nvPr/>
            </p14:nvContentPartPr>
            <p14:xfrm>
              <a:off x="6867525" y="2271395"/>
              <a:ext cx="161925" cy="157480"/>
            </p14:xfrm>
          </p:contentPart>
        </mc:Choice>
        <mc:Fallback xmlns="">
          <p:pic>
            <p:nvPicPr>
              <p:cNvPr id="43" name="Ink 42"/>
            </p:nvPicPr>
            <p:blipFill>
              <a:blip r:embed="rId86"/>
            </p:blipFill>
            <p:spPr>
              <a:xfrm>
                <a:off x="6867525" y="2271395"/>
                <a:ext cx="161925" cy="15748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4" name="Ink 43"/>
              <p14:cNvContentPartPr/>
              <p14:nvPr/>
            </p14:nvContentPartPr>
            <p14:xfrm>
              <a:off x="6353175" y="2176145"/>
              <a:ext cx="733425" cy="438150"/>
            </p14:xfrm>
          </p:contentPart>
        </mc:Choice>
        <mc:Fallback xmlns="">
          <p:pic>
            <p:nvPicPr>
              <p:cNvPr id="44" name="Ink 43"/>
            </p:nvPicPr>
            <p:blipFill>
              <a:blip r:embed="rId88"/>
            </p:blipFill>
            <p:spPr>
              <a:xfrm>
                <a:off x="6353175" y="2176145"/>
                <a:ext cx="733425" cy="43815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5" name="Ink 44"/>
              <p14:cNvContentPartPr/>
              <p14:nvPr/>
            </p14:nvContentPartPr>
            <p14:xfrm>
              <a:off x="5295900" y="819150"/>
              <a:ext cx="762000" cy="385445"/>
            </p14:xfrm>
          </p:contentPart>
        </mc:Choice>
        <mc:Fallback xmlns="">
          <p:pic>
            <p:nvPicPr>
              <p:cNvPr id="45" name="Ink 44"/>
            </p:nvPicPr>
            <p:blipFill>
              <a:blip r:embed="rId90"/>
            </p:blipFill>
            <p:spPr>
              <a:xfrm>
                <a:off x="5295900" y="819150"/>
                <a:ext cx="762000" cy="38544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6" name="Ink 45"/>
              <p14:cNvContentPartPr/>
              <p14:nvPr/>
            </p14:nvContentPartPr>
            <p14:xfrm>
              <a:off x="6029325" y="752475"/>
              <a:ext cx="685800" cy="219075"/>
            </p14:xfrm>
          </p:contentPart>
        </mc:Choice>
        <mc:Fallback xmlns="">
          <p:pic>
            <p:nvPicPr>
              <p:cNvPr id="46" name="Ink 45"/>
            </p:nvPicPr>
            <p:blipFill>
              <a:blip r:embed="rId92"/>
            </p:blipFill>
            <p:spPr>
              <a:xfrm>
                <a:off x="6029325" y="752475"/>
                <a:ext cx="685800" cy="21907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7" name="Ink 46"/>
              <p14:cNvContentPartPr/>
              <p14:nvPr/>
            </p14:nvContentPartPr>
            <p14:xfrm>
              <a:off x="6877050" y="842645"/>
              <a:ext cx="38100" cy="133350"/>
            </p14:xfrm>
          </p:contentPart>
        </mc:Choice>
        <mc:Fallback xmlns="">
          <p:pic>
            <p:nvPicPr>
              <p:cNvPr id="47" name="Ink 46"/>
            </p:nvPicPr>
            <p:blipFill>
              <a:blip r:embed="rId94"/>
            </p:blipFill>
            <p:spPr>
              <a:xfrm>
                <a:off x="6877050" y="842645"/>
                <a:ext cx="38100" cy="1333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8" name="Ink 47"/>
              <p14:cNvContentPartPr/>
              <p14:nvPr/>
            </p14:nvContentPartPr>
            <p14:xfrm>
              <a:off x="6986270" y="775970"/>
              <a:ext cx="433705" cy="133350"/>
            </p14:xfrm>
          </p:contentPart>
        </mc:Choice>
        <mc:Fallback xmlns="">
          <p:pic>
            <p:nvPicPr>
              <p:cNvPr id="48" name="Ink 47"/>
            </p:nvPicPr>
            <p:blipFill>
              <a:blip r:embed="rId96"/>
            </p:blipFill>
            <p:spPr>
              <a:xfrm>
                <a:off x="6986270" y="775970"/>
                <a:ext cx="433705" cy="1333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49" name="Ink 48"/>
              <p14:cNvContentPartPr/>
              <p14:nvPr/>
            </p14:nvContentPartPr>
            <p14:xfrm>
              <a:off x="7496175" y="704850"/>
              <a:ext cx="542925" cy="180975"/>
            </p14:xfrm>
          </p:contentPart>
        </mc:Choice>
        <mc:Fallback xmlns="">
          <p:pic>
            <p:nvPicPr>
              <p:cNvPr id="49" name="Ink 48"/>
            </p:nvPicPr>
            <p:blipFill>
              <a:blip r:embed="rId98"/>
            </p:blipFill>
            <p:spPr>
              <a:xfrm>
                <a:off x="7496175" y="704850"/>
                <a:ext cx="542925" cy="1809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0" name="Ink 49"/>
              <p14:cNvContentPartPr/>
              <p14:nvPr/>
            </p14:nvContentPartPr>
            <p14:xfrm>
              <a:off x="2733675" y="966470"/>
              <a:ext cx="423545" cy="224155"/>
            </p14:xfrm>
          </p:contentPart>
        </mc:Choice>
        <mc:Fallback xmlns="">
          <p:pic>
            <p:nvPicPr>
              <p:cNvPr id="50" name="Ink 49"/>
            </p:nvPicPr>
            <p:blipFill>
              <a:blip r:embed="rId100"/>
            </p:blipFill>
            <p:spPr>
              <a:xfrm>
                <a:off x="2733675" y="966470"/>
                <a:ext cx="423545" cy="22415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1" name="Ink 50"/>
              <p14:cNvContentPartPr/>
              <p14:nvPr/>
            </p14:nvContentPartPr>
            <p14:xfrm>
              <a:off x="3081020" y="985520"/>
              <a:ext cx="295275" cy="109855"/>
            </p14:xfrm>
          </p:contentPart>
        </mc:Choice>
        <mc:Fallback xmlns="">
          <p:pic>
            <p:nvPicPr>
              <p:cNvPr id="51" name="Ink 50"/>
            </p:nvPicPr>
            <p:blipFill>
              <a:blip r:embed="rId102"/>
            </p:blipFill>
            <p:spPr>
              <a:xfrm>
                <a:off x="3081020" y="985520"/>
                <a:ext cx="295275" cy="10985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2" name="Ink 51"/>
              <p14:cNvContentPartPr/>
              <p14:nvPr/>
            </p14:nvContentPartPr>
            <p14:xfrm>
              <a:off x="3576320" y="852170"/>
              <a:ext cx="1195705" cy="323850"/>
            </p14:xfrm>
          </p:contentPart>
        </mc:Choice>
        <mc:Fallback xmlns="">
          <p:pic>
            <p:nvPicPr>
              <p:cNvPr id="52" name="Ink 51"/>
            </p:nvPicPr>
            <p:blipFill>
              <a:blip r:embed="rId104"/>
            </p:blipFill>
            <p:spPr>
              <a:xfrm>
                <a:off x="3576320" y="852170"/>
                <a:ext cx="1195705" cy="3238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3" name="Ink 52"/>
              <p14:cNvContentPartPr/>
              <p14:nvPr/>
            </p14:nvContentPartPr>
            <p14:xfrm>
              <a:off x="2700020" y="742950"/>
              <a:ext cx="2214880" cy="609600"/>
            </p14:xfrm>
          </p:contentPart>
        </mc:Choice>
        <mc:Fallback xmlns="">
          <p:pic>
            <p:nvPicPr>
              <p:cNvPr id="53" name="Ink 52"/>
            </p:nvPicPr>
            <p:blipFill>
              <a:blip r:embed="rId106"/>
            </p:blipFill>
            <p:spPr>
              <a:xfrm>
                <a:off x="2700020" y="742950"/>
                <a:ext cx="2214880" cy="6096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4" name="Ink 53"/>
              <p14:cNvContentPartPr/>
              <p14:nvPr/>
            </p14:nvContentPartPr>
            <p14:xfrm>
              <a:off x="7300595" y="2480945"/>
              <a:ext cx="186055" cy="104775"/>
            </p14:xfrm>
          </p:contentPart>
        </mc:Choice>
        <mc:Fallback xmlns="">
          <p:pic>
            <p:nvPicPr>
              <p:cNvPr id="54" name="Ink 53"/>
            </p:nvPicPr>
            <p:blipFill>
              <a:blip r:embed="rId108"/>
            </p:blipFill>
            <p:spPr>
              <a:xfrm>
                <a:off x="7300595" y="2480945"/>
                <a:ext cx="186055" cy="10477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5" name="Ink 54"/>
              <p14:cNvContentPartPr/>
              <p14:nvPr/>
            </p14:nvContentPartPr>
            <p14:xfrm>
              <a:off x="7315200" y="2457450"/>
              <a:ext cx="128270" cy="200025"/>
            </p14:xfrm>
          </p:contentPart>
        </mc:Choice>
        <mc:Fallback xmlns="">
          <p:pic>
            <p:nvPicPr>
              <p:cNvPr id="55" name="Ink 54"/>
            </p:nvPicPr>
            <p:blipFill>
              <a:blip r:embed="rId110"/>
            </p:blipFill>
            <p:spPr>
              <a:xfrm>
                <a:off x="7315200" y="2457450"/>
                <a:ext cx="128270" cy="20002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6" name="Ink 55"/>
              <p14:cNvContentPartPr/>
              <p14:nvPr/>
            </p14:nvContentPartPr>
            <p14:xfrm>
              <a:off x="7772400" y="2447925"/>
              <a:ext cx="180975" cy="99695"/>
            </p14:xfrm>
          </p:contentPart>
        </mc:Choice>
        <mc:Fallback xmlns="">
          <p:pic>
            <p:nvPicPr>
              <p:cNvPr id="56" name="Ink 55"/>
            </p:nvPicPr>
            <p:blipFill>
              <a:blip r:embed="rId112"/>
            </p:blipFill>
            <p:spPr>
              <a:xfrm>
                <a:off x="7772400" y="2447925"/>
                <a:ext cx="180975" cy="9969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7" name="Ink 56"/>
              <p14:cNvContentPartPr/>
              <p14:nvPr/>
            </p14:nvContentPartPr>
            <p14:xfrm>
              <a:off x="7738745" y="2409825"/>
              <a:ext cx="209550" cy="238125"/>
            </p14:xfrm>
          </p:contentPart>
        </mc:Choice>
        <mc:Fallback xmlns="">
          <p:pic>
            <p:nvPicPr>
              <p:cNvPr id="57" name="Ink 56"/>
            </p:nvPicPr>
            <p:blipFill>
              <a:blip r:embed="rId114"/>
            </p:blipFill>
            <p:spPr>
              <a:xfrm>
                <a:off x="7738745" y="2409825"/>
                <a:ext cx="209550" cy="23812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58" name="Ink 57"/>
              <p14:cNvContentPartPr/>
              <p14:nvPr/>
            </p14:nvContentPartPr>
            <p14:xfrm>
              <a:off x="1909445" y="2752725"/>
              <a:ext cx="990600" cy="514350"/>
            </p14:xfrm>
          </p:contentPart>
        </mc:Choice>
        <mc:Fallback xmlns="">
          <p:pic>
            <p:nvPicPr>
              <p:cNvPr id="58" name="Ink 57"/>
            </p:nvPicPr>
            <p:blipFill>
              <a:blip r:embed="rId116"/>
            </p:blipFill>
            <p:spPr>
              <a:xfrm>
                <a:off x="1909445" y="2752725"/>
                <a:ext cx="990600" cy="5143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59" name="Ink 58"/>
              <p14:cNvContentPartPr/>
              <p14:nvPr/>
            </p14:nvContentPartPr>
            <p14:xfrm>
              <a:off x="2880995" y="2619375"/>
              <a:ext cx="247650" cy="156845"/>
            </p14:xfrm>
          </p:contentPart>
        </mc:Choice>
        <mc:Fallback xmlns="">
          <p:pic>
            <p:nvPicPr>
              <p:cNvPr id="59" name="Ink 58"/>
            </p:nvPicPr>
            <p:blipFill>
              <a:blip r:embed="rId118"/>
            </p:blipFill>
            <p:spPr>
              <a:xfrm>
                <a:off x="2880995" y="2619375"/>
                <a:ext cx="247650" cy="15684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0" name="Ink 59"/>
              <p14:cNvContentPartPr/>
              <p14:nvPr/>
            </p14:nvContentPartPr>
            <p14:xfrm>
              <a:off x="2976245" y="2585720"/>
              <a:ext cx="228600" cy="95250"/>
            </p14:xfrm>
          </p:contentPart>
        </mc:Choice>
        <mc:Fallback xmlns="">
          <p:pic>
            <p:nvPicPr>
              <p:cNvPr id="60" name="Ink 59"/>
            </p:nvPicPr>
            <p:blipFill>
              <a:blip r:embed="rId120"/>
            </p:blipFill>
            <p:spPr>
              <a:xfrm>
                <a:off x="2976245" y="2585720"/>
                <a:ext cx="228600" cy="952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1" name="Ink 60"/>
              <p14:cNvContentPartPr/>
              <p14:nvPr/>
            </p14:nvContentPartPr>
            <p14:xfrm>
              <a:off x="3576320" y="2419350"/>
              <a:ext cx="180975" cy="194945"/>
            </p14:xfrm>
          </p:contentPart>
        </mc:Choice>
        <mc:Fallback xmlns="">
          <p:pic>
            <p:nvPicPr>
              <p:cNvPr id="61" name="Ink 60"/>
            </p:nvPicPr>
            <p:blipFill>
              <a:blip r:embed="rId122"/>
            </p:blipFill>
            <p:spPr>
              <a:xfrm>
                <a:off x="3576320" y="2419350"/>
                <a:ext cx="180975" cy="19494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2" name="Ink 61"/>
              <p14:cNvContentPartPr/>
              <p14:nvPr/>
            </p14:nvContentPartPr>
            <p14:xfrm>
              <a:off x="3810000" y="2581275"/>
              <a:ext cx="23495" cy="118745"/>
            </p14:xfrm>
          </p:contentPart>
        </mc:Choice>
        <mc:Fallback xmlns="">
          <p:pic>
            <p:nvPicPr>
              <p:cNvPr id="62" name="Ink 61"/>
            </p:nvPicPr>
            <p:blipFill>
              <a:blip r:embed="rId124"/>
            </p:blipFill>
            <p:spPr>
              <a:xfrm>
                <a:off x="3810000" y="2581275"/>
                <a:ext cx="23495" cy="11874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3" name="Ink 62"/>
              <p14:cNvContentPartPr/>
              <p14:nvPr/>
            </p14:nvContentPartPr>
            <p14:xfrm>
              <a:off x="3914775" y="2433320"/>
              <a:ext cx="128270" cy="161925"/>
            </p14:xfrm>
          </p:contentPart>
        </mc:Choice>
        <mc:Fallback xmlns="">
          <p:pic>
            <p:nvPicPr>
              <p:cNvPr id="63" name="Ink 62"/>
            </p:nvPicPr>
            <p:blipFill>
              <a:blip r:embed="rId126"/>
            </p:blipFill>
            <p:spPr>
              <a:xfrm>
                <a:off x="3914775" y="2433320"/>
                <a:ext cx="128270" cy="16192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4" name="Ink 63"/>
              <p14:cNvContentPartPr/>
              <p14:nvPr/>
            </p14:nvContentPartPr>
            <p14:xfrm>
              <a:off x="4124325" y="2571750"/>
              <a:ext cx="9525" cy="90170"/>
            </p14:xfrm>
          </p:contentPart>
        </mc:Choice>
        <mc:Fallback xmlns="">
          <p:pic>
            <p:nvPicPr>
              <p:cNvPr id="64" name="Ink 63"/>
            </p:nvPicPr>
            <p:blipFill>
              <a:blip r:embed="rId128"/>
            </p:blipFill>
            <p:spPr>
              <a:xfrm>
                <a:off x="4124325" y="2571750"/>
                <a:ext cx="9525" cy="9017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5" name="Ink 64"/>
              <p14:cNvContentPartPr/>
              <p14:nvPr/>
            </p14:nvContentPartPr>
            <p14:xfrm>
              <a:off x="4248150" y="2428875"/>
              <a:ext cx="161925" cy="152400"/>
            </p14:xfrm>
          </p:contentPart>
        </mc:Choice>
        <mc:Fallback xmlns="">
          <p:pic>
            <p:nvPicPr>
              <p:cNvPr id="65" name="Ink 64"/>
            </p:nvPicPr>
            <p:blipFill>
              <a:blip r:embed="rId130"/>
            </p:blipFill>
            <p:spPr>
              <a:xfrm>
                <a:off x="4248150" y="2428875"/>
                <a:ext cx="161925" cy="1524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6" name="Ink 65"/>
              <p14:cNvContentPartPr/>
              <p14:nvPr/>
            </p14:nvContentPartPr>
            <p14:xfrm>
              <a:off x="4490720" y="2495550"/>
              <a:ext cx="14605" cy="104775"/>
            </p14:xfrm>
          </p:contentPart>
        </mc:Choice>
        <mc:Fallback xmlns="">
          <p:pic>
            <p:nvPicPr>
              <p:cNvPr id="66" name="Ink 65"/>
            </p:nvPicPr>
            <p:blipFill>
              <a:blip r:embed="rId132"/>
            </p:blipFill>
            <p:spPr>
              <a:xfrm>
                <a:off x="4490720" y="2495550"/>
                <a:ext cx="14605" cy="10477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7" name="Ink 66"/>
              <p14:cNvContentPartPr/>
              <p14:nvPr/>
            </p14:nvContentPartPr>
            <p14:xfrm>
              <a:off x="4619625" y="2362200"/>
              <a:ext cx="161925" cy="171450"/>
            </p14:xfrm>
          </p:contentPart>
        </mc:Choice>
        <mc:Fallback xmlns="">
          <p:pic>
            <p:nvPicPr>
              <p:cNvPr id="67" name="Ink 66"/>
            </p:nvPicPr>
            <p:blipFill>
              <a:blip r:embed="rId134"/>
            </p:blipFill>
            <p:spPr>
              <a:xfrm>
                <a:off x="4619625" y="2362200"/>
                <a:ext cx="161925" cy="1714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68" name="Ink 67"/>
              <p14:cNvContentPartPr/>
              <p14:nvPr/>
            </p14:nvContentPartPr>
            <p14:xfrm>
              <a:off x="3319145" y="2228850"/>
              <a:ext cx="1476375" cy="594995"/>
            </p14:xfrm>
          </p:contentPart>
        </mc:Choice>
        <mc:Fallback xmlns="">
          <p:pic>
            <p:nvPicPr>
              <p:cNvPr id="68" name="Ink 67"/>
            </p:nvPicPr>
            <p:blipFill>
              <a:blip r:embed="rId136"/>
            </p:blipFill>
            <p:spPr>
              <a:xfrm>
                <a:off x="3319145" y="2228850"/>
                <a:ext cx="1476375" cy="59499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69" name="Ink 68"/>
              <p14:cNvContentPartPr/>
              <p14:nvPr/>
            </p14:nvContentPartPr>
            <p14:xfrm>
              <a:off x="3909695" y="2614295"/>
              <a:ext cx="1062355" cy="233680"/>
            </p14:xfrm>
          </p:contentPart>
        </mc:Choice>
        <mc:Fallback xmlns="">
          <p:pic>
            <p:nvPicPr>
              <p:cNvPr id="69" name="Ink 68"/>
            </p:nvPicPr>
            <p:blipFill>
              <a:blip r:embed="rId138"/>
            </p:blipFill>
            <p:spPr>
              <a:xfrm>
                <a:off x="3909695" y="2614295"/>
                <a:ext cx="1062355" cy="23368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0" name="Ink 69"/>
              <p14:cNvContentPartPr/>
              <p14:nvPr/>
            </p14:nvContentPartPr>
            <p14:xfrm>
              <a:off x="4838700" y="2566670"/>
              <a:ext cx="152400" cy="161925"/>
            </p14:xfrm>
          </p:contentPart>
        </mc:Choice>
        <mc:Fallback xmlns="">
          <p:pic>
            <p:nvPicPr>
              <p:cNvPr id="70" name="Ink 69"/>
            </p:nvPicPr>
            <p:blipFill>
              <a:blip r:embed="rId140"/>
            </p:blipFill>
            <p:spPr>
              <a:xfrm>
                <a:off x="4838700" y="2566670"/>
                <a:ext cx="152400" cy="16192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1" name="Ink 70"/>
              <p14:cNvContentPartPr/>
              <p14:nvPr/>
            </p14:nvContentPartPr>
            <p14:xfrm>
              <a:off x="1809750" y="2461895"/>
              <a:ext cx="109220" cy="657225"/>
            </p14:xfrm>
          </p:contentPart>
        </mc:Choice>
        <mc:Fallback xmlns="">
          <p:pic>
            <p:nvPicPr>
              <p:cNvPr id="71" name="Ink 70"/>
            </p:nvPicPr>
            <p:blipFill>
              <a:blip r:embed="rId142"/>
            </p:blipFill>
            <p:spPr>
              <a:xfrm>
                <a:off x="1809750" y="2461895"/>
                <a:ext cx="109220" cy="65722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2" name="Ink 71"/>
              <p14:cNvContentPartPr/>
              <p14:nvPr/>
            </p14:nvContentPartPr>
            <p14:xfrm>
              <a:off x="1814195" y="2409825"/>
              <a:ext cx="209550" cy="128270"/>
            </p14:xfrm>
          </p:contentPart>
        </mc:Choice>
        <mc:Fallback xmlns="">
          <p:pic>
            <p:nvPicPr>
              <p:cNvPr id="72" name="Ink 71"/>
            </p:nvPicPr>
            <p:blipFill>
              <a:blip r:embed="rId144"/>
            </p:blipFill>
            <p:spPr>
              <a:xfrm>
                <a:off x="1814195" y="2409825"/>
                <a:ext cx="209550" cy="12827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3" name="Ink 72"/>
              <p14:cNvContentPartPr/>
              <p14:nvPr/>
            </p14:nvContentPartPr>
            <p14:xfrm>
              <a:off x="2433320" y="3162300"/>
              <a:ext cx="9525" cy="360"/>
            </p14:xfrm>
          </p:contentPart>
        </mc:Choice>
        <mc:Fallback xmlns="">
          <p:pic>
            <p:nvPicPr>
              <p:cNvPr id="73" name="Ink 72"/>
            </p:nvPicPr>
            <p:blipFill>
              <a:blip r:embed="rId146"/>
            </p:blipFill>
            <p:spPr>
              <a:xfrm>
                <a:off x="2433320" y="3162300"/>
                <a:ext cx="9525" cy="36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4" name="Ink 73"/>
              <p14:cNvContentPartPr/>
              <p14:nvPr/>
            </p14:nvContentPartPr>
            <p14:xfrm>
              <a:off x="2433320" y="2362200"/>
              <a:ext cx="90805" cy="766445"/>
            </p14:xfrm>
          </p:contentPart>
        </mc:Choice>
        <mc:Fallback xmlns="">
          <p:pic>
            <p:nvPicPr>
              <p:cNvPr id="74" name="Ink 73"/>
            </p:nvPicPr>
            <p:blipFill>
              <a:blip r:embed="rId148"/>
            </p:blipFill>
            <p:spPr>
              <a:xfrm>
                <a:off x="2433320" y="2362200"/>
                <a:ext cx="90805" cy="76644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5" name="Ink 74"/>
              <p14:cNvContentPartPr/>
              <p14:nvPr/>
            </p14:nvContentPartPr>
            <p14:xfrm>
              <a:off x="2433320" y="2305050"/>
              <a:ext cx="190500" cy="180975"/>
            </p14:xfrm>
          </p:contentPart>
        </mc:Choice>
        <mc:Fallback xmlns="">
          <p:pic>
            <p:nvPicPr>
              <p:cNvPr id="75" name="Ink 74"/>
            </p:nvPicPr>
            <p:blipFill>
              <a:blip r:embed="rId150"/>
            </p:blipFill>
            <p:spPr>
              <a:xfrm>
                <a:off x="2433320" y="2305050"/>
                <a:ext cx="190500" cy="18097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6" name="Ink 75"/>
              <p14:cNvContentPartPr/>
              <p14:nvPr/>
            </p14:nvContentPartPr>
            <p14:xfrm>
              <a:off x="5038725" y="2543175"/>
              <a:ext cx="280670" cy="552450"/>
            </p14:xfrm>
          </p:contentPart>
        </mc:Choice>
        <mc:Fallback xmlns="">
          <p:pic>
            <p:nvPicPr>
              <p:cNvPr id="76" name="Ink 75"/>
            </p:nvPicPr>
            <p:blipFill>
              <a:blip r:embed="rId152"/>
            </p:blipFill>
            <p:spPr>
              <a:xfrm>
                <a:off x="5038725" y="2543175"/>
                <a:ext cx="280670" cy="55245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7" name="Ink 76"/>
              <p14:cNvContentPartPr/>
              <p14:nvPr/>
            </p14:nvContentPartPr>
            <p14:xfrm>
              <a:off x="5176520" y="2480945"/>
              <a:ext cx="176530" cy="171450"/>
            </p14:xfrm>
          </p:contentPart>
        </mc:Choice>
        <mc:Fallback xmlns="">
          <p:pic>
            <p:nvPicPr>
              <p:cNvPr id="77" name="Ink 76"/>
            </p:nvPicPr>
            <p:blipFill>
              <a:blip r:embed="rId154"/>
            </p:blipFill>
            <p:spPr>
              <a:xfrm>
                <a:off x="5176520" y="2480945"/>
                <a:ext cx="176530" cy="17145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78" name="Ink 77"/>
              <p14:cNvContentPartPr/>
              <p14:nvPr/>
            </p14:nvContentPartPr>
            <p14:xfrm>
              <a:off x="3457575" y="2833370"/>
              <a:ext cx="90170" cy="347980"/>
            </p14:xfrm>
          </p:contentPart>
        </mc:Choice>
        <mc:Fallback xmlns="">
          <p:pic>
            <p:nvPicPr>
              <p:cNvPr id="78" name="Ink 77"/>
            </p:nvPicPr>
            <p:blipFill>
              <a:blip r:embed="rId156"/>
            </p:blipFill>
            <p:spPr>
              <a:xfrm>
                <a:off x="3457575" y="2833370"/>
                <a:ext cx="90170" cy="34798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79" name="Ink 78"/>
              <p14:cNvContentPartPr/>
              <p14:nvPr/>
            </p14:nvContentPartPr>
            <p14:xfrm>
              <a:off x="3409950" y="2809875"/>
              <a:ext cx="213995" cy="123825"/>
            </p14:xfrm>
          </p:contentPart>
        </mc:Choice>
        <mc:Fallback xmlns="">
          <p:pic>
            <p:nvPicPr>
              <p:cNvPr id="79" name="Ink 78"/>
            </p:nvPicPr>
            <p:blipFill>
              <a:blip r:embed="rId158"/>
            </p:blipFill>
            <p:spPr>
              <a:xfrm>
                <a:off x="3409950" y="2809875"/>
                <a:ext cx="213995" cy="12382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0" name="Ink 79"/>
              <p14:cNvContentPartPr/>
              <p14:nvPr/>
            </p14:nvContentPartPr>
            <p14:xfrm>
              <a:off x="4362450" y="2995295"/>
              <a:ext cx="156845" cy="142875"/>
            </p14:xfrm>
          </p:contentPart>
        </mc:Choice>
        <mc:Fallback xmlns="">
          <p:pic>
            <p:nvPicPr>
              <p:cNvPr id="80" name="Ink 79"/>
            </p:nvPicPr>
            <p:blipFill>
              <a:blip r:embed="rId160"/>
            </p:blipFill>
            <p:spPr>
              <a:xfrm>
                <a:off x="4362450" y="2995295"/>
                <a:ext cx="156845" cy="14287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1" name="Ink 80"/>
              <p14:cNvContentPartPr/>
              <p14:nvPr/>
            </p14:nvContentPartPr>
            <p14:xfrm>
              <a:off x="4429125" y="2981325"/>
              <a:ext cx="128270" cy="76200"/>
            </p14:xfrm>
          </p:contentPart>
        </mc:Choice>
        <mc:Fallback xmlns="">
          <p:pic>
            <p:nvPicPr>
              <p:cNvPr id="81" name="Ink 80"/>
            </p:nvPicPr>
            <p:blipFill>
              <a:blip r:embed="rId162"/>
            </p:blipFill>
            <p:spPr>
              <a:xfrm>
                <a:off x="4429125" y="2981325"/>
                <a:ext cx="128270" cy="7620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2" name="Ink 81"/>
              <p14:cNvContentPartPr/>
              <p14:nvPr/>
            </p14:nvContentPartPr>
            <p14:xfrm>
              <a:off x="3023870" y="2924175"/>
              <a:ext cx="142875" cy="194945"/>
            </p14:xfrm>
          </p:contentPart>
        </mc:Choice>
        <mc:Fallback xmlns="">
          <p:pic>
            <p:nvPicPr>
              <p:cNvPr id="82" name="Ink 81"/>
            </p:nvPicPr>
            <p:blipFill>
              <a:blip r:embed="rId164"/>
            </p:blipFill>
            <p:spPr>
              <a:xfrm>
                <a:off x="3023870" y="2924175"/>
                <a:ext cx="142875" cy="1949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3" name="Ink 82"/>
              <p14:cNvContentPartPr/>
              <p14:nvPr/>
            </p14:nvContentPartPr>
            <p14:xfrm>
              <a:off x="3105150" y="2890520"/>
              <a:ext cx="123825" cy="104775"/>
            </p14:xfrm>
          </p:contentPart>
        </mc:Choice>
        <mc:Fallback xmlns="">
          <p:pic>
            <p:nvPicPr>
              <p:cNvPr id="83" name="Ink 82"/>
            </p:nvPicPr>
            <p:blipFill>
              <a:blip r:embed="rId166"/>
            </p:blipFill>
            <p:spPr>
              <a:xfrm>
                <a:off x="3105150" y="2890520"/>
                <a:ext cx="123825" cy="10477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4" name="Ink 83"/>
              <p14:cNvContentPartPr/>
              <p14:nvPr/>
            </p14:nvContentPartPr>
            <p14:xfrm>
              <a:off x="1880870" y="3395345"/>
              <a:ext cx="200025" cy="119380"/>
            </p14:xfrm>
          </p:contentPart>
        </mc:Choice>
        <mc:Fallback xmlns="">
          <p:pic>
            <p:nvPicPr>
              <p:cNvPr id="84" name="Ink 83"/>
            </p:nvPicPr>
            <p:blipFill>
              <a:blip r:embed="rId168"/>
            </p:blipFill>
            <p:spPr>
              <a:xfrm>
                <a:off x="1880870" y="3395345"/>
                <a:ext cx="200025" cy="11938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5" name="Ink 84"/>
              <p14:cNvContentPartPr/>
              <p14:nvPr/>
            </p14:nvContentPartPr>
            <p14:xfrm>
              <a:off x="1733550" y="3381375"/>
              <a:ext cx="204470" cy="219075"/>
            </p14:xfrm>
          </p:contentPart>
        </mc:Choice>
        <mc:Fallback xmlns="">
          <p:pic>
            <p:nvPicPr>
              <p:cNvPr id="85" name="Ink 84"/>
            </p:nvPicPr>
            <p:blipFill>
              <a:blip r:embed="rId170"/>
            </p:blipFill>
            <p:spPr>
              <a:xfrm>
                <a:off x="1733550" y="3381375"/>
                <a:ext cx="204470" cy="21907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6" name="Ink 85"/>
              <p14:cNvContentPartPr/>
              <p14:nvPr/>
            </p14:nvContentPartPr>
            <p14:xfrm>
              <a:off x="6238875" y="2871470"/>
              <a:ext cx="95250" cy="247650"/>
            </p14:xfrm>
          </p:contentPart>
        </mc:Choice>
        <mc:Fallback xmlns="">
          <p:pic>
            <p:nvPicPr>
              <p:cNvPr id="86" name="Ink 85"/>
            </p:nvPicPr>
            <p:blipFill>
              <a:blip r:embed="rId172"/>
            </p:blipFill>
            <p:spPr>
              <a:xfrm>
                <a:off x="6238875" y="2871470"/>
                <a:ext cx="95250" cy="24765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7" name="Ink 86"/>
              <p14:cNvContentPartPr/>
              <p14:nvPr/>
            </p14:nvContentPartPr>
            <p14:xfrm>
              <a:off x="6262370" y="2771775"/>
              <a:ext cx="200025" cy="142875"/>
            </p14:xfrm>
          </p:contentPart>
        </mc:Choice>
        <mc:Fallback xmlns="">
          <p:pic>
            <p:nvPicPr>
              <p:cNvPr id="87" name="Ink 86"/>
            </p:nvPicPr>
            <p:blipFill>
              <a:blip r:embed="rId174"/>
            </p:blipFill>
            <p:spPr>
              <a:xfrm>
                <a:off x="6262370" y="2771775"/>
                <a:ext cx="200025" cy="14287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88" name="Ink 87"/>
              <p14:cNvContentPartPr/>
              <p14:nvPr/>
            </p14:nvContentPartPr>
            <p14:xfrm>
              <a:off x="6743700" y="2804795"/>
              <a:ext cx="147320" cy="333375"/>
            </p14:xfrm>
          </p:contentPart>
        </mc:Choice>
        <mc:Fallback xmlns="">
          <p:pic>
            <p:nvPicPr>
              <p:cNvPr id="88" name="Ink 87"/>
            </p:nvPicPr>
            <p:blipFill>
              <a:blip r:embed="rId176"/>
            </p:blipFill>
            <p:spPr>
              <a:xfrm>
                <a:off x="6743700" y="2804795"/>
                <a:ext cx="147320" cy="33337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89" name="Ink 88"/>
              <p14:cNvContentPartPr/>
              <p14:nvPr/>
            </p14:nvContentPartPr>
            <p14:xfrm>
              <a:off x="6757670" y="2771775"/>
              <a:ext cx="190500" cy="109220"/>
            </p14:xfrm>
          </p:contentPart>
        </mc:Choice>
        <mc:Fallback xmlns="">
          <p:pic>
            <p:nvPicPr>
              <p:cNvPr id="89" name="Ink 88"/>
            </p:nvPicPr>
            <p:blipFill>
              <a:blip r:embed="rId178"/>
            </p:blipFill>
            <p:spPr>
              <a:xfrm>
                <a:off x="6757670" y="2771775"/>
                <a:ext cx="190500" cy="10922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7"/>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45" name="Google Shape;445;p7"/>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46" name="Google Shape;446;p7"/>
          <p:cNvSpPr txBox="1"/>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Bike Sharing Assignment</a:t>
            </a:r>
            <a:endParaRPr>
              <a:latin typeface="Proxima Nova" panose="02000506030000020004"/>
              <a:ea typeface="Proxima Nova" panose="02000506030000020004"/>
              <a:cs typeface="Proxima Nova" panose="02000506030000020004"/>
              <a:sym typeface="Proxima Nova" panose="02000506030000020004"/>
            </a:endParaRPr>
          </a:p>
        </p:txBody>
      </p:sp>
      <p:grpSp>
        <p:nvGrpSpPr>
          <p:cNvPr id="447" name="Google Shape;447;p7"/>
          <p:cNvGrpSpPr/>
          <p:nvPr/>
        </p:nvGrpSpPr>
        <p:grpSpPr>
          <a:xfrm>
            <a:off x="413238" y="845241"/>
            <a:ext cx="8189155" cy="3831566"/>
            <a:chOff x="400050" y="878485"/>
            <a:chExt cx="5381772" cy="3831566"/>
          </a:xfrm>
        </p:grpSpPr>
        <p:sp>
          <p:nvSpPr>
            <p:cNvPr id="448" name="Google Shape;448;p7"/>
            <p:cNvSpPr txBox="1"/>
            <p:nvPr/>
          </p:nvSpPr>
          <p:spPr>
            <a:xfrm>
              <a:off x="400050" y="878485"/>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Calibri" panose="020F0502020204030204"/>
                  <a:ea typeface="Calibri" panose="020F0502020204030204"/>
                  <a:cs typeface="Calibri" panose="020F0502020204030204"/>
                  <a:sym typeface="Calibri" panose="020F0502020204030204"/>
                </a:rPr>
                <a:t>Assignment Steps</a:t>
              </a:r>
              <a:endParaRPr lang="en-IN" sz="1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449" name="Google Shape;449;p7"/>
            <p:cNvSpPr txBox="1"/>
            <p:nvPr/>
          </p:nvSpPr>
          <p:spPr>
            <a:xfrm>
              <a:off x="628650" y="1386064"/>
              <a:ext cx="5153172"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Visualization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Perform EDA to understand various variables.</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Check the correlation between the variables.</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96850" algn="l" rtl="0">
                <a:spcBef>
                  <a:spcPts val="0"/>
                </a:spcBef>
                <a:spcAft>
                  <a:spcPts val="0"/>
                </a:spcAft>
                <a:buClr>
                  <a:schemeClr val="dk1"/>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Preparation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Create dummy variables for all the categorical features.</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Divide the data to train &amp; Test.</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Perform Scaling.</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Divide data into dependent &amp; Independent variables.</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96850" algn="l" rtl="0">
                <a:spcBef>
                  <a:spcPts val="0"/>
                </a:spcBef>
                <a:spcAft>
                  <a:spcPts val="0"/>
                </a:spcAft>
                <a:buClr>
                  <a:schemeClr val="dk1"/>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Modelling &amp; Evaluation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Create Linear Regression model using mixed approach (RFE &amp; VIF/p-value).</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Check the various assumptions.</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Check the Adjusted R-Square for both train &amp; Test data.</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85750" algn="l" rtl="0">
                <a:spcBef>
                  <a:spcPts val="0"/>
                </a:spcBef>
                <a:spcAft>
                  <a:spcPts val="0"/>
                </a:spcAft>
                <a:buClr>
                  <a:schemeClr val="dk1"/>
                </a:buClr>
                <a:buSzPts val="1400"/>
                <a:buFont typeface="Arial" panose="020B0604020202020204"/>
                <a:buChar char="•"/>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Report the final model.</a:t>
              </a:r>
              <a:endPar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mc:AlternateContent xmlns:mc="http://schemas.openxmlformats.org/markup-compatibility/2006" xmlns:p14="http://schemas.microsoft.com/office/powerpoint/2010/main">
        <mc:Choice Requires="p14">
          <p:contentPart r:id="rId1" p14:bwMode="auto">
            <p14:nvContentPartPr>
              <p14:cNvPr id="1" name="Ink 0"/>
              <p14:cNvContentPartPr/>
              <p14:nvPr/>
            </p14:nvContentPartPr>
            <p14:xfrm>
              <a:off x="2333625" y="1323975"/>
              <a:ext cx="419100" cy="223520"/>
            </p14:xfrm>
          </p:contentPart>
        </mc:Choice>
        <mc:Fallback xmlns="">
          <p:pic>
            <p:nvPicPr>
              <p:cNvPr id="1" name="Ink 0"/>
            </p:nvPicPr>
            <p:blipFill>
              <a:blip r:embed="rId2"/>
            </p:blipFill>
            <p:spPr>
              <a:xfrm>
                <a:off x="2333625" y="1323975"/>
                <a:ext cx="419100" cy="2235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3867150" y="1828800"/>
              <a:ext cx="914400" cy="33020"/>
            </p14:xfrm>
          </p:contentPart>
        </mc:Choice>
        <mc:Fallback xmlns="">
          <p:pic>
            <p:nvPicPr>
              <p:cNvPr id="2" name="Ink 1"/>
            </p:nvPicPr>
            <p:blipFill>
              <a:blip r:embed="rId4"/>
            </p:blipFill>
            <p:spPr>
              <a:xfrm>
                <a:off x="3867150" y="1828800"/>
                <a:ext cx="914400" cy="330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Ink 2"/>
              <p14:cNvContentPartPr/>
              <p14:nvPr/>
            </p14:nvContentPartPr>
            <p14:xfrm>
              <a:off x="5553075" y="985520"/>
              <a:ext cx="228600" cy="243205"/>
            </p14:xfrm>
          </p:contentPart>
        </mc:Choice>
        <mc:Fallback xmlns="">
          <p:pic>
            <p:nvPicPr>
              <p:cNvPr id="3" name="Ink 2"/>
            </p:nvPicPr>
            <p:blipFill>
              <a:blip r:embed="rId6"/>
            </p:blipFill>
            <p:spPr>
              <a:xfrm>
                <a:off x="5553075" y="985520"/>
                <a:ext cx="228600" cy="24320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6024245" y="1171575"/>
              <a:ext cx="360" cy="95250"/>
            </p14:xfrm>
          </p:contentPart>
        </mc:Choice>
        <mc:Fallback xmlns="">
          <p:pic>
            <p:nvPicPr>
              <p:cNvPr id="4" name="Ink 3"/>
            </p:nvPicPr>
            <p:blipFill>
              <a:blip r:embed="rId8"/>
            </p:blipFill>
            <p:spPr>
              <a:xfrm>
                <a:off x="6024245" y="1171575"/>
                <a:ext cx="360" cy="952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Ink 4"/>
              <p14:cNvContentPartPr/>
              <p14:nvPr/>
            </p14:nvContentPartPr>
            <p14:xfrm>
              <a:off x="6348095" y="876300"/>
              <a:ext cx="209550" cy="223520"/>
            </p14:xfrm>
          </p:contentPart>
        </mc:Choice>
        <mc:Fallback xmlns="">
          <p:pic>
            <p:nvPicPr>
              <p:cNvPr id="5" name="Ink 4"/>
            </p:nvPicPr>
            <p:blipFill>
              <a:blip r:embed="rId10"/>
            </p:blipFill>
            <p:spPr>
              <a:xfrm>
                <a:off x="6348095" y="876300"/>
                <a:ext cx="209550" cy="2235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Ink 5"/>
              <p14:cNvContentPartPr/>
              <p14:nvPr/>
            </p14:nvContentPartPr>
            <p14:xfrm>
              <a:off x="5452745" y="1347470"/>
              <a:ext cx="66675" cy="290830"/>
            </p14:xfrm>
          </p:contentPart>
        </mc:Choice>
        <mc:Fallback xmlns="">
          <p:pic>
            <p:nvPicPr>
              <p:cNvPr id="6" name="Ink 5"/>
            </p:nvPicPr>
            <p:blipFill>
              <a:blip r:embed="rId12"/>
            </p:blipFill>
            <p:spPr>
              <a:xfrm>
                <a:off x="5452745" y="1347470"/>
                <a:ext cx="66675" cy="29083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Ink 6"/>
              <p14:cNvContentPartPr/>
              <p14:nvPr/>
            </p14:nvContentPartPr>
            <p14:xfrm>
              <a:off x="5438775" y="1600200"/>
              <a:ext cx="175895" cy="114300"/>
            </p14:xfrm>
          </p:contentPart>
        </mc:Choice>
        <mc:Fallback xmlns="">
          <p:pic>
            <p:nvPicPr>
              <p:cNvPr id="7" name="Ink 6"/>
            </p:nvPicPr>
            <p:blipFill>
              <a:blip r:embed="rId14"/>
            </p:blipFill>
            <p:spPr>
              <a:xfrm>
                <a:off x="5438775" y="1600200"/>
                <a:ext cx="175895" cy="1143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Ink 7"/>
              <p14:cNvContentPartPr/>
              <p14:nvPr/>
            </p14:nvContentPartPr>
            <p14:xfrm>
              <a:off x="2524125" y="2090420"/>
              <a:ext cx="447675" cy="28575"/>
            </p14:xfrm>
          </p:contentPart>
        </mc:Choice>
        <mc:Fallback xmlns="">
          <p:pic>
            <p:nvPicPr>
              <p:cNvPr id="8" name="Ink 7"/>
            </p:nvPicPr>
            <p:blipFill>
              <a:blip r:embed="rId16"/>
            </p:blipFill>
            <p:spPr>
              <a:xfrm>
                <a:off x="2524125" y="2090420"/>
                <a:ext cx="447675" cy="2857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Ink 8"/>
              <p14:cNvContentPartPr/>
              <p14:nvPr/>
            </p14:nvContentPartPr>
            <p14:xfrm>
              <a:off x="3790950" y="2071370"/>
              <a:ext cx="1014095" cy="47625"/>
            </p14:xfrm>
          </p:contentPart>
        </mc:Choice>
        <mc:Fallback xmlns="">
          <p:pic>
            <p:nvPicPr>
              <p:cNvPr id="9" name="Ink 8"/>
            </p:nvPicPr>
            <p:blipFill>
              <a:blip r:embed="rId18"/>
            </p:blipFill>
            <p:spPr>
              <a:xfrm>
                <a:off x="3790950" y="2071370"/>
                <a:ext cx="1014095" cy="476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Ink 9"/>
              <p14:cNvContentPartPr/>
              <p14:nvPr/>
            </p14:nvContentPartPr>
            <p14:xfrm>
              <a:off x="676275" y="1614170"/>
              <a:ext cx="394970" cy="180975"/>
            </p14:xfrm>
          </p:contentPart>
        </mc:Choice>
        <mc:Fallback xmlns="">
          <p:pic>
            <p:nvPicPr>
              <p:cNvPr id="10" name="Ink 9"/>
            </p:nvPicPr>
            <p:blipFill>
              <a:blip r:embed="rId20"/>
            </p:blipFill>
            <p:spPr>
              <a:xfrm>
                <a:off x="676275" y="1614170"/>
                <a:ext cx="394970" cy="18097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Ink 10"/>
              <p14:cNvContentPartPr/>
              <p14:nvPr/>
            </p14:nvContentPartPr>
            <p14:xfrm>
              <a:off x="4229100" y="2709545"/>
              <a:ext cx="1328420" cy="28575"/>
            </p14:xfrm>
          </p:contentPart>
        </mc:Choice>
        <mc:Fallback xmlns="">
          <p:pic>
            <p:nvPicPr>
              <p:cNvPr id="11" name="Ink 10"/>
            </p:nvPicPr>
            <p:blipFill>
              <a:blip r:embed="rId22"/>
            </p:blipFill>
            <p:spPr>
              <a:xfrm>
                <a:off x="4229100" y="2709545"/>
                <a:ext cx="1328420" cy="285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Ink 11"/>
              <p14:cNvContentPartPr/>
              <p14:nvPr/>
            </p14:nvContentPartPr>
            <p14:xfrm>
              <a:off x="2995295" y="2871470"/>
              <a:ext cx="862330" cy="52705"/>
            </p14:xfrm>
          </p:contentPart>
        </mc:Choice>
        <mc:Fallback xmlns="">
          <p:pic>
            <p:nvPicPr>
              <p:cNvPr id="12" name="Ink 11"/>
            </p:nvPicPr>
            <p:blipFill>
              <a:blip r:embed="rId24"/>
            </p:blipFill>
            <p:spPr>
              <a:xfrm>
                <a:off x="2995295" y="2871470"/>
                <a:ext cx="862330" cy="527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Ink 12"/>
              <p14:cNvContentPartPr/>
              <p14:nvPr/>
            </p14:nvContentPartPr>
            <p14:xfrm>
              <a:off x="1480820" y="2871470"/>
              <a:ext cx="1433830" cy="304800"/>
            </p14:xfrm>
          </p:contentPart>
        </mc:Choice>
        <mc:Fallback xmlns="">
          <p:pic>
            <p:nvPicPr>
              <p:cNvPr id="13" name="Ink 12"/>
            </p:nvPicPr>
            <p:blipFill>
              <a:blip r:embed="rId26"/>
            </p:blipFill>
            <p:spPr>
              <a:xfrm>
                <a:off x="1480820" y="2871470"/>
                <a:ext cx="1433830" cy="3048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Ink 13"/>
              <p14:cNvContentPartPr/>
              <p14:nvPr/>
            </p14:nvContentPartPr>
            <p14:xfrm>
              <a:off x="3119120" y="2943225"/>
              <a:ext cx="1762125" cy="142875"/>
            </p14:xfrm>
          </p:contentPart>
        </mc:Choice>
        <mc:Fallback xmlns="">
          <p:pic>
            <p:nvPicPr>
              <p:cNvPr id="14" name="Ink 13"/>
            </p:nvPicPr>
            <p:blipFill>
              <a:blip r:embed="rId28"/>
            </p:blipFill>
            <p:spPr>
              <a:xfrm>
                <a:off x="3119120" y="2943225"/>
                <a:ext cx="1762125" cy="14287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Ink 14"/>
              <p14:cNvContentPartPr/>
              <p14:nvPr/>
            </p14:nvContentPartPr>
            <p14:xfrm>
              <a:off x="4695825" y="2886075"/>
              <a:ext cx="175895" cy="175895"/>
            </p14:xfrm>
          </p:contentPart>
        </mc:Choice>
        <mc:Fallback xmlns="">
          <p:pic>
            <p:nvPicPr>
              <p:cNvPr id="15" name="Ink 14"/>
            </p:nvPicPr>
            <p:blipFill>
              <a:blip r:embed="rId30"/>
            </p:blipFill>
            <p:spPr>
              <a:xfrm>
                <a:off x="4695825" y="2886075"/>
                <a:ext cx="175895" cy="17589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Ink 15"/>
              <p14:cNvContentPartPr/>
              <p14:nvPr/>
            </p14:nvContentPartPr>
            <p14:xfrm>
              <a:off x="3862070" y="3414395"/>
              <a:ext cx="1224280" cy="33655"/>
            </p14:xfrm>
          </p:contentPart>
        </mc:Choice>
        <mc:Fallback xmlns="">
          <p:pic>
            <p:nvPicPr>
              <p:cNvPr id="16" name="Ink 15"/>
            </p:nvPicPr>
            <p:blipFill>
              <a:blip r:embed="rId32"/>
            </p:blipFill>
            <p:spPr>
              <a:xfrm>
                <a:off x="3862070" y="3414395"/>
                <a:ext cx="1224280" cy="3365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Ink 16"/>
              <p14:cNvContentPartPr/>
              <p14:nvPr/>
            </p14:nvContentPartPr>
            <p14:xfrm>
              <a:off x="2842895" y="3366770"/>
              <a:ext cx="443230" cy="43180"/>
            </p14:xfrm>
          </p:contentPart>
        </mc:Choice>
        <mc:Fallback xmlns="">
          <p:pic>
            <p:nvPicPr>
              <p:cNvPr id="17" name="Ink 16"/>
            </p:nvPicPr>
            <p:blipFill>
              <a:blip r:embed="rId34"/>
            </p:blipFill>
            <p:spPr>
              <a:xfrm>
                <a:off x="2842895" y="3366770"/>
                <a:ext cx="443230" cy="431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Ink 17"/>
              <p14:cNvContentPartPr/>
              <p14:nvPr/>
            </p14:nvContentPartPr>
            <p14:xfrm>
              <a:off x="2957195" y="3462020"/>
              <a:ext cx="180975" cy="128905"/>
            </p14:xfrm>
          </p:contentPart>
        </mc:Choice>
        <mc:Fallback xmlns="">
          <p:pic>
            <p:nvPicPr>
              <p:cNvPr id="18" name="Ink 17"/>
            </p:nvPicPr>
            <p:blipFill>
              <a:blip r:embed="rId36"/>
            </p:blipFill>
            <p:spPr>
              <a:xfrm>
                <a:off x="2957195" y="3462020"/>
                <a:ext cx="180975" cy="12890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Ink 18"/>
              <p14:cNvContentPartPr/>
              <p14:nvPr/>
            </p14:nvContentPartPr>
            <p14:xfrm>
              <a:off x="3071495" y="3519170"/>
              <a:ext cx="119380" cy="104775"/>
            </p14:xfrm>
          </p:contentPart>
        </mc:Choice>
        <mc:Fallback xmlns="">
          <p:pic>
            <p:nvPicPr>
              <p:cNvPr id="19" name="Ink 18"/>
            </p:nvPicPr>
            <p:blipFill>
              <a:blip r:embed="rId38"/>
            </p:blipFill>
            <p:spPr>
              <a:xfrm>
                <a:off x="3071495" y="3519170"/>
                <a:ext cx="119380" cy="1047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Ink 19"/>
              <p14:cNvContentPartPr/>
              <p14:nvPr/>
            </p14:nvContentPartPr>
            <p14:xfrm>
              <a:off x="3267075" y="3490595"/>
              <a:ext cx="333375" cy="152400"/>
            </p14:xfrm>
          </p:contentPart>
        </mc:Choice>
        <mc:Fallback xmlns="">
          <p:pic>
            <p:nvPicPr>
              <p:cNvPr id="20" name="Ink 19"/>
            </p:nvPicPr>
            <p:blipFill>
              <a:blip r:embed="rId40"/>
            </p:blipFill>
            <p:spPr>
              <a:xfrm>
                <a:off x="3267075" y="3490595"/>
                <a:ext cx="333375" cy="152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Ink 20"/>
              <p14:cNvContentPartPr/>
              <p14:nvPr/>
            </p14:nvContentPartPr>
            <p14:xfrm>
              <a:off x="3490595" y="3505200"/>
              <a:ext cx="233680" cy="57150"/>
            </p14:xfrm>
          </p:contentPart>
        </mc:Choice>
        <mc:Fallback xmlns="">
          <p:pic>
            <p:nvPicPr>
              <p:cNvPr id="21" name="Ink 20"/>
            </p:nvPicPr>
            <p:blipFill>
              <a:blip r:embed="rId42"/>
            </p:blipFill>
            <p:spPr>
              <a:xfrm>
                <a:off x="3490595" y="3505200"/>
                <a:ext cx="233680" cy="571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Ink 21"/>
              <p14:cNvContentPartPr/>
              <p14:nvPr/>
            </p14:nvContentPartPr>
            <p14:xfrm>
              <a:off x="5457825" y="3442970"/>
              <a:ext cx="404495" cy="123825"/>
            </p14:xfrm>
          </p:contentPart>
        </mc:Choice>
        <mc:Fallback xmlns="">
          <p:pic>
            <p:nvPicPr>
              <p:cNvPr id="22" name="Ink 21"/>
            </p:nvPicPr>
            <p:blipFill>
              <a:blip r:embed="rId44"/>
            </p:blipFill>
            <p:spPr>
              <a:xfrm>
                <a:off x="5457825" y="3442970"/>
                <a:ext cx="404495" cy="12382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Ink 22"/>
              <p14:cNvContentPartPr/>
              <p14:nvPr/>
            </p14:nvContentPartPr>
            <p14:xfrm>
              <a:off x="5772150" y="3404870"/>
              <a:ext cx="161925" cy="142875"/>
            </p14:xfrm>
          </p:contentPart>
        </mc:Choice>
        <mc:Fallback xmlns="">
          <p:pic>
            <p:nvPicPr>
              <p:cNvPr id="23" name="Ink 22"/>
            </p:nvPicPr>
            <p:blipFill>
              <a:blip r:embed="rId46"/>
            </p:blipFill>
            <p:spPr>
              <a:xfrm>
                <a:off x="5772150" y="3404870"/>
                <a:ext cx="161925" cy="14287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Ink 23"/>
              <p14:cNvContentPartPr/>
              <p14:nvPr/>
            </p14:nvContentPartPr>
            <p14:xfrm>
              <a:off x="4505325" y="4038600"/>
              <a:ext cx="1014095" cy="19050"/>
            </p14:xfrm>
          </p:contentPart>
        </mc:Choice>
        <mc:Fallback xmlns="">
          <p:pic>
            <p:nvPicPr>
              <p:cNvPr id="24" name="Ink 23"/>
            </p:nvPicPr>
            <p:blipFill>
              <a:blip r:embed="rId48"/>
            </p:blipFill>
            <p:spPr>
              <a:xfrm>
                <a:off x="4505325" y="4038600"/>
                <a:ext cx="1014095" cy="190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Ink 24"/>
              <p14:cNvContentPartPr/>
              <p14:nvPr/>
            </p14:nvContentPartPr>
            <p14:xfrm>
              <a:off x="7400925" y="2838450"/>
              <a:ext cx="228600" cy="204470"/>
            </p14:xfrm>
          </p:contentPart>
        </mc:Choice>
        <mc:Fallback xmlns="">
          <p:pic>
            <p:nvPicPr>
              <p:cNvPr id="25" name="Ink 24"/>
            </p:nvPicPr>
            <p:blipFill>
              <a:blip r:embed="rId50"/>
            </p:blipFill>
            <p:spPr>
              <a:xfrm>
                <a:off x="7400925" y="2838450"/>
                <a:ext cx="228600" cy="20447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Ink 25"/>
              <p14:cNvContentPartPr/>
              <p14:nvPr/>
            </p14:nvContentPartPr>
            <p14:xfrm>
              <a:off x="7653020" y="2867025"/>
              <a:ext cx="176530" cy="137795"/>
            </p14:xfrm>
          </p:contentPart>
        </mc:Choice>
        <mc:Fallback xmlns="">
          <p:pic>
            <p:nvPicPr>
              <p:cNvPr id="26" name="Ink 25"/>
            </p:nvPicPr>
            <p:blipFill>
              <a:blip r:embed="rId52"/>
            </p:blipFill>
            <p:spPr>
              <a:xfrm>
                <a:off x="7653020" y="2867025"/>
                <a:ext cx="176530" cy="1377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Ink 26"/>
              <p14:cNvContentPartPr/>
              <p14:nvPr/>
            </p14:nvContentPartPr>
            <p14:xfrm>
              <a:off x="7296150" y="2695575"/>
              <a:ext cx="704850" cy="457200"/>
            </p14:xfrm>
          </p:contentPart>
        </mc:Choice>
        <mc:Fallback xmlns="">
          <p:pic>
            <p:nvPicPr>
              <p:cNvPr id="27" name="Ink 26"/>
            </p:nvPicPr>
            <p:blipFill>
              <a:blip r:embed="rId54"/>
            </p:blipFill>
            <p:spPr>
              <a:xfrm>
                <a:off x="7296150" y="2695575"/>
                <a:ext cx="704850" cy="4572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Ink 27"/>
              <p14:cNvContentPartPr/>
              <p14:nvPr/>
            </p14:nvContentPartPr>
            <p14:xfrm>
              <a:off x="6986270" y="1928495"/>
              <a:ext cx="209550" cy="271780"/>
            </p14:xfrm>
          </p:contentPart>
        </mc:Choice>
        <mc:Fallback xmlns="">
          <p:pic>
            <p:nvPicPr>
              <p:cNvPr id="28" name="Ink 27"/>
            </p:nvPicPr>
            <p:blipFill>
              <a:blip r:embed="rId56"/>
            </p:blipFill>
            <p:spPr>
              <a:xfrm>
                <a:off x="6986270" y="1928495"/>
                <a:ext cx="209550" cy="2717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Ink 28"/>
              <p14:cNvContentPartPr/>
              <p14:nvPr/>
            </p14:nvContentPartPr>
            <p14:xfrm>
              <a:off x="7229475" y="1962150"/>
              <a:ext cx="23495" cy="180975"/>
            </p14:xfrm>
          </p:contentPart>
        </mc:Choice>
        <mc:Fallback xmlns="">
          <p:pic>
            <p:nvPicPr>
              <p:cNvPr id="29" name="Ink 28"/>
            </p:nvPicPr>
            <p:blipFill>
              <a:blip r:embed="rId58"/>
            </p:blipFill>
            <p:spPr>
              <a:xfrm>
                <a:off x="7229475" y="1962150"/>
                <a:ext cx="23495" cy="18097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Ink 29"/>
              <p14:cNvContentPartPr/>
              <p14:nvPr/>
            </p14:nvContentPartPr>
            <p14:xfrm>
              <a:off x="7239000" y="1943100"/>
              <a:ext cx="161925" cy="42545"/>
            </p14:xfrm>
          </p:contentPart>
        </mc:Choice>
        <mc:Fallback xmlns="">
          <p:pic>
            <p:nvPicPr>
              <p:cNvPr id="30" name="Ink 29"/>
            </p:nvPicPr>
            <p:blipFill>
              <a:blip r:embed="rId60"/>
            </p:blipFill>
            <p:spPr>
              <a:xfrm>
                <a:off x="7239000" y="1943100"/>
                <a:ext cx="161925" cy="4254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Ink 30"/>
              <p14:cNvContentPartPr/>
              <p14:nvPr/>
            </p14:nvContentPartPr>
            <p14:xfrm>
              <a:off x="7229475" y="2009775"/>
              <a:ext cx="180975" cy="23495"/>
            </p14:xfrm>
          </p:contentPart>
        </mc:Choice>
        <mc:Fallback xmlns="">
          <p:pic>
            <p:nvPicPr>
              <p:cNvPr id="31" name="Ink 30"/>
            </p:nvPicPr>
            <p:blipFill>
              <a:blip r:embed="rId62"/>
            </p:blipFill>
            <p:spPr>
              <a:xfrm>
                <a:off x="7229475" y="2009775"/>
                <a:ext cx="180975" cy="2349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2" name="Ink 31"/>
              <p14:cNvContentPartPr/>
              <p14:nvPr/>
            </p14:nvContentPartPr>
            <p14:xfrm>
              <a:off x="7529195" y="1905000"/>
              <a:ext cx="161925" cy="200025"/>
            </p14:xfrm>
          </p:contentPart>
        </mc:Choice>
        <mc:Fallback xmlns="">
          <p:pic>
            <p:nvPicPr>
              <p:cNvPr id="32" name="Ink 31"/>
            </p:nvPicPr>
            <p:blipFill>
              <a:blip r:embed="rId64"/>
            </p:blipFill>
            <p:spPr>
              <a:xfrm>
                <a:off x="7529195" y="1905000"/>
                <a:ext cx="161925" cy="20002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3" name="Ink 32"/>
              <p14:cNvContentPartPr/>
              <p14:nvPr/>
            </p14:nvContentPartPr>
            <p14:xfrm>
              <a:off x="7538720" y="1981200"/>
              <a:ext cx="171450" cy="66675"/>
            </p14:xfrm>
          </p:contentPart>
        </mc:Choice>
        <mc:Fallback xmlns="">
          <p:pic>
            <p:nvPicPr>
              <p:cNvPr id="33" name="Ink 32"/>
            </p:nvPicPr>
            <p:blipFill>
              <a:blip r:embed="rId66"/>
            </p:blipFill>
            <p:spPr>
              <a:xfrm>
                <a:off x="7538720" y="1981200"/>
                <a:ext cx="171450" cy="6667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4" name="Ink 33"/>
              <p14:cNvContentPartPr/>
              <p14:nvPr/>
            </p14:nvContentPartPr>
            <p14:xfrm>
              <a:off x="7581900" y="1938020"/>
              <a:ext cx="9525" cy="360"/>
            </p14:xfrm>
          </p:contentPart>
        </mc:Choice>
        <mc:Fallback xmlns="">
          <p:pic>
            <p:nvPicPr>
              <p:cNvPr id="34" name="Ink 33"/>
            </p:nvPicPr>
            <p:blipFill>
              <a:blip r:embed="rId68"/>
            </p:blipFill>
            <p:spPr>
              <a:xfrm>
                <a:off x="7581900" y="1938020"/>
                <a:ext cx="9525" cy="3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5" name="Ink 34"/>
              <p14:cNvContentPartPr/>
              <p14:nvPr/>
            </p14:nvContentPartPr>
            <p14:xfrm>
              <a:off x="6814820" y="1495425"/>
              <a:ext cx="1176655" cy="823595"/>
            </p14:xfrm>
          </p:contentPart>
        </mc:Choice>
        <mc:Fallback xmlns="">
          <p:pic>
            <p:nvPicPr>
              <p:cNvPr id="35" name="Ink 34"/>
            </p:nvPicPr>
            <p:blipFill>
              <a:blip r:embed="rId70"/>
            </p:blipFill>
            <p:spPr>
              <a:xfrm>
                <a:off x="6814820" y="1495425"/>
                <a:ext cx="1176655" cy="82359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6" name="Ink 35"/>
              <p14:cNvContentPartPr/>
              <p14:nvPr/>
            </p14:nvContentPartPr>
            <p14:xfrm>
              <a:off x="7548245" y="1857375"/>
              <a:ext cx="252730" cy="80645"/>
            </p14:xfrm>
          </p:contentPart>
        </mc:Choice>
        <mc:Fallback xmlns="">
          <p:pic>
            <p:nvPicPr>
              <p:cNvPr id="36" name="Ink 35"/>
            </p:nvPicPr>
            <p:blipFill>
              <a:blip r:embed="rId72"/>
            </p:blipFill>
            <p:spPr>
              <a:xfrm>
                <a:off x="7548245" y="1857375"/>
                <a:ext cx="252730" cy="8064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7" name="Ink 36"/>
              <p14:cNvContentPartPr/>
              <p14:nvPr/>
            </p14:nvContentPartPr>
            <p14:xfrm>
              <a:off x="8062595" y="3462020"/>
              <a:ext cx="38100" cy="133350"/>
            </p14:xfrm>
          </p:contentPart>
        </mc:Choice>
        <mc:Fallback xmlns="">
          <p:pic>
            <p:nvPicPr>
              <p:cNvPr id="37" name="Ink 36"/>
            </p:nvPicPr>
            <p:blipFill>
              <a:blip r:embed="rId74"/>
            </p:blipFill>
            <p:spPr>
              <a:xfrm>
                <a:off x="8062595" y="3462020"/>
                <a:ext cx="38100" cy="1333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8" name="Ink 37"/>
              <p14:cNvContentPartPr/>
              <p14:nvPr/>
            </p14:nvContentPartPr>
            <p14:xfrm>
              <a:off x="8162925" y="3433445"/>
              <a:ext cx="90170" cy="200025"/>
            </p14:xfrm>
          </p:contentPart>
        </mc:Choice>
        <mc:Fallback xmlns="">
          <p:pic>
            <p:nvPicPr>
              <p:cNvPr id="38" name="Ink 37"/>
            </p:nvPicPr>
            <p:blipFill>
              <a:blip r:embed="rId76"/>
            </p:blipFill>
            <p:spPr>
              <a:xfrm>
                <a:off x="8162925" y="3433445"/>
                <a:ext cx="90170" cy="20002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39" name="Ink 38"/>
              <p14:cNvContentPartPr/>
              <p14:nvPr/>
            </p14:nvContentPartPr>
            <p14:xfrm>
              <a:off x="8195945" y="3423920"/>
              <a:ext cx="167005" cy="43180"/>
            </p14:xfrm>
          </p:contentPart>
        </mc:Choice>
        <mc:Fallback xmlns="">
          <p:pic>
            <p:nvPicPr>
              <p:cNvPr id="39" name="Ink 38"/>
            </p:nvPicPr>
            <p:blipFill>
              <a:blip r:embed="rId78"/>
            </p:blipFill>
            <p:spPr>
              <a:xfrm>
                <a:off x="8195945" y="3423920"/>
                <a:ext cx="167005" cy="431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0" name="Ink 39"/>
              <p14:cNvContentPartPr/>
              <p14:nvPr/>
            </p14:nvContentPartPr>
            <p14:xfrm>
              <a:off x="7833995" y="3319145"/>
              <a:ext cx="657225" cy="519430"/>
            </p14:xfrm>
          </p:contentPart>
        </mc:Choice>
        <mc:Fallback xmlns="">
          <p:pic>
            <p:nvPicPr>
              <p:cNvPr id="40" name="Ink 39"/>
            </p:nvPicPr>
            <p:blipFill>
              <a:blip r:embed="rId80"/>
            </p:blipFill>
            <p:spPr>
              <a:xfrm>
                <a:off x="7833995" y="3319145"/>
                <a:ext cx="657225" cy="51943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1" name="Ink 40"/>
              <p14:cNvContentPartPr/>
              <p14:nvPr/>
            </p14:nvContentPartPr>
            <p14:xfrm>
              <a:off x="7005320" y="3033395"/>
              <a:ext cx="590550" cy="471805"/>
            </p14:xfrm>
          </p:contentPart>
        </mc:Choice>
        <mc:Fallback xmlns="">
          <p:pic>
            <p:nvPicPr>
              <p:cNvPr id="41" name="Ink 40"/>
            </p:nvPicPr>
            <p:blipFill>
              <a:blip r:embed="rId82"/>
            </p:blipFill>
            <p:spPr>
              <a:xfrm>
                <a:off x="7005320" y="3033395"/>
                <a:ext cx="590550" cy="47180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2" name="Ink 41"/>
              <p14:cNvContentPartPr/>
              <p14:nvPr/>
            </p14:nvContentPartPr>
            <p14:xfrm>
              <a:off x="7491095" y="3366770"/>
              <a:ext cx="304800" cy="214630"/>
            </p14:xfrm>
          </p:contentPart>
        </mc:Choice>
        <mc:Fallback xmlns="">
          <p:pic>
            <p:nvPicPr>
              <p:cNvPr id="42" name="Ink 41"/>
            </p:nvPicPr>
            <p:blipFill>
              <a:blip r:embed="rId84"/>
            </p:blipFill>
            <p:spPr>
              <a:xfrm>
                <a:off x="7491095" y="3366770"/>
                <a:ext cx="304800" cy="21463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3" name="Ink 42"/>
              <p14:cNvContentPartPr/>
              <p14:nvPr/>
            </p14:nvContentPartPr>
            <p14:xfrm>
              <a:off x="7019925" y="4305300"/>
              <a:ext cx="76200" cy="242570"/>
            </p14:xfrm>
          </p:contentPart>
        </mc:Choice>
        <mc:Fallback xmlns="">
          <p:pic>
            <p:nvPicPr>
              <p:cNvPr id="43" name="Ink 42"/>
            </p:nvPicPr>
            <p:blipFill>
              <a:blip r:embed="rId86"/>
            </p:blipFill>
            <p:spPr>
              <a:xfrm>
                <a:off x="7019925" y="4305300"/>
                <a:ext cx="76200" cy="2425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4" name="Ink 43"/>
              <p14:cNvContentPartPr/>
              <p14:nvPr/>
            </p14:nvContentPartPr>
            <p14:xfrm>
              <a:off x="7138670" y="4305300"/>
              <a:ext cx="138430" cy="228600"/>
            </p14:xfrm>
          </p:contentPart>
        </mc:Choice>
        <mc:Fallback xmlns="">
          <p:pic>
            <p:nvPicPr>
              <p:cNvPr id="44" name="Ink 43"/>
            </p:nvPicPr>
            <p:blipFill>
              <a:blip r:embed="rId88"/>
            </p:blipFill>
            <p:spPr>
              <a:xfrm>
                <a:off x="7138670" y="4305300"/>
                <a:ext cx="138430" cy="2286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5" name="Ink 44"/>
              <p14:cNvContentPartPr/>
              <p14:nvPr/>
            </p14:nvContentPartPr>
            <p14:xfrm>
              <a:off x="7205345" y="4219575"/>
              <a:ext cx="233680" cy="104775"/>
            </p14:xfrm>
          </p:contentPart>
        </mc:Choice>
        <mc:Fallback xmlns="">
          <p:pic>
            <p:nvPicPr>
              <p:cNvPr id="45" name="Ink 44"/>
            </p:nvPicPr>
            <p:blipFill>
              <a:blip r:embed="rId90"/>
            </p:blipFill>
            <p:spPr>
              <a:xfrm>
                <a:off x="7205345" y="4219575"/>
                <a:ext cx="233680" cy="10477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6" name="Ink 45"/>
              <p14:cNvContentPartPr/>
              <p14:nvPr/>
            </p14:nvContentPartPr>
            <p14:xfrm>
              <a:off x="6757670" y="3962400"/>
              <a:ext cx="942975" cy="728345"/>
            </p14:xfrm>
          </p:contentPart>
        </mc:Choice>
        <mc:Fallback xmlns="">
          <p:pic>
            <p:nvPicPr>
              <p:cNvPr id="46" name="Ink 45"/>
            </p:nvPicPr>
            <p:blipFill>
              <a:blip r:embed="rId92"/>
            </p:blipFill>
            <p:spPr>
              <a:xfrm>
                <a:off x="6757670" y="3962400"/>
                <a:ext cx="942975" cy="72834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7" name="Ink 46"/>
              <p14:cNvContentPartPr/>
              <p14:nvPr/>
            </p14:nvContentPartPr>
            <p14:xfrm>
              <a:off x="7872095" y="4124325"/>
              <a:ext cx="133350" cy="185420"/>
            </p14:xfrm>
          </p:contentPart>
        </mc:Choice>
        <mc:Fallback xmlns="">
          <p:pic>
            <p:nvPicPr>
              <p:cNvPr id="47" name="Ink 46"/>
            </p:nvPicPr>
            <p:blipFill>
              <a:blip r:embed="rId94"/>
            </p:blipFill>
            <p:spPr>
              <a:xfrm>
                <a:off x="7872095" y="4124325"/>
                <a:ext cx="133350" cy="1854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8" name="Ink 47"/>
              <p14:cNvContentPartPr/>
              <p14:nvPr/>
            </p14:nvContentPartPr>
            <p14:xfrm>
              <a:off x="8024495" y="4062095"/>
              <a:ext cx="176530" cy="138430"/>
            </p14:xfrm>
          </p:contentPart>
        </mc:Choice>
        <mc:Fallback xmlns="">
          <p:pic>
            <p:nvPicPr>
              <p:cNvPr id="48" name="Ink 47"/>
            </p:nvPicPr>
            <p:blipFill>
              <a:blip r:embed="rId96"/>
            </p:blipFill>
            <p:spPr>
              <a:xfrm>
                <a:off x="8024495" y="4062095"/>
                <a:ext cx="176530" cy="13843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49" name="Ink 48"/>
              <p14:cNvContentPartPr/>
              <p14:nvPr/>
            </p14:nvContentPartPr>
            <p14:xfrm>
              <a:off x="8214995" y="3900170"/>
              <a:ext cx="723900" cy="309880"/>
            </p14:xfrm>
          </p:contentPart>
        </mc:Choice>
        <mc:Fallback xmlns="">
          <p:pic>
            <p:nvPicPr>
              <p:cNvPr id="49" name="Ink 48"/>
            </p:nvPicPr>
            <p:blipFill>
              <a:blip r:embed="rId98"/>
            </p:blipFill>
            <p:spPr>
              <a:xfrm>
                <a:off x="8214995" y="3900170"/>
                <a:ext cx="723900" cy="30988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0" name="Ink 49"/>
              <p14:cNvContentPartPr/>
              <p14:nvPr/>
            </p14:nvContentPartPr>
            <p14:xfrm>
              <a:off x="7810500" y="4448175"/>
              <a:ext cx="228600" cy="223520"/>
            </p14:xfrm>
          </p:contentPart>
        </mc:Choice>
        <mc:Fallback xmlns="">
          <p:pic>
            <p:nvPicPr>
              <p:cNvPr id="50" name="Ink 49"/>
            </p:nvPicPr>
            <p:blipFill>
              <a:blip r:embed="rId100"/>
            </p:blipFill>
            <p:spPr>
              <a:xfrm>
                <a:off x="7810500" y="4448175"/>
                <a:ext cx="228600" cy="22352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1" name="Ink 50"/>
              <p14:cNvContentPartPr/>
              <p14:nvPr/>
            </p14:nvContentPartPr>
            <p14:xfrm>
              <a:off x="8100695" y="4505325"/>
              <a:ext cx="9525" cy="137795"/>
            </p14:xfrm>
          </p:contentPart>
        </mc:Choice>
        <mc:Fallback xmlns="">
          <p:pic>
            <p:nvPicPr>
              <p:cNvPr id="51" name="Ink 50"/>
            </p:nvPicPr>
            <p:blipFill>
              <a:blip r:embed="rId102"/>
            </p:blipFill>
            <p:spPr>
              <a:xfrm>
                <a:off x="8100695" y="4505325"/>
                <a:ext cx="9525" cy="13779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2" name="Ink 51"/>
              <p14:cNvContentPartPr/>
              <p14:nvPr/>
            </p14:nvContentPartPr>
            <p14:xfrm>
              <a:off x="8048625" y="4557395"/>
              <a:ext cx="180975" cy="95250"/>
            </p14:xfrm>
          </p:contentPart>
        </mc:Choice>
        <mc:Fallback xmlns="">
          <p:pic>
            <p:nvPicPr>
              <p:cNvPr id="52" name="Ink 51"/>
            </p:nvPicPr>
            <p:blipFill>
              <a:blip r:embed="rId104"/>
            </p:blipFill>
            <p:spPr>
              <a:xfrm>
                <a:off x="8048625" y="4557395"/>
                <a:ext cx="180975" cy="952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3" name="Ink 52"/>
              <p14:cNvContentPartPr/>
              <p14:nvPr/>
            </p14:nvContentPartPr>
            <p14:xfrm>
              <a:off x="8062595" y="4547870"/>
              <a:ext cx="9525" cy="360"/>
            </p14:xfrm>
          </p:contentPart>
        </mc:Choice>
        <mc:Fallback xmlns="">
          <p:pic>
            <p:nvPicPr>
              <p:cNvPr id="53" name="Ink 52"/>
            </p:nvPicPr>
            <p:blipFill>
              <a:blip r:embed="rId68"/>
            </p:blipFill>
            <p:spPr>
              <a:xfrm>
                <a:off x="8062595" y="4547870"/>
                <a:ext cx="9525" cy="3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4" name="Ink 53"/>
              <p14:cNvContentPartPr/>
              <p14:nvPr/>
            </p14:nvContentPartPr>
            <p14:xfrm>
              <a:off x="8300720" y="4414520"/>
              <a:ext cx="9525" cy="360"/>
            </p14:xfrm>
          </p:contentPart>
        </mc:Choice>
        <mc:Fallback xmlns="">
          <p:pic>
            <p:nvPicPr>
              <p:cNvPr id="54" name="Ink 53"/>
            </p:nvPicPr>
            <p:blipFill>
              <a:blip r:embed="rId68"/>
            </p:blipFill>
            <p:spPr>
              <a:xfrm>
                <a:off x="8300720" y="4414520"/>
                <a:ext cx="9525"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5" name="Ink 54"/>
              <p14:cNvContentPartPr/>
              <p14:nvPr/>
            </p14:nvContentPartPr>
            <p14:xfrm>
              <a:off x="8005445" y="4419600"/>
              <a:ext cx="271780" cy="114300"/>
            </p14:xfrm>
          </p:contentPart>
        </mc:Choice>
        <mc:Fallback xmlns="">
          <p:pic>
            <p:nvPicPr>
              <p:cNvPr id="55" name="Ink 54"/>
            </p:nvPicPr>
            <p:blipFill>
              <a:blip r:embed="rId108"/>
            </p:blipFill>
            <p:spPr>
              <a:xfrm>
                <a:off x="8005445" y="4419600"/>
                <a:ext cx="271780" cy="1143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6" name="Ink 55"/>
              <p14:cNvContentPartPr/>
              <p14:nvPr/>
            </p14:nvContentPartPr>
            <p14:xfrm>
              <a:off x="8382000" y="4400550"/>
              <a:ext cx="19050" cy="156845"/>
            </p14:xfrm>
          </p:contentPart>
        </mc:Choice>
        <mc:Fallback xmlns="">
          <p:pic>
            <p:nvPicPr>
              <p:cNvPr id="56" name="Ink 55"/>
            </p:nvPicPr>
            <p:blipFill>
              <a:blip r:embed="rId110"/>
            </p:blipFill>
            <p:spPr>
              <a:xfrm>
                <a:off x="8382000" y="4400550"/>
                <a:ext cx="19050" cy="15684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7" name="Ink 56"/>
              <p14:cNvContentPartPr/>
              <p14:nvPr/>
            </p14:nvContentPartPr>
            <p14:xfrm>
              <a:off x="8367395" y="4381500"/>
              <a:ext cx="147955" cy="61595"/>
            </p14:xfrm>
          </p:contentPart>
        </mc:Choice>
        <mc:Fallback xmlns="">
          <p:pic>
            <p:nvPicPr>
              <p:cNvPr id="57" name="Ink 56"/>
            </p:nvPicPr>
            <p:blipFill>
              <a:blip r:embed="rId112"/>
            </p:blipFill>
            <p:spPr>
              <a:xfrm>
                <a:off x="8367395" y="4381500"/>
                <a:ext cx="147955" cy="6159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8" name="Ink 57"/>
              <p14:cNvContentPartPr/>
              <p14:nvPr/>
            </p14:nvContentPartPr>
            <p14:xfrm>
              <a:off x="8395970" y="4419600"/>
              <a:ext cx="171450" cy="52070"/>
            </p14:xfrm>
          </p:contentPart>
        </mc:Choice>
        <mc:Fallback xmlns="">
          <p:pic>
            <p:nvPicPr>
              <p:cNvPr id="58" name="Ink 57"/>
            </p:nvPicPr>
            <p:blipFill>
              <a:blip r:embed="rId114"/>
            </p:blipFill>
            <p:spPr>
              <a:xfrm>
                <a:off x="8395970" y="4419600"/>
                <a:ext cx="171450" cy="5207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59" name="Ink 58"/>
              <p14:cNvContentPartPr/>
              <p14:nvPr/>
            </p14:nvContentPartPr>
            <p14:xfrm>
              <a:off x="8386445" y="3147695"/>
              <a:ext cx="238125" cy="167005"/>
            </p14:xfrm>
          </p:contentPart>
        </mc:Choice>
        <mc:Fallback xmlns="">
          <p:pic>
            <p:nvPicPr>
              <p:cNvPr id="59" name="Ink 58"/>
            </p:nvPicPr>
            <p:blipFill>
              <a:blip r:embed="rId116"/>
            </p:blipFill>
            <p:spPr>
              <a:xfrm>
                <a:off x="8386445" y="3147695"/>
                <a:ext cx="238125" cy="16700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0" name="Ink 59"/>
              <p14:cNvContentPartPr/>
              <p14:nvPr/>
            </p14:nvContentPartPr>
            <p14:xfrm>
              <a:off x="8515350" y="3114675"/>
              <a:ext cx="147320" cy="123825"/>
            </p14:xfrm>
          </p:contentPart>
        </mc:Choice>
        <mc:Fallback xmlns="">
          <p:pic>
            <p:nvPicPr>
              <p:cNvPr id="60" name="Ink 59"/>
            </p:nvPicPr>
            <p:blipFill>
              <a:blip r:embed="rId118"/>
            </p:blipFill>
            <p:spPr>
              <a:xfrm>
                <a:off x="8515350" y="3114675"/>
                <a:ext cx="147320" cy="12382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1" name="Ink 60"/>
              <p14:cNvContentPartPr/>
              <p14:nvPr/>
            </p14:nvContentPartPr>
            <p14:xfrm>
              <a:off x="8305800" y="2890520"/>
              <a:ext cx="61595" cy="180975"/>
            </p14:xfrm>
          </p:contentPart>
        </mc:Choice>
        <mc:Fallback xmlns="">
          <p:pic>
            <p:nvPicPr>
              <p:cNvPr id="61" name="Ink 60"/>
            </p:nvPicPr>
            <p:blipFill>
              <a:blip r:embed="rId120"/>
            </p:blipFill>
            <p:spPr>
              <a:xfrm>
                <a:off x="8305800" y="2890520"/>
                <a:ext cx="61595" cy="18097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2" name="Ink 61"/>
              <p14:cNvContentPartPr/>
              <p14:nvPr/>
            </p14:nvContentPartPr>
            <p14:xfrm>
              <a:off x="8420100" y="2914650"/>
              <a:ext cx="66675" cy="171450"/>
            </p14:xfrm>
          </p:contentPart>
        </mc:Choice>
        <mc:Fallback xmlns="">
          <p:pic>
            <p:nvPicPr>
              <p:cNvPr id="62" name="Ink 61"/>
            </p:nvPicPr>
            <p:blipFill>
              <a:blip r:embed="rId122"/>
            </p:blipFill>
            <p:spPr>
              <a:xfrm>
                <a:off x="8420100" y="2914650"/>
                <a:ext cx="66675" cy="17145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3" name="Ink 62"/>
              <p14:cNvContentPartPr/>
              <p14:nvPr/>
            </p14:nvContentPartPr>
            <p14:xfrm>
              <a:off x="8462645" y="2928620"/>
              <a:ext cx="190500" cy="14605"/>
            </p14:xfrm>
          </p:contentPart>
        </mc:Choice>
        <mc:Fallback xmlns="">
          <p:pic>
            <p:nvPicPr>
              <p:cNvPr id="63" name="Ink 62"/>
            </p:nvPicPr>
            <p:blipFill>
              <a:blip r:embed="rId124"/>
            </p:blipFill>
            <p:spPr>
              <a:xfrm>
                <a:off x="8462645" y="2928620"/>
                <a:ext cx="190500" cy="1460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4" name="Ink 63"/>
              <p14:cNvContentPartPr/>
              <p14:nvPr/>
            </p14:nvContentPartPr>
            <p14:xfrm>
              <a:off x="8162925" y="2776220"/>
              <a:ext cx="518795" cy="361950"/>
            </p14:xfrm>
          </p:contentPart>
        </mc:Choice>
        <mc:Fallback xmlns="">
          <p:pic>
            <p:nvPicPr>
              <p:cNvPr id="64" name="Ink 63"/>
            </p:nvPicPr>
            <p:blipFill>
              <a:blip r:embed="rId126"/>
            </p:blipFill>
            <p:spPr>
              <a:xfrm>
                <a:off x="8162925" y="2776220"/>
                <a:ext cx="518795" cy="3619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5" name="Ink 64"/>
              <p14:cNvContentPartPr/>
              <p14:nvPr/>
            </p14:nvContentPartPr>
            <p14:xfrm>
              <a:off x="7672070" y="4328795"/>
              <a:ext cx="147955" cy="161925"/>
            </p14:xfrm>
          </p:contentPart>
        </mc:Choice>
        <mc:Fallback xmlns="">
          <p:pic>
            <p:nvPicPr>
              <p:cNvPr id="65" name="Ink 64"/>
            </p:nvPicPr>
            <p:blipFill>
              <a:blip r:embed="rId128"/>
            </p:blipFill>
            <p:spPr>
              <a:xfrm>
                <a:off x="7672070" y="4328795"/>
                <a:ext cx="147955" cy="16192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6" name="Ink 65"/>
              <p14:cNvContentPartPr/>
              <p14:nvPr/>
            </p14:nvContentPartPr>
            <p14:xfrm>
              <a:off x="7762875" y="4271645"/>
              <a:ext cx="109220" cy="152400"/>
            </p14:xfrm>
          </p:contentPart>
        </mc:Choice>
        <mc:Fallback xmlns="">
          <p:pic>
            <p:nvPicPr>
              <p:cNvPr id="66" name="Ink 65"/>
            </p:nvPicPr>
            <p:blipFill>
              <a:blip r:embed="rId130"/>
            </p:blipFill>
            <p:spPr>
              <a:xfrm>
                <a:off x="7762875" y="4271645"/>
                <a:ext cx="109220" cy="1524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7" name="Ink 66"/>
              <p14:cNvContentPartPr/>
              <p14:nvPr/>
            </p14:nvContentPartPr>
            <p14:xfrm>
              <a:off x="6395720" y="4776470"/>
              <a:ext cx="142875" cy="180975"/>
            </p14:xfrm>
          </p:contentPart>
        </mc:Choice>
        <mc:Fallback xmlns="">
          <p:pic>
            <p:nvPicPr>
              <p:cNvPr id="67" name="Ink 66"/>
            </p:nvPicPr>
            <p:blipFill>
              <a:blip r:embed="rId132"/>
            </p:blipFill>
            <p:spPr>
              <a:xfrm>
                <a:off x="6395720" y="4776470"/>
                <a:ext cx="142875" cy="18097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8" name="Ink 67"/>
              <p14:cNvContentPartPr/>
              <p14:nvPr/>
            </p14:nvContentPartPr>
            <p14:xfrm>
              <a:off x="6233795" y="4643120"/>
              <a:ext cx="333375" cy="495300"/>
            </p14:xfrm>
          </p:contentPart>
        </mc:Choice>
        <mc:Fallback xmlns="">
          <p:pic>
            <p:nvPicPr>
              <p:cNvPr id="68" name="Ink 67"/>
            </p:nvPicPr>
            <p:blipFill>
              <a:blip r:embed="rId134"/>
            </p:blipFill>
            <p:spPr>
              <a:xfrm>
                <a:off x="6233795" y="4643120"/>
                <a:ext cx="333375" cy="4953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69" name="Ink 68"/>
              <p14:cNvContentPartPr/>
              <p14:nvPr/>
            </p14:nvContentPartPr>
            <p14:xfrm>
              <a:off x="6572250" y="4833620"/>
              <a:ext cx="233045" cy="52705"/>
            </p14:xfrm>
          </p:contentPart>
        </mc:Choice>
        <mc:Fallback xmlns="">
          <p:pic>
            <p:nvPicPr>
              <p:cNvPr id="69" name="Ink 68"/>
            </p:nvPicPr>
            <p:blipFill>
              <a:blip r:embed="rId136"/>
            </p:blipFill>
            <p:spPr>
              <a:xfrm>
                <a:off x="6572250" y="4833620"/>
                <a:ext cx="233045" cy="5270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0" name="Ink 69"/>
              <p14:cNvContentPartPr/>
              <p14:nvPr/>
            </p14:nvContentPartPr>
            <p14:xfrm>
              <a:off x="6715125" y="4781550"/>
              <a:ext cx="104775" cy="133350"/>
            </p14:xfrm>
          </p:contentPart>
        </mc:Choice>
        <mc:Fallback xmlns="">
          <p:pic>
            <p:nvPicPr>
              <p:cNvPr id="70" name="Ink 69"/>
            </p:nvPicPr>
            <p:blipFill>
              <a:blip r:embed="rId138"/>
            </p:blipFill>
            <p:spPr>
              <a:xfrm>
                <a:off x="6715125" y="4781550"/>
                <a:ext cx="104775" cy="13335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1" name="Ink 70"/>
              <p14:cNvContentPartPr/>
              <p14:nvPr/>
            </p14:nvContentPartPr>
            <p14:xfrm>
              <a:off x="3019425" y="4166870"/>
              <a:ext cx="828675" cy="62230"/>
            </p14:xfrm>
          </p:contentPart>
        </mc:Choice>
        <mc:Fallback xmlns="">
          <p:pic>
            <p:nvPicPr>
              <p:cNvPr id="71" name="Ink 70"/>
            </p:nvPicPr>
            <p:blipFill>
              <a:blip r:embed="rId140"/>
            </p:blipFill>
            <p:spPr>
              <a:xfrm>
                <a:off x="3019425" y="4166870"/>
                <a:ext cx="828675" cy="6223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2" name="Ink 71"/>
              <p14:cNvContentPartPr/>
              <p14:nvPr/>
            </p14:nvContentPartPr>
            <p14:xfrm>
              <a:off x="3895725" y="3933825"/>
              <a:ext cx="337820" cy="180975"/>
            </p14:xfrm>
          </p:contentPart>
        </mc:Choice>
        <mc:Fallback xmlns="">
          <p:pic>
            <p:nvPicPr>
              <p:cNvPr id="72" name="Ink 71"/>
            </p:nvPicPr>
            <p:blipFill>
              <a:blip r:embed="rId142"/>
            </p:blipFill>
            <p:spPr>
              <a:xfrm>
                <a:off x="3895725" y="3933825"/>
                <a:ext cx="337820" cy="18097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3" name="Ink 72"/>
              <p14:cNvContentPartPr/>
              <p14:nvPr/>
            </p14:nvContentPartPr>
            <p14:xfrm>
              <a:off x="4109720" y="4357370"/>
              <a:ext cx="1510030" cy="81280"/>
            </p14:xfrm>
          </p:contentPart>
        </mc:Choice>
        <mc:Fallback xmlns="">
          <p:pic>
            <p:nvPicPr>
              <p:cNvPr id="73" name="Ink 72"/>
            </p:nvPicPr>
            <p:blipFill>
              <a:blip r:embed="rId144"/>
            </p:blipFill>
            <p:spPr>
              <a:xfrm>
                <a:off x="4109720" y="4357370"/>
                <a:ext cx="1510030" cy="8128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4" name="Ink 73"/>
              <p14:cNvContentPartPr/>
              <p14:nvPr/>
            </p14:nvContentPartPr>
            <p14:xfrm>
              <a:off x="1524000" y="4366895"/>
              <a:ext cx="1885950" cy="419100"/>
            </p14:xfrm>
          </p:contentPart>
        </mc:Choice>
        <mc:Fallback xmlns="">
          <p:pic>
            <p:nvPicPr>
              <p:cNvPr id="74" name="Ink 73"/>
            </p:nvPicPr>
            <p:blipFill>
              <a:blip r:embed="rId146"/>
            </p:blipFill>
            <p:spPr>
              <a:xfrm>
                <a:off x="1524000" y="4366895"/>
                <a:ext cx="1885950" cy="4191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5" name="Ink 74"/>
              <p14:cNvContentPartPr/>
              <p14:nvPr/>
            </p14:nvContentPartPr>
            <p14:xfrm>
              <a:off x="361950" y="1428750"/>
              <a:ext cx="804545" cy="3214370"/>
            </p14:xfrm>
          </p:contentPart>
        </mc:Choice>
        <mc:Fallback xmlns="">
          <p:pic>
            <p:nvPicPr>
              <p:cNvPr id="75" name="Ink 74"/>
            </p:nvPicPr>
            <p:blipFill>
              <a:blip r:embed="rId148"/>
            </p:blipFill>
            <p:spPr>
              <a:xfrm>
                <a:off x="361950" y="1428750"/>
                <a:ext cx="804545" cy="321437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3" name="Shape 453"/>
        <p:cNvGrpSpPr/>
        <p:nvPr/>
      </p:nvGrpSpPr>
      <p:grpSpPr>
        <a:xfrm>
          <a:off x="0" y="0"/>
          <a:ext cx="0" cy="0"/>
          <a:chOff x="0" y="0"/>
          <a:chExt cx="0" cy="0"/>
        </a:xfrm>
      </p:grpSpPr>
      <p:sp>
        <p:nvSpPr>
          <p:cNvPr id="454" name="Google Shape;454;p8"/>
          <p:cNvSpPr txBox="1"/>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IN">
                <a:solidFill>
                  <a:srgbClr val="E72D40"/>
                </a:solidFill>
              </a:rPr>
              <a:t>29-08-2021</a:t>
            </a:r>
            <a:endParaRPr>
              <a:solidFill>
                <a:srgbClr val="E72D40"/>
              </a:solidFill>
            </a:endParaRPr>
          </a:p>
          <a:p>
            <a:pPr marL="0" lvl="0" indent="0" algn="l" rtl="0">
              <a:spcBef>
                <a:spcPts val="0"/>
              </a:spcBef>
              <a:spcAft>
                <a:spcPts val="0"/>
              </a:spcAft>
              <a:buNone/>
            </a:pPr>
          </a:p>
        </p:txBody>
      </p:sp>
      <p:sp>
        <p:nvSpPr>
          <p:cNvPr id="455" name="Google Shape;455;p8"/>
          <p:cNvSpPr txBox="1"/>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
        <p:nvSpPr>
          <p:cNvPr id="456" name="Google Shape;456;p8"/>
          <p:cNvSpPr txBox="1"/>
          <p:nvPr>
            <p:ph type="title"/>
          </p:nvPr>
        </p:nvSpPr>
        <p:spPr>
          <a:xfrm>
            <a:off x="316679" y="121966"/>
            <a:ext cx="6203696" cy="3825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panose="02000506030000020004"/>
              <a:buNone/>
            </a:pPr>
            <a:r>
              <a:rPr lang="en-IN" sz="2400">
                <a:latin typeface="Proxima Nova" panose="02000506030000020004"/>
                <a:ea typeface="Proxima Nova" panose="02000506030000020004"/>
                <a:cs typeface="Proxima Nova" panose="02000506030000020004"/>
                <a:sym typeface="Proxima Nova" panose="02000506030000020004"/>
              </a:rPr>
              <a:t>Assumptions for residual analysis</a:t>
            </a:r>
            <a:endParaRPr lang="en-IN" sz="2400">
              <a:latin typeface="Proxima Nova" panose="02000506030000020004"/>
              <a:ea typeface="Proxima Nova" panose="02000506030000020004"/>
              <a:cs typeface="Proxima Nova" panose="02000506030000020004"/>
              <a:sym typeface="Proxima Nova" panose="02000506030000020004"/>
            </a:endParaRPr>
          </a:p>
        </p:txBody>
      </p:sp>
      <p:pic>
        <p:nvPicPr>
          <p:cNvPr id="457" name="Google Shape;457;p8"/>
          <p:cNvPicPr preferRelativeResize="0"/>
          <p:nvPr/>
        </p:nvPicPr>
        <p:blipFill rotWithShape="1">
          <a:blip r:embed="rId1"/>
          <a:srcRect/>
          <a:stretch>
            <a:fillRect/>
          </a:stretch>
        </p:blipFill>
        <p:spPr>
          <a:xfrm>
            <a:off x="4863906" y="2565684"/>
            <a:ext cx="3429000" cy="1819275"/>
          </a:xfrm>
          <a:prstGeom prst="rect">
            <a:avLst/>
          </a:prstGeom>
          <a:noFill/>
          <a:ln>
            <a:noFill/>
          </a:ln>
        </p:spPr>
      </p:pic>
      <p:sp>
        <p:nvSpPr>
          <p:cNvPr id="458" name="Google Shape;458;p8"/>
          <p:cNvSpPr txBox="1"/>
          <p:nvPr/>
        </p:nvSpPr>
        <p:spPr>
          <a:xfrm>
            <a:off x="636641" y="837153"/>
            <a:ext cx="5563771" cy="144295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00"/>
              </a:buClr>
              <a:buSzPts val="1200"/>
              <a:buFont typeface="Times New Roman" panose="02020603050405020304"/>
              <a:buChar char="•"/>
            </a:pPr>
            <a:r>
              <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rPr>
              <a:t>Normality of Error</a:t>
            </a:r>
            <a:endPar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40"/>
              </a:spcBef>
              <a:spcAft>
                <a:spcPts val="0"/>
              </a:spcAft>
              <a:buClr>
                <a:srgbClr val="000000"/>
              </a:buClr>
              <a:buSzPts val="1100"/>
              <a:buFont typeface="Times New Roman" panose="02020603050405020304"/>
              <a:buChar char="–"/>
            </a:pPr>
            <a:r>
              <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Error values (ε) are normally distributed for any given value of  X</a:t>
            </a:r>
            <a:endPar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80"/>
              </a:spcBef>
              <a:spcAft>
                <a:spcPts val="0"/>
              </a:spcAft>
              <a:buClr>
                <a:srgbClr val="990000"/>
              </a:buClr>
              <a:buSzPts val="1200"/>
              <a:buFont typeface="Times New Roman" panose="02020603050405020304"/>
              <a:buChar char="•"/>
            </a:pPr>
            <a:r>
              <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rPr>
              <a:t>Homoscedasticity</a:t>
            </a:r>
            <a:endPar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40"/>
              </a:spcBef>
              <a:spcAft>
                <a:spcPts val="0"/>
              </a:spcAft>
              <a:buClr>
                <a:srgbClr val="000000"/>
              </a:buClr>
              <a:buSzPts val="1100"/>
              <a:buFont typeface="Times New Roman" panose="02020603050405020304"/>
              <a:buChar char="–"/>
            </a:pPr>
            <a:r>
              <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probability distribution of the errors has constant variance</a:t>
            </a:r>
            <a:endPar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80"/>
              </a:spcBef>
              <a:spcAft>
                <a:spcPts val="0"/>
              </a:spcAft>
              <a:buClr>
                <a:srgbClr val="990000"/>
              </a:buClr>
              <a:buSzPts val="1200"/>
              <a:buFont typeface="Times New Roman" panose="02020603050405020304"/>
              <a:buChar char="•"/>
            </a:pPr>
            <a:r>
              <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rPr>
              <a:t>Independence of Errors</a:t>
            </a:r>
            <a:endParaRPr lang="en-IN" sz="1200" b="0" i="0" u="none" strike="noStrike" cap="none">
              <a:solidFill>
                <a:srgbClr val="990000"/>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40"/>
              </a:spcBef>
              <a:spcAft>
                <a:spcPts val="0"/>
              </a:spcAft>
              <a:buClr>
                <a:srgbClr val="000000"/>
              </a:buClr>
              <a:buSzPts val="1100"/>
              <a:buFont typeface="Times New Roman" panose="02020603050405020304"/>
              <a:buChar char="–"/>
            </a:pPr>
            <a:r>
              <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Error values are statistically independent</a:t>
            </a:r>
            <a:endParaRPr lang="en-IN" sz="11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66700" algn="l" rtl="0">
              <a:lnSpc>
                <a:spcPct val="100000"/>
              </a:lnSpc>
              <a:spcBef>
                <a:spcPts val="480"/>
              </a:spcBef>
              <a:spcAft>
                <a:spcPts val="0"/>
              </a:spcAft>
              <a:buClr>
                <a:schemeClr val="dk1"/>
              </a:buClr>
              <a:buSzPts val="1200"/>
              <a:buFont typeface="Calibri" panose="020F0502020204030204"/>
              <a:buNone/>
            </a:pP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66700" algn="l" rtl="0">
              <a:lnSpc>
                <a:spcPct val="100000"/>
              </a:lnSpc>
              <a:spcBef>
                <a:spcPts val="240"/>
              </a:spcBef>
              <a:spcAft>
                <a:spcPts val="0"/>
              </a:spcAft>
              <a:buClr>
                <a:schemeClr val="dk1"/>
              </a:buClr>
              <a:buSzPts val="1200"/>
              <a:buFont typeface="Calibri" panose="020F0502020204030204"/>
              <a:buNone/>
            </a:pP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59" name="Google Shape;459;p8"/>
          <p:cNvPicPr preferRelativeResize="0"/>
          <p:nvPr/>
        </p:nvPicPr>
        <p:blipFill rotWithShape="1">
          <a:blip r:embed="rId2"/>
          <a:srcRect/>
          <a:stretch>
            <a:fillRect/>
          </a:stretch>
        </p:blipFill>
        <p:spPr>
          <a:xfrm>
            <a:off x="839829" y="2530967"/>
            <a:ext cx="3692441" cy="1985435"/>
          </a:xfrm>
          <a:prstGeom prst="rect">
            <a:avLst/>
          </a:prstGeom>
          <a:noFill/>
          <a:ln>
            <a:noFill/>
          </a:ln>
        </p:spPr>
      </p:pic>
      <mc:AlternateContent xmlns:mc="http://schemas.openxmlformats.org/markup-compatibility/2006" xmlns:p14="http://schemas.microsoft.com/office/powerpoint/2010/main">
        <mc:Choice Requires="p14">
          <p:contentPart r:id="rId3" p14:bwMode="auto">
            <p14:nvContentPartPr>
              <p14:cNvPr id="1" name="Ink 0"/>
              <p14:cNvContentPartPr/>
              <p14:nvPr/>
            </p14:nvContentPartPr>
            <p14:xfrm>
              <a:off x="956945" y="1019175"/>
              <a:ext cx="338455" cy="185420"/>
            </p14:xfrm>
          </p:contentPart>
        </mc:Choice>
        <mc:Fallback xmlns="">
          <p:pic>
            <p:nvPicPr>
              <p:cNvPr id="1" name="Ink 0"/>
            </p:nvPicPr>
            <p:blipFill>
              <a:blip r:embed="rId4"/>
            </p:blipFill>
            <p:spPr>
              <a:xfrm>
                <a:off x="956945" y="1019175"/>
                <a:ext cx="338455" cy="1854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 name="Ink 1"/>
              <p14:cNvContentPartPr/>
              <p14:nvPr/>
            </p14:nvContentPartPr>
            <p14:xfrm>
              <a:off x="6410325" y="1052195"/>
              <a:ext cx="175895" cy="295275"/>
            </p14:xfrm>
          </p:contentPart>
        </mc:Choice>
        <mc:Fallback xmlns="">
          <p:pic>
            <p:nvPicPr>
              <p:cNvPr id="2" name="Ink 1"/>
            </p:nvPicPr>
            <p:blipFill>
              <a:blip r:embed="rId6"/>
            </p:blipFill>
            <p:spPr>
              <a:xfrm>
                <a:off x="6410325" y="1052195"/>
                <a:ext cx="175895" cy="2952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Ink 2"/>
              <p14:cNvContentPartPr/>
              <p14:nvPr/>
            </p14:nvContentPartPr>
            <p14:xfrm>
              <a:off x="6662420" y="947420"/>
              <a:ext cx="128905" cy="176530"/>
            </p14:xfrm>
          </p:contentPart>
        </mc:Choice>
        <mc:Fallback xmlns="">
          <p:pic>
            <p:nvPicPr>
              <p:cNvPr id="3" name="Ink 2"/>
            </p:nvPicPr>
            <p:blipFill>
              <a:blip r:embed="rId8"/>
            </p:blipFill>
            <p:spPr>
              <a:xfrm>
                <a:off x="6662420" y="947420"/>
                <a:ext cx="128905" cy="1765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6657975" y="942975"/>
              <a:ext cx="423545" cy="133350"/>
            </p14:xfrm>
          </p:contentPart>
        </mc:Choice>
        <mc:Fallback xmlns="">
          <p:pic>
            <p:nvPicPr>
              <p:cNvPr id="4" name="Ink 3"/>
            </p:nvPicPr>
            <p:blipFill>
              <a:blip r:embed="rId10"/>
            </p:blipFill>
            <p:spPr>
              <a:xfrm>
                <a:off x="6657975" y="942975"/>
                <a:ext cx="423545" cy="133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 name="Ink 4"/>
              <p14:cNvContentPartPr/>
              <p14:nvPr/>
            </p14:nvContentPartPr>
            <p14:xfrm>
              <a:off x="7496175" y="956945"/>
              <a:ext cx="190500" cy="371475"/>
            </p14:xfrm>
          </p:contentPart>
        </mc:Choice>
        <mc:Fallback xmlns="">
          <p:pic>
            <p:nvPicPr>
              <p:cNvPr id="5" name="Ink 4"/>
            </p:nvPicPr>
            <p:blipFill>
              <a:blip r:embed="rId12"/>
            </p:blipFill>
            <p:spPr>
              <a:xfrm>
                <a:off x="7496175" y="956945"/>
                <a:ext cx="190500" cy="3714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 name="Ink 5"/>
              <p14:cNvContentPartPr/>
              <p14:nvPr/>
            </p14:nvContentPartPr>
            <p14:xfrm>
              <a:off x="7710170" y="899795"/>
              <a:ext cx="95250" cy="219075"/>
            </p14:xfrm>
          </p:contentPart>
        </mc:Choice>
        <mc:Fallback xmlns="">
          <p:pic>
            <p:nvPicPr>
              <p:cNvPr id="6" name="Ink 5"/>
            </p:nvPicPr>
            <p:blipFill>
              <a:blip r:embed="rId14"/>
            </p:blipFill>
            <p:spPr>
              <a:xfrm>
                <a:off x="7710170" y="899795"/>
                <a:ext cx="95250" cy="2190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7" name="Ink 6"/>
              <p14:cNvContentPartPr/>
              <p14:nvPr/>
            </p14:nvContentPartPr>
            <p14:xfrm>
              <a:off x="7824470" y="709295"/>
              <a:ext cx="361950" cy="290830"/>
            </p14:xfrm>
          </p:contentPart>
        </mc:Choice>
        <mc:Fallback xmlns="">
          <p:pic>
            <p:nvPicPr>
              <p:cNvPr id="7" name="Ink 6"/>
            </p:nvPicPr>
            <p:blipFill>
              <a:blip r:embed="rId16"/>
            </p:blipFill>
            <p:spPr>
              <a:xfrm>
                <a:off x="7824470" y="709295"/>
                <a:ext cx="361950" cy="2908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 name="Ink 7"/>
              <p14:cNvContentPartPr/>
              <p14:nvPr/>
            </p14:nvContentPartPr>
            <p14:xfrm>
              <a:off x="6309995" y="642620"/>
              <a:ext cx="1976755" cy="719455"/>
            </p14:xfrm>
          </p:contentPart>
        </mc:Choice>
        <mc:Fallback xmlns="">
          <p:pic>
            <p:nvPicPr>
              <p:cNvPr id="8" name="Ink 7"/>
            </p:nvPicPr>
            <p:blipFill>
              <a:blip r:embed="rId18"/>
            </p:blipFill>
            <p:spPr>
              <a:xfrm>
                <a:off x="6309995" y="642620"/>
                <a:ext cx="1976755" cy="7194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9" name="Ink 8"/>
              <p14:cNvContentPartPr/>
              <p14:nvPr/>
            </p14:nvContentPartPr>
            <p14:xfrm>
              <a:off x="7252970" y="1400175"/>
              <a:ext cx="176530" cy="171450"/>
            </p14:xfrm>
          </p:contentPart>
        </mc:Choice>
        <mc:Fallback xmlns="">
          <p:pic>
            <p:nvPicPr>
              <p:cNvPr id="9" name="Ink 8"/>
            </p:nvPicPr>
            <p:blipFill>
              <a:blip r:embed="rId20"/>
            </p:blipFill>
            <p:spPr>
              <a:xfrm>
                <a:off x="7252970" y="1400175"/>
                <a:ext cx="176530" cy="1714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0" name="Ink 9"/>
              <p14:cNvContentPartPr/>
              <p14:nvPr/>
            </p14:nvContentPartPr>
            <p14:xfrm>
              <a:off x="7395845" y="1490345"/>
              <a:ext cx="167005" cy="133350"/>
            </p14:xfrm>
          </p:contentPart>
        </mc:Choice>
        <mc:Fallback xmlns="">
          <p:pic>
            <p:nvPicPr>
              <p:cNvPr id="10" name="Ink 9"/>
            </p:nvPicPr>
            <p:blipFill>
              <a:blip r:embed="rId22"/>
            </p:blipFill>
            <p:spPr>
              <a:xfrm>
                <a:off x="7395845" y="1490345"/>
                <a:ext cx="167005" cy="1333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1" name="Ink 10"/>
              <p14:cNvContentPartPr/>
              <p14:nvPr/>
            </p14:nvContentPartPr>
            <p14:xfrm>
              <a:off x="7781925" y="1333500"/>
              <a:ext cx="756920" cy="257175"/>
            </p14:xfrm>
          </p:contentPart>
        </mc:Choice>
        <mc:Fallback xmlns="">
          <p:pic>
            <p:nvPicPr>
              <p:cNvPr id="11" name="Ink 10"/>
            </p:nvPicPr>
            <p:blipFill>
              <a:blip r:embed="rId24"/>
            </p:blipFill>
            <p:spPr>
              <a:xfrm>
                <a:off x="7781925" y="1333500"/>
                <a:ext cx="756920" cy="2571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2" name="Ink 11"/>
              <p14:cNvContentPartPr/>
              <p14:nvPr/>
            </p14:nvContentPartPr>
            <p14:xfrm>
              <a:off x="5514975" y="2461895"/>
              <a:ext cx="2299970" cy="66675"/>
            </p14:xfrm>
          </p:contentPart>
        </mc:Choice>
        <mc:Fallback xmlns="">
          <p:pic>
            <p:nvPicPr>
              <p:cNvPr id="12" name="Ink 11"/>
            </p:nvPicPr>
            <p:blipFill>
              <a:blip r:embed="rId26"/>
            </p:blipFill>
            <p:spPr>
              <a:xfrm>
                <a:off x="5514975" y="2461895"/>
                <a:ext cx="2299970" cy="666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3" name="Ink 12"/>
              <p14:cNvContentPartPr/>
              <p14:nvPr/>
            </p14:nvContentPartPr>
            <p14:xfrm>
              <a:off x="5538470" y="1400175"/>
              <a:ext cx="2424430" cy="1156970"/>
            </p14:xfrm>
          </p:contentPart>
        </mc:Choice>
        <mc:Fallback xmlns="">
          <p:pic>
            <p:nvPicPr>
              <p:cNvPr id="13" name="Ink 12"/>
            </p:nvPicPr>
            <p:blipFill>
              <a:blip r:embed="rId28"/>
            </p:blipFill>
            <p:spPr>
              <a:xfrm>
                <a:off x="5538470" y="1400175"/>
                <a:ext cx="2424430" cy="11569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4" name="Ink 13"/>
              <p14:cNvContentPartPr/>
              <p14:nvPr/>
            </p14:nvContentPartPr>
            <p14:xfrm>
              <a:off x="7724775" y="2442845"/>
              <a:ext cx="257175" cy="19050"/>
            </p14:xfrm>
          </p:contentPart>
        </mc:Choice>
        <mc:Fallback xmlns="">
          <p:pic>
            <p:nvPicPr>
              <p:cNvPr id="14" name="Ink 13"/>
            </p:nvPicPr>
            <p:blipFill>
              <a:blip r:embed="rId30"/>
            </p:blipFill>
            <p:spPr>
              <a:xfrm>
                <a:off x="7724775" y="2442845"/>
                <a:ext cx="257175" cy="190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5" name="Ink 14"/>
              <p14:cNvContentPartPr/>
              <p14:nvPr/>
            </p14:nvContentPartPr>
            <p14:xfrm>
              <a:off x="7705725" y="2085975"/>
              <a:ext cx="323850" cy="95250"/>
            </p14:xfrm>
          </p:contentPart>
        </mc:Choice>
        <mc:Fallback xmlns="">
          <p:pic>
            <p:nvPicPr>
              <p:cNvPr id="15" name="Ink 14"/>
            </p:nvPicPr>
            <p:blipFill>
              <a:blip r:embed="rId32"/>
            </p:blipFill>
            <p:spPr>
              <a:xfrm>
                <a:off x="7705725" y="2085975"/>
                <a:ext cx="323850" cy="952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6" name="Ink 15"/>
              <p14:cNvContentPartPr/>
              <p14:nvPr/>
            </p14:nvContentPartPr>
            <p14:xfrm>
              <a:off x="7915275" y="2038350"/>
              <a:ext cx="152400" cy="185420"/>
            </p14:xfrm>
          </p:contentPart>
        </mc:Choice>
        <mc:Fallback xmlns="">
          <p:pic>
            <p:nvPicPr>
              <p:cNvPr id="16" name="Ink 15"/>
            </p:nvPicPr>
            <p:blipFill>
              <a:blip r:embed="rId34"/>
            </p:blipFill>
            <p:spPr>
              <a:xfrm>
                <a:off x="7915275" y="2038350"/>
                <a:ext cx="152400" cy="18542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7" name="Ink 16"/>
              <p14:cNvContentPartPr/>
              <p14:nvPr/>
            </p14:nvContentPartPr>
            <p14:xfrm>
              <a:off x="7710170" y="1152525"/>
              <a:ext cx="1076325" cy="533400"/>
            </p14:xfrm>
          </p:contentPart>
        </mc:Choice>
        <mc:Fallback xmlns="">
          <p:pic>
            <p:nvPicPr>
              <p:cNvPr id="17" name="Ink 16"/>
            </p:nvPicPr>
            <p:blipFill>
              <a:blip r:embed="rId36"/>
            </p:blipFill>
            <p:spPr>
              <a:xfrm>
                <a:off x="7710170" y="1152525"/>
                <a:ext cx="1076325" cy="5334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8" name="Ink 17"/>
              <p14:cNvContentPartPr/>
              <p14:nvPr/>
            </p14:nvContentPartPr>
            <p14:xfrm>
              <a:off x="2924175" y="1285875"/>
              <a:ext cx="581025" cy="57150"/>
            </p14:xfrm>
          </p:contentPart>
        </mc:Choice>
        <mc:Fallback xmlns="">
          <p:pic>
            <p:nvPicPr>
              <p:cNvPr id="18" name="Ink 17"/>
            </p:nvPicPr>
            <p:blipFill>
              <a:blip r:embed="rId38"/>
            </p:blipFill>
            <p:spPr>
              <a:xfrm>
                <a:off x="2924175" y="1285875"/>
                <a:ext cx="581025" cy="571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9" name="Ink 18"/>
              <p14:cNvContentPartPr/>
              <p14:nvPr/>
            </p14:nvContentPartPr>
            <p14:xfrm>
              <a:off x="4081145" y="1309370"/>
              <a:ext cx="1033780" cy="71755"/>
            </p14:xfrm>
          </p:contentPart>
        </mc:Choice>
        <mc:Fallback xmlns="">
          <p:pic>
            <p:nvPicPr>
              <p:cNvPr id="19" name="Ink 18"/>
            </p:nvPicPr>
            <p:blipFill>
              <a:blip r:embed="rId40"/>
            </p:blipFill>
            <p:spPr>
              <a:xfrm>
                <a:off x="4081145" y="1309370"/>
                <a:ext cx="1033780" cy="717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0" name="Ink 19"/>
              <p14:cNvContentPartPr/>
              <p14:nvPr/>
            </p14:nvContentPartPr>
            <p14:xfrm>
              <a:off x="2395220" y="975995"/>
              <a:ext cx="9525" cy="360"/>
            </p14:xfrm>
          </p:contentPart>
        </mc:Choice>
        <mc:Fallback xmlns="">
          <p:pic>
            <p:nvPicPr>
              <p:cNvPr id="20" name="Ink 19"/>
            </p:nvPicPr>
            <p:blipFill>
              <a:blip r:embed="rId42"/>
            </p:blipFill>
            <p:spPr>
              <a:xfrm>
                <a:off x="2395220" y="975995"/>
                <a:ext cx="9525"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1" name="Ink 20"/>
              <p14:cNvContentPartPr/>
              <p14:nvPr/>
            </p14:nvContentPartPr>
            <p14:xfrm>
              <a:off x="2400300" y="914400"/>
              <a:ext cx="356870" cy="152400"/>
            </p14:xfrm>
          </p:contentPart>
        </mc:Choice>
        <mc:Fallback xmlns="">
          <p:pic>
            <p:nvPicPr>
              <p:cNvPr id="21" name="Ink 20"/>
            </p:nvPicPr>
            <p:blipFill>
              <a:blip r:embed="rId44"/>
            </p:blipFill>
            <p:spPr>
              <a:xfrm>
                <a:off x="2400300" y="914400"/>
                <a:ext cx="356870" cy="1524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2" name="Ink 21"/>
              <p14:cNvContentPartPr/>
              <p14:nvPr/>
            </p14:nvContentPartPr>
            <p14:xfrm>
              <a:off x="2305050" y="1356995"/>
              <a:ext cx="371475" cy="195580"/>
            </p14:xfrm>
          </p:contentPart>
        </mc:Choice>
        <mc:Fallback xmlns="">
          <p:pic>
            <p:nvPicPr>
              <p:cNvPr id="22" name="Ink 21"/>
            </p:nvPicPr>
            <p:blipFill>
              <a:blip r:embed="rId46"/>
            </p:blipFill>
            <p:spPr>
              <a:xfrm>
                <a:off x="2305050" y="1356995"/>
                <a:ext cx="371475" cy="1955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3" name="Ink 22"/>
              <p14:cNvContentPartPr/>
              <p14:nvPr/>
            </p14:nvContentPartPr>
            <p14:xfrm>
              <a:off x="4019550" y="1737995"/>
              <a:ext cx="1000125" cy="38100"/>
            </p14:xfrm>
          </p:contentPart>
        </mc:Choice>
        <mc:Fallback xmlns="">
          <p:pic>
            <p:nvPicPr>
              <p:cNvPr id="23" name="Ink 22"/>
            </p:nvPicPr>
            <p:blipFill>
              <a:blip r:embed="rId48"/>
            </p:blipFill>
            <p:spPr>
              <a:xfrm>
                <a:off x="4019550" y="1737995"/>
                <a:ext cx="1000125" cy="381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4" name="Ink 23"/>
              <p14:cNvContentPartPr/>
              <p14:nvPr/>
            </p14:nvContentPartPr>
            <p14:xfrm>
              <a:off x="1104900" y="4124325"/>
              <a:ext cx="1504950" cy="337820"/>
            </p14:xfrm>
          </p:contentPart>
        </mc:Choice>
        <mc:Fallback xmlns="">
          <p:pic>
            <p:nvPicPr>
              <p:cNvPr id="24" name="Ink 23"/>
            </p:nvPicPr>
            <p:blipFill>
              <a:blip r:embed="rId50"/>
            </p:blipFill>
            <p:spPr>
              <a:xfrm>
                <a:off x="1104900" y="4124325"/>
                <a:ext cx="1504950" cy="33782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5" name="Ink 24"/>
              <p14:cNvContentPartPr/>
              <p14:nvPr/>
            </p14:nvContentPartPr>
            <p14:xfrm>
              <a:off x="2319020" y="3576320"/>
              <a:ext cx="490855" cy="257175"/>
            </p14:xfrm>
          </p:contentPart>
        </mc:Choice>
        <mc:Fallback xmlns="">
          <p:pic>
            <p:nvPicPr>
              <p:cNvPr id="25" name="Ink 24"/>
            </p:nvPicPr>
            <p:blipFill>
              <a:blip r:embed="rId52"/>
            </p:blipFill>
            <p:spPr>
              <a:xfrm>
                <a:off x="2319020" y="3576320"/>
                <a:ext cx="490855" cy="2571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6" name="Ink 25"/>
              <p14:cNvContentPartPr/>
              <p14:nvPr/>
            </p14:nvContentPartPr>
            <p14:xfrm>
              <a:off x="1947545" y="4557395"/>
              <a:ext cx="219075" cy="157480"/>
            </p14:xfrm>
          </p:contentPart>
        </mc:Choice>
        <mc:Fallback xmlns="">
          <p:pic>
            <p:nvPicPr>
              <p:cNvPr id="26" name="Ink 25"/>
            </p:nvPicPr>
            <p:blipFill>
              <a:blip r:embed="rId54"/>
            </p:blipFill>
            <p:spPr>
              <a:xfrm>
                <a:off x="1947545" y="4557395"/>
                <a:ext cx="219075" cy="1574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7" name="Ink 26"/>
              <p14:cNvContentPartPr/>
              <p14:nvPr/>
            </p14:nvContentPartPr>
            <p14:xfrm>
              <a:off x="3486150" y="2381250"/>
              <a:ext cx="347345" cy="257175"/>
            </p14:xfrm>
          </p:contentPart>
        </mc:Choice>
        <mc:Fallback xmlns="">
          <p:pic>
            <p:nvPicPr>
              <p:cNvPr id="27" name="Ink 26"/>
            </p:nvPicPr>
            <p:blipFill>
              <a:blip r:embed="rId56"/>
            </p:blipFill>
            <p:spPr>
              <a:xfrm>
                <a:off x="3486150" y="2381250"/>
                <a:ext cx="347345" cy="25717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8" name="Ink 27"/>
              <p14:cNvContentPartPr/>
              <p14:nvPr/>
            </p14:nvContentPartPr>
            <p14:xfrm>
              <a:off x="3366770" y="2195195"/>
              <a:ext cx="619125" cy="538480"/>
            </p14:xfrm>
          </p:contentPart>
        </mc:Choice>
        <mc:Fallback xmlns="">
          <p:pic>
            <p:nvPicPr>
              <p:cNvPr id="28" name="Ink 27"/>
            </p:nvPicPr>
            <p:blipFill>
              <a:blip r:embed="rId58"/>
            </p:blipFill>
            <p:spPr>
              <a:xfrm>
                <a:off x="3366770" y="2195195"/>
                <a:ext cx="619125" cy="53848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9" name="Ink 28"/>
              <p14:cNvContentPartPr/>
              <p14:nvPr/>
            </p14:nvContentPartPr>
            <p14:xfrm>
              <a:off x="3076575" y="3052445"/>
              <a:ext cx="9525" cy="360"/>
            </p14:xfrm>
          </p:contentPart>
        </mc:Choice>
        <mc:Fallback xmlns="">
          <p:pic>
            <p:nvPicPr>
              <p:cNvPr id="29" name="Ink 28"/>
            </p:nvPicPr>
            <p:blipFill>
              <a:blip r:embed="rId42"/>
            </p:blipFill>
            <p:spPr>
              <a:xfrm>
                <a:off x="3076575" y="3052445"/>
                <a:ext cx="9525"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0" name="Ink 29"/>
              <p14:cNvContentPartPr/>
              <p14:nvPr/>
            </p14:nvContentPartPr>
            <p14:xfrm>
              <a:off x="3052445" y="3305175"/>
              <a:ext cx="9525" cy="360"/>
            </p14:xfrm>
          </p:contentPart>
        </mc:Choice>
        <mc:Fallback xmlns="">
          <p:pic>
            <p:nvPicPr>
              <p:cNvPr id="30" name="Ink 29"/>
            </p:nvPicPr>
            <p:blipFill>
              <a:blip r:embed="rId42"/>
            </p:blipFill>
            <p:spPr>
              <a:xfrm>
                <a:off x="3052445" y="3305175"/>
                <a:ext cx="9525"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Ink 30"/>
              <p14:cNvContentPartPr/>
              <p14:nvPr/>
            </p14:nvContentPartPr>
            <p14:xfrm>
              <a:off x="3286125" y="2933700"/>
              <a:ext cx="9525" cy="360"/>
            </p14:xfrm>
          </p:contentPart>
        </mc:Choice>
        <mc:Fallback xmlns="">
          <p:pic>
            <p:nvPicPr>
              <p:cNvPr id="31" name="Ink 30"/>
            </p:nvPicPr>
            <p:blipFill>
              <a:blip r:embed="rId42"/>
            </p:blipFill>
            <p:spPr>
              <a:xfrm>
                <a:off x="3286125" y="2933700"/>
                <a:ext cx="9525"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Ink 31"/>
              <p14:cNvContentPartPr/>
              <p14:nvPr/>
            </p14:nvContentPartPr>
            <p14:xfrm>
              <a:off x="3324225" y="3204845"/>
              <a:ext cx="9525" cy="360"/>
            </p14:xfrm>
          </p:contentPart>
        </mc:Choice>
        <mc:Fallback xmlns="">
          <p:pic>
            <p:nvPicPr>
              <p:cNvPr id="32" name="Ink 31"/>
            </p:nvPicPr>
            <p:blipFill>
              <a:blip r:embed="rId42"/>
            </p:blipFill>
            <p:spPr>
              <a:xfrm>
                <a:off x="3324225" y="3204845"/>
                <a:ext cx="9525"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Ink 32"/>
              <p14:cNvContentPartPr/>
              <p14:nvPr/>
            </p14:nvContentPartPr>
            <p14:xfrm>
              <a:off x="3505200" y="2871470"/>
              <a:ext cx="9525" cy="360"/>
            </p14:xfrm>
          </p:contentPart>
        </mc:Choice>
        <mc:Fallback xmlns="">
          <p:pic>
            <p:nvPicPr>
              <p:cNvPr id="33" name="Ink 32"/>
            </p:nvPicPr>
            <p:blipFill>
              <a:blip r:embed="rId42"/>
            </p:blipFill>
            <p:spPr>
              <a:xfrm>
                <a:off x="3505200" y="2871470"/>
                <a:ext cx="9525"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Ink 33"/>
              <p14:cNvContentPartPr/>
              <p14:nvPr/>
            </p14:nvContentPartPr>
            <p14:xfrm>
              <a:off x="3571875" y="3162300"/>
              <a:ext cx="9525" cy="360"/>
            </p14:xfrm>
          </p:contentPart>
        </mc:Choice>
        <mc:Fallback xmlns="">
          <p:pic>
            <p:nvPicPr>
              <p:cNvPr id="34" name="Ink 33"/>
            </p:nvPicPr>
            <p:blipFill>
              <a:blip r:embed="rId42"/>
            </p:blipFill>
            <p:spPr>
              <a:xfrm>
                <a:off x="3571875" y="3162300"/>
                <a:ext cx="9525"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Ink 34"/>
              <p14:cNvContentPartPr/>
              <p14:nvPr/>
            </p14:nvContentPartPr>
            <p14:xfrm>
              <a:off x="3728720" y="2819400"/>
              <a:ext cx="9525" cy="360"/>
            </p14:xfrm>
          </p:contentPart>
        </mc:Choice>
        <mc:Fallback xmlns="">
          <p:pic>
            <p:nvPicPr>
              <p:cNvPr id="35" name="Ink 34"/>
            </p:nvPicPr>
            <p:blipFill>
              <a:blip r:embed="rId42"/>
            </p:blipFill>
            <p:spPr>
              <a:xfrm>
                <a:off x="3728720" y="2819400"/>
                <a:ext cx="9525" cy="36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Ink 35"/>
              <p14:cNvContentPartPr/>
              <p14:nvPr/>
            </p14:nvContentPartPr>
            <p14:xfrm>
              <a:off x="3747770" y="3100070"/>
              <a:ext cx="9525" cy="360"/>
            </p14:xfrm>
          </p:contentPart>
        </mc:Choice>
        <mc:Fallback xmlns="">
          <p:pic>
            <p:nvPicPr>
              <p:cNvPr id="36" name="Ink 35"/>
            </p:nvPicPr>
            <p:blipFill>
              <a:blip r:embed="rId42"/>
            </p:blipFill>
            <p:spPr>
              <a:xfrm>
                <a:off x="3747770" y="3100070"/>
                <a:ext cx="9525" cy="3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Ink 36"/>
              <p14:cNvContentPartPr/>
              <p14:nvPr/>
            </p14:nvContentPartPr>
            <p14:xfrm>
              <a:off x="3890645" y="2747645"/>
              <a:ext cx="5080" cy="76200"/>
            </p14:xfrm>
          </p:contentPart>
        </mc:Choice>
        <mc:Fallback xmlns="">
          <p:pic>
            <p:nvPicPr>
              <p:cNvPr id="37" name="Ink 36"/>
            </p:nvPicPr>
            <p:blipFill>
              <a:blip r:embed="rId68"/>
            </p:blipFill>
            <p:spPr>
              <a:xfrm>
                <a:off x="3890645" y="2747645"/>
                <a:ext cx="5080" cy="762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Ink 37"/>
              <p14:cNvContentPartPr/>
              <p14:nvPr/>
            </p14:nvContentPartPr>
            <p14:xfrm>
              <a:off x="3890645" y="3038475"/>
              <a:ext cx="9525" cy="360"/>
            </p14:xfrm>
          </p:contentPart>
        </mc:Choice>
        <mc:Fallback xmlns="">
          <p:pic>
            <p:nvPicPr>
              <p:cNvPr id="38" name="Ink 37"/>
            </p:nvPicPr>
            <p:blipFill>
              <a:blip r:embed="rId42"/>
            </p:blipFill>
            <p:spPr>
              <a:xfrm>
                <a:off x="3890645" y="3038475"/>
                <a:ext cx="9525"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9" name="Ink 38"/>
              <p14:cNvContentPartPr/>
              <p14:nvPr/>
            </p14:nvContentPartPr>
            <p14:xfrm>
              <a:off x="3566795" y="3571875"/>
              <a:ext cx="386080" cy="147320"/>
            </p14:xfrm>
          </p:contentPart>
        </mc:Choice>
        <mc:Fallback xmlns="">
          <p:pic>
            <p:nvPicPr>
              <p:cNvPr id="39" name="Ink 38"/>
            </p:nvPicPr>
            <p:blipFill>
              <a:blip r:embed="rId71"/>
            </p:blipFill>
            <p:spPr>
              <a:xfrm>
                <a:off x="3566795" y="3571875"/>
                <a:ext cx="386080" cy="14732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0" name="Ink 39"/>
              <p14:cNvContentPartPr/>
              <p14:nvPr/>
            </p14:nvContentPartPr>
            <p14:xfrm>
              <a:off x="995045" y="1785620"/>
              <a:ext cx="1652905" cy="290830"/>
            </p14:xfrm>
          </p:contentPart>
        </mc:Choice>
        <mc:Fallback xmlns="">
          <p:pic>
            <p:nvPicPr>
              <p:cNvPr id="40" name="Ink 39"/>
            </p:nvPicPr>
            <p:blipFill>
              <a:blip r:embed="rId73"/>
            </p:blipFill>
            <p:spPr>
              <a:xfrm>
                <a:off x="995045" y="1785620"/>
                <a:ext cx="1652905" cy="29083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1" name="Ink 40"/>
              <p14:cNvContentPartPr/>
              <p14:nvPr/>
            </p14:nvContentPartPr>
            <p14:xfrm>
              <a:off x="1581150" y="2261870"/>
              <a:ext cx="1376045" cy="47625"/>
            </p14:xfrm>
          </p:contentPart>
        </mc:Choice>
        <mc:Fallback xmlns="">
          <p:pic>
            <p:nvPicPr>
              <p:cNvPr id="41" name="Ink 40"/>
            </p:nvPicPr>
            <p:blipFill>
              <a:blip r:embed="rId75"/>
            </p:blipFill>
            <p:spPr>
              <a:xfrm>
                <a:off x="1581150" y="2261870"/>
                <a:ext cx="1376045" cy="4762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2" name="Ink 41"/>
              <p14:cNvContentPartPr/>
              <p14:nvPr/>
            </p14:nvContentPartPr>
            <p14:xfrm>
              <a:off x="5334000" y="3319145"/>
              <a:ext cx="9525" cy="360"/>
            </p14:xfrm>
          </p:contentPart>
        </mc:Choice>
        <mc:Fallback xmlns="">
          <p:pic>
            <p:nvPicPr>
              <p:cNvPr id="42" name="Ink 41"/>
            </p:nvPicPr>
            <p:blipFill>
              <a:blip r:embed="rId42"/>
            </p:blipFill>
            <p:spPr>
              <a:xfrm>
                <a:off x="5334000" y="3319145"/>
                <a:ext cx="9525"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5328920" y="3328670"/>
              <a:ext cx="161925" cy="28575"/>
            </p14:xfrm>
          </p:contentPart>
        </mc:Choice>
        <mc:Fallback xmlns="">
          <p:pic>
            <p:nvPicPr>
              <p:cNvPr id="43" name="Ink 42"/>
            </p:nvPicPr>
            <p:blipFill>
              <a:blip r:embed="rId78"/>
            </p:blipFill>
            <p:spPr>
              <a:xfrm>
                <a:off x="5328920" y="3328670"/>
                <a:ext cx="161925" cy="2857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5871845" y="3042920"/>
              <a:ext cx="509905" cy="157480"/>
            </p14:xfrm>
          </p:contentPart>
        </mc:Choice>
        <mc:Fallback xmlns="">
          <p:pic>
            <p:nvPicPr>
              <p:cNvPr id="44" name="Ink 43"/>
            </p:nvPicPr>
            <p:blipFill>
              <a:blip r:embed="rId80"/>
            </p:blipFill>
            <p:spPr>
              <a:xfrm>
                <a:off x="5871845" y="3042920"/>
                <a:ext cx="509905" cy="15748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5295900" y="3933825"/>
              <a:ext cx="1118870" cy="233045"/>
            </p14:xfrm>
          </p:contentPart>
        </mc:Choice>
        <mc:Fallback xmlns="">
          <p:pic>
            <p:nvPicPr>
              <p:cNvPr id="45" name="Ink 44"/>
            </p:nvPicPr>
            <p:blipFill>
              <a:blip r:embed="rId82"/>
            </p:blipFill>
            <p:spPr>
              <a:xfrm>
                <a:off x="5295900" y="3933825"/>
                <a:ext cx="1118870" cy="23304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5419725" y="857250"/>
              <a:ext cx="161925" cy="228600"/>
            </p14:xfrm>
          </p:contentPart>
        </mc:Choice>
        <mc:Fallback xmlns="">
          <p:pic>
            <p:nvPicPr>
              <p:cNvPr id="46" name="Ink 45"/>
            </p:nvPicPr>
            <p:blipFill>
              <a:blip r:embed="rId84"/>
            </p:blipFill>
            <p:spPr>
              <a:xfrm>
                <a:off x="5419725" y="857250"/>
                <a:ext cx="161925" cy="2286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Ink 46"/>
              <p14:cNvContentPartPr/>
              <p14:nvPr/>
            </p14:nvContentPartPr>
            <p14:xfrm>
              <a:off x="5662295" y="785495"/>
              <a:ext cx="43180" cy="167005"/>
            </p14:xfrm>
          </p:contentPart>
        </mc:Choice>
        <mc:Fallback xmlns="">
          <p:pic>
            <p:nvPicPr>
              <p:cNvPr id="47" name="Ink 46"/>
            </p:nvPicPr>
            <p:blipFill>
              <a:blip r:embed="rId86"/>
            </p:blipFill>
            <p:spPr>
              <a:xfrm>
                <a:off x="5662295" y="785495"/>
                <a:ext cx="43180" cy="16700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Ink 47"/>
              <p14:cNvContentPartPr/>
              <p14:nvPr/>
            </p14:nvContentPartPr>
            <p14:xfrm>
              <a:off x="5657850" y="781050"/>
              <a:ext cx="442595" cy="161925"/>
            </p14:xfrm>
          </p:contentPart>
        </mc:Choice>
        <mc:Fallback xmlns="">
          <p:pic>
            <p:nvPicPr>
              <p:cNvPr id="48" name="Ink 47"/>
            </p:nvPicPr>
            <p:blipFill>
              <a:blip r:embed="rId88"/>
            </p:blipFill>
            <p:spPr>
              <a:xfrm>
                <a:off x="5657850" y="781050"/>
                <a:ext cx="442595" cy="1619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Ink 48"/>
              <p14:cNvContentPartPr/>
              <p14:nvPr/>
            </p14:nvContentPartPr>
            <p14:xfrm>
              <a:off x="5495925" y="1242695"/>
              <a:ext cx="66675" cy="133350"/>
            </p14:xfrm>
          </p:contentPart>
        </mc:Choice>
        <mc:Fallback xmlns="">
          <p:pic>
            <p:nvPicPr>
              <p:cNvPr id="49" name="Ink 48"/>
            </p:nvPicPr>
            <p:blipFill>
              <a:blip r:embed="rId90"/>
            </p:blipFill>
            <p:spPr>
              <a:xfrm>
                <a:off x="5495925" y="1242695"/>
                <a:ext cx="66675" cy="1333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Ink 49"/>
              <p14:cNvContentPartPr/>
              <p14:nvPr/>
            </p14:nvContentPartPr>
            <p14:xfrm>
              <a:off x="5562600" y="1209675"/>
              <a:ext cx="200025" cy="114300"/>
            </p14:xfrm>
          </p:contentPart>
        </mc:Choice>
        <mc:Fallback xmlns="">
          <p:pic>
            <p:nvPicPr>
              <p:cNvPr id="50" name="Ink 49"/>
            </p:nvPicPr>
            <p:blipFill>
              <a:blip r:embed="rId92"/>
            </p:blipFill>
            <p:spPr>
              <a:xfrm>
                <a:off x="5562600" y="1209675"/>
                <a:ext cx="200025" cy="1143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Ink 50"/>
              <p14:cNvContentPartPr/>
              <p14:nvPr/>
            </p14:nvContentPartPr>
            <p14:xfrm>
              <a:off x="6267450" y="737870"/>
              <a:ext cx="142875" cy="114300"/>
            </p14:xfrm>
          </p:contentPart>
        </mc:Choice>
        <mc:Fallback xmlns="">
          <p:pic>
            <p:nvPicPr>
              <p:cNvPr id="51" name="Ink 50"/>
            </p:nvPicPr>
            <p:blipFill>
              <a:blip r:embed="rId94"/>
            </p:blipFill>
            <p:spPr>
              <a:xfrm>
                <a:off x="6267450" y="737870"/>
                <a:ext cx="142875" cy="1143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Ink 51"/>
              <p14:cNvContentPartPr/>
              <p14:nvPr/>
            </p14:nvContentPartPr>
            <p14:xfrm>
              <a:off x="6457950" y="581025"/>
              <a:ext cx="438150" cy="257175"/>
            </p14:xfrm>
          </p:contentPart>
        </mc:Choice>
        <mc:Fallback xmlns="">
          <p:pic>
            <p:nvPicPr>
              <p:cNvPr id="52" name="Ink 51"/>
            </p:nvPicPr>
            <p:blipFill>
              <a:blip r:embed="rId96"/>
            </p:blipFill>
            <p:spPr>
              <a:xfrm>
                <a:off x="6457950" y="581025"/>
                <a:ext cx="438150" cy="25717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Ink 52"/>
              <p14:cNvContentPartPr/>
              <p14:nvPr/>
            </p14:nvContentPartPr>
            <p14:xfrm>
              <a:off x="6143625" y="1195070"/>
              <a:ext cx="85725" cy="95250"/>
            </p14:xfrm>
          </p:contentPart>
        </mc:Choice>
        <mc:Fallback xmlns="">
          <p:pic>
            <p:nvPicPr>
              <p:cNvPr id="53" name="Ink 52"/>
            </p:nvPicPr>
            <p:blipFill>
              <a:blip r:embed="rId98"/>
            </p:blipFill>
            <p:spPr>
              <a:xfrm>
                <a:off x="6143625" y="1195070"/>
                <a:ext cx="85725" cy="952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Ink 53"/>
              <p14:cNvContentPartPr/>
              <p14:nvPr/>
            </p14:nvContentPartPr>
            <p14:xfrm>
              <a:off x="6252845" y="1133475"/>
              <a:ext cx="114300" cy="137795"/>
            </p14:xfrm>
          </p:contentPart>
        </mc:Choice>
        <mc:Fallback xmlns="">
          <p:pic>
            <p:nvPicPr>
              <p:cNvPr id="54" name="Ink 53"/>
            </p:nvPicPr>
            <p:blipFill>
              <a:blip r:embed="rId100"/>
            </p:blipFill>
            <p:spPr>
              <a:xfrm>
                <a:off x="6252845" y="1133475"/>
                <a:ext cx="114300" cy="13779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Ink 54"/>
              <p14:cNvContentPartPr/>
              <p14:nvPr/>
            </p14:nvContentPartPr>
            <p14:xfrm>
              <a:off x="5586095" y="1314450"/>
              <a:ext cx="695325" cy="228600"/>
            </p14:xfrm>
          </p:contentPart>
        </mc:Choice>
        <mc:Fallback xmlns="">
          <p:pic>
            <p:nvPicPr>
              <p:cNvPr id="55" name="Ink 54"/>
            </p:nvPicPr>
            <p:blipFill>
              <a:blip r:embed="rId102"/>
            </p:blipFill>
            <p:spPr>
              <a:xfrm>
                <a:off x="5586095" y="1314450"/>
                <a:ext cx="695325" cy="2286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Ink 55"/>
              <p14:cNvContentPartPr/>
              <p14:nvPr/>
            </p14:nvContentPartPr>
            <p14:xfrm>
              <a:off x="5624195" y="1709420"/>
              <a:ext cx="205105" cy="85725"/>
            </p14:xfrm>
          </p:contentPart>
        </mc:Choice>
        <mc:Fallback xmlns="">
          <p:pic>
            <p:nvPicPr>
              <p:cNvPr id="56" name="Ink 55"/>
            </p:nvPicPr>
            <p:blipFill>
              <a:blip r:embed="rId104"/>
            </p:blipFill>
            <p:spPr>
              <a:xfrm>
                <a:off x="5624195" y="1709420"/>
                <a:ext cx="205105" cy="8572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Ink 56"/>
              <p14:cNvContentPartPr/>
              <p14:nvPr/>
            </p14:nvContentPartPr>
            <p14:xfrm>
              <a:off x="5495925" y="1562100"/>
              <a:ext cx="375920" cy="314325"/>
            </p14:xfrm>
          </p:contentPart>
        </mc:Choice>
        <mc:Fallback xmlns="">
          <p:pic>
            <p:nvPicPr>
              <p:cNvPr id="57" name="Ink 56"/>
            </p:nvPicPr>
            <p:blipFill>
              <a:blip r:embed="rId106"/>
            </p:blipFill>
            <p:spPr>
              <a:xfrm>
                <a:off x="5495925" y="1562100"/>
                <a:ext cx="375920" cy="31432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Ink 57"/>
              <p14:cNvContentPartPr/>
              <p14:nvPr/>
            </p14:nvContentPartPr>
            <p14:xfrm>
              <a:off x="6929120" y="1885950"/>
              <a:ext cx="443230" cy="204470"/>
            </p14:xfrm>
          </p:contentPart>
        </mc:Choice>
        <mc:Fallback xmlns="">
          <p:pic>
            <p:nvPicPr>
              <p:cNvPr id="58" name="Ink 57"/>
            </p:nvPicPr>
            <p:blipFill>
              <a:blip r:embed="rId108"/>
            </p:blipFill>
            <p:spPr>
              <a:xfrm>
                <a:off x="6929120" y="1885950"/>
                <a:ext cx="443230" cy="20447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Ink 58"/>
              <p14:cNvContentPartPr/>
              <p14:nvPr/>
            </p14:nvContentPartPr>
            <p14:xfrm>
              <a:off x="6129020" y="1914525"/>
              <a:ext cx="119380" cy="642620"/>
            </p14:xfrm>
          </p:contentPart>
        </mc:Choice>
        <mc:Fallback xmlns="">
          <p:pic>
            <p:nvPicPr>
              <p:cNvPr id="59" name="Ink 58"/>
            </p:nvPicPr>
            <p:blipFill>
              <a:blip r:embed="rId110"/>
            </p:blipFill>
            <p:spPr>
              <a:xfrm>
                <a:off x="6129020" y="1914525"/>
                <a:ext cx="119380" cy="64262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Ink 59"/>
              <p14:cNvContentPartPr/>
              <p14:nvPr/>
            </p14:nvContentPartPr>
            <p14:xfrm>
              <a:off x="7077075" y="1895475"/>
              <a:ext cx="123825" cy="547370"/>
            </p14:xfrm>
          </p:contentPart>
        </mc:Choice>
        <mc:Fallback xmlns="">
          <p:pic>
            <p:nvPicPr>
              <p:cNvPr id="60" name="Ink 59"/>
            </p:nvPicPr>
            <p:blipFill>
              <a:blip r:embed="rId112"/>
            </p:blipFill>
            <p:spPr>
              <a:xfrm>
                <a:off x="7077075" y="1895475"/>
                <a:ext cx="123825" cy="54737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Ink 60"/>
              <p14:cNvContentPartPr/>
              <p14:nvPr/>
            </p14:nvContentPartPr>
            <p14:xfrm>
              <a:off x="6186170" y="1766570"/>
              <a:ext cx="986155" cy="776605"/>
            </p14:xfrm>
          </p:contentPart>
        </mc:Choice>
        <mc:Fallback xmlns="">
          <p:pic>
            <p:nvPicPr>
              <p:cNvPr id="61" name="Ink 60"/>
            </p:nvPicPr>
            <p:blipFill>
              <a:blip r:embed="rId114"/>
            </p:blipFill>
            <p:spPr>
              <a:xfrm>
                <a:off x="6186170" y="1766570"/>
                <a:ext cx="986155" cy="77660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Ink 61"/>
              <p14:cNvContentPartPr/>
              <p14:nvPr/>
            </p14:nvContentPartPr>
            <p14:xfrm>
              <a:off x="4509770" y="2276475"/>
              <a:ext cx="66675" cy="133350"/>
            </p14:xfrm>
          </p:contentPart>
        </mc:Choice>
        <mc:Fallback xmlns="">
          <p:pic>
            <p:nvPicPr>
              <p:cNvPr id="62" name="Ink 61"/>
            </p:nvPicPr>
            <p:blipFill>
              <a:blip r:embed="rId116"/>
            </p:blipFill>
            <p:spPr>
              <a:xfrm>
                <a:off x="4509770" y="2276475"/>
                <a:ext cx="66675" cy="1333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Ink 62"/>
              <p14:cNvContentPartPr/>
              <p14:nvPr/>
            </p14:nvContentPartPr>
            <p14:xfrm>
              <a:off x="4585970" y="2209800"/>
              <a:ext cx="138430" cy="133350"/>
            </p14:xfrm>
          </p:contentPart>
        </mc:Choice>
        <mc:Fallback xmlns="">
          <p:pic>
            <p:nvPicPr>
              <p:cNvPr id="63" name="Ink 62"/>
            </p:nvPicPr>
            <p:blipFill>
              <a:blip r:embed="rId118"/>
            </p:blipFill>
            <p:spPr>
              <a:xfrm>
                <a:off x="4585970" y="2209800"/>
                <a:ext cx="138430" cy="13335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Ink 63"/>
              <p14:cNvContentPartPr/>
              <p14:nvPr/>
            </p14:nvContentPartPr>
            <p14:xfrm>
              <a:off x="4362450" y="2157095"/>
              <a:ext cx="390525" cy="342900"/>
            </p14:xfrm>
          </p:contentPart>
        </mc:Choice>
        <mc:Fallback xmlns="">
          <p:pic>
            <p:nvPicPr>
              <p:cNvPr id="64" name="Ink 63"/>
            </p:nvPicPr>
            <p:blipFill>
              <a:blip r:embed="rId120"/>
            </p:blipFill>
            <p:spPr>
              <a:xfrm>
                <a:off x="4362450" y="2157095"/>
                <a:ext cx="390525" cy="3429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Ink 64"/>
              <p14:cNvContentPartPr/>
              <p14:nvPr/>
            </p14:nvContentPartPr>
            <p14:xfrm>
              <a:off x="5166995" y="2162175"/>
              <a:ext cx="9525" cy="360"/>
            </p14:xfrm>
          </p:contentPart>
        </mc:Choice>
        <mc:Fallback xmlns="">
          <p:pic>
            <p:nvPicPr>
              <p:cNvPr id="65" name="Ink 64"/>
            </p:nvPicPr>
            <p:blipFill>
              <a:blip r:embed="rId42"/>
            </p:blipFill>
            <p:spPr>
              <a:xfrm>
                <a:off x="5166995" y="2162175"/>
                <a:ext cx="9525" cy="36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6" name="Ink 65"/>
              <p14:cNvContentPartPr/>
              <p14:nvPr/>
            </p14:nvContentPartPr>
            <p14:xfrm>
              <a:off x="5124450" y="2085975"/>
              <a:ext cx="90170" cy="233045"/>
            </p14:xfrm>
          </p:contentPart>
        </mc:Choice>
        <mc:Fallback xmlns="">
          <p:pic>
            <p:nvPicPr>
              <p:cNvPr id="66" name="Ink 65"/>
            </p:nvPicPr>
            <p:blipFill>
              <a:blip r:embed="rId123"/>
            </p:blipFill>
            <p:spPr>
              <a:xfrm>
                <a:off x="5124450" y="2085975"/>
                <a:ext cx="90170" cy="23304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7" name="Ink 66"/>
              <p14:cNvContentPartPr/>
              <p14:nvPr/>
            </p14:nvContentPartPr>
            <p14:xfrm>
              <a:off x="5052695" y="1762125"/>
              <a:ext cx="186055" cy="171450"/>
            </p14:xfrm>
          </p:contentPart>
        </mc:Choice>
        <mc:Fallback xmlns="">
          <p:pic>
            <p:nvPicPr>
              <p:cNvPr id="67" name="Ink 66"/>
            </p:nvPicPr>
            <p:blipFill>
              <a:blip r:embed="rId125"/>
            </p:blipFill>
            <p:spPr>
              <a:xfrm>
                <a:off x="5052695" y="1762125"/>
                <a:ext cx="186055" cy="17145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8" name="Ink 67"/>
              <p14:cNvContentPartPr/>
              <p14:nvPr/>
            </p14:nvContentPartPr>
            <p14:xfrm>
              <a:off x="5000625" y="1704975"/>
              <a:ext cx="261620" cy="328295"/>
            </p14:xfrm>
          </p:contentPart>
        </mc:Choice>
        <mc:Fallback xmlns="">
          <p:pic>
            <p:nvPicPr>
              <p:cNvPr id="68" name="Ink 67"/>
            </p:nvPicPr>
            <p:blipFill>
              <a:blip r:embed="rId127"/>
            </p:blipFill>
            <p:spPr>
              <a:xfrm>
                <a:off x="5000625" y="1704975"/>
                <a:ext cx="261620" cy="32829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9" name="Ink 68"/>
              <p14:cNvContentPartPr/>
              <p14:nvPr/>
            </p14:nvContentPartPr>
            <p14:xfrm>
              <a:off x="4162425" y="3571875"/>
              <a:ext cx="276225" cy="180975"/>
            </p14:xfrm>
          </p:contentPart>
        </mc:Choice>
        <mc:Fallback xmlns="">
          <p:pic>
            <p:nvPicPr>
              <p:cNvPr id="69" name="Ink 68"/>
            </p:nvPicPr>
            <p:blipFill>
              <a:blip r:embed="rId129"/>
            </p:blipFill>
            <p:spPr>
              <a:xfrm>
                <a:off x="4162425" y="3571875"/>
                <a:ext cx="276225" cy="18097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0" name="Ink 69"/>
              <p14:cNvContentPartPr/>
              <p14:nvPr/>
            </p14:nvContentPartPr>
            <p14:xfrm>
              <a:off x="4038600" y="3052445"/>
              <a:ext cx="394970" cy="252730"/>
            </p14:xfrm>
          </p:contentPart>
        </mc:Choice>
        <mc:Fallback xmlns="">
          <p:pic>
            <p:nvPicPr>
              <p:cNvPr id="70" name="Ink 69"/>
            </p:nvPicPr>
            <p:blipFill>
              <a:blip r:embed="rId131"/>
            </p:blipFill>
            <p:spPr>
              <a:xfrm>
                <a:off x="4038600" y="3052445"/>
                <a:ext cx="394970" cy="25273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1" name="Ink 70"/>
              <p14:cNvContentPartPr/>
              <p14:nvPr/>
            </p14:nvContentPartPr>
            <p14:xfrm>
              <a:off x="1528445" y="3109595"/>
              <a:ext cx="9525" cy="360"/>
            </p14:xfrm>
          </p:contentPart>
        </mc:Choice>
        <mc:Fallback xmlns="">
          <p:pic>
            <p:nvPicPr>
              <p:cNvPr id="71" name="Ink 70"/>
            </p:nvPicPr>
            <p:blipFill>
              <a:blip r:embed="rId42"/>
            </p:blipFill>
            <p:spPr>
              <a:xfrm>
                <a:off x="1528445" y="3109595"/>
                <a:ext cx="9525" cy="3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2" name="Ink 71"/>
              <p14:cNvContentPartPr/>
              <p14:nvPr/>
            </p14:nvContentPartPr>
            <p14:xfrm>
              <a:off x="1676400" y="2842895"/>
              <a:ext cx="9525" cy="360"/>
            </p14:xfrm>
          </p:contentPart>
        </mc:Choice>
        <mc:Fallback xmlns="">
          <p:pic>
            <p:nvPicPr>
              <p:cNvPr id="72" name="Ink 71"/>
            </p:nvPicPr>
            <p:blipFill>
              <a:blip r:embed="rId42"/>
            </p:blipFill>
            <p:spPr>
              <a:xfrm>
                <a:off x="1676400" y="2842895"/>
                <a:ext cx="9525" cy="3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3" name="Ink 72"/>
              <p14:cNvContentPartPr/>
              <p14:nvPr/>
            </p14:nvContentPartPr>
            <p14:xfrm>
              <a:off x="1838325" y="3076575"/>
              <a:ext cx="9525" cy="360"/>
            </p14:xfrm>
          </p:contentPart>
        </mc:Choice>
        <mc:Fallback xmlns="">
          <p:pic>
            <p:nvPicPr>
              <p:cNvPr id="73" name="Ink 72"/>
            </p:nvPicPr>
            <p:blipFill>
              <a:blip r:embed="rId42"/>
            </p:blipFill>
            <p:spPr>
              <a:xfrm>
                <a:off x="1838325" y="3076575"/>
                <a:ext cx="9525" cy="36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4" name="Ink 73"/>
              <p14:cNvContentPartPr/>
              <p14:nvPr/>
            </p14:nvContentPartPr>
            <p14:xfrm>
              <a:off x="1947545" y="2614295"/>
              <a:ext cx="9525" cy="360"/>
            </p14:xfrm>
          </p:contentPart>
        </mc:Choice>
        <mc:Fallback xmlns="">
          <p:pic>
            <p:nvPicPr>
              <p:cNvPr id="74" name="Ink 73"/>
            </p:nvPicPr>
            <p:blipFill>
              <a:blip r:embed="rId42"/>
            </p:blipFill>
            <p:spPr>
              <a:xfrm>
                <a:off x="1947545" y="2614295"/>
                <a:ext cx="9525" cy="36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5" name="Ink 74"/>
              <p14:cNvContentPartPr/>
              <p14:nvPr/>
            </p14:nvContentPartPr>
            <p14:xfrm>
              <a:off x="2028825" y="2743200"/>
              <a:ext cx="9525" cy="360"/>
            </p14:xfrm>
          </p:contentPart>
        </mc:Choice>
        <mc:Fallback xmlns="">
          <p:pic>
            <p:nvPicPr>
              <p:cNvPr id="75" name="Ink 74"/>
            </p:nvPicPr>
            <p:blipFill>
              <a:blip r:embed="rId42"/>
            </p:blipFill>
            <p:spPr>
              <a:xfrm>
                <a:off x="2028825" y="2743200"/>
                <a:ext cx="9525" cy="3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6" name="Ink 75"/>
              <p14:cNvContentPartPr/>
              <p14:nvPr/>
            </p14:nvContentPartPr>
            <p14:xfrm>
              <a:off x="2033270" y="2695575"/>
              <a:ext cx="57150" cy="71120"/>
            </p14:xfrm>
          </p:contentPart>
        </mc:Choice>
        <mc:Fallback xmlns="">
          <p:pic>
            <p:nvPicPr>
              <p:cNvPr id="76" name="Ink 75"/>
            </p:nvPicPr>
            <p:blipFill>
              <a:blip r:embed="rId138"/>
            </p:blipFill>
            <p:spPr>
              <a:xfrm>
                <a:off x="2033270" y="2695575"/>
                <a:ext cx="57150" cy="7112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7" name="Ink 76"/>
              <p14:cNvContentPartPr/>
              <p14:nvPr/>
            </p14:nvContentPartPr>
            <p14:xfrm>
              <a:off x="2128520" y="2390775"/>
              <a:ext cx="9525" cy="360"/>
            </p14:xfrm>
          </p:contentPart>
        </mc:Choice>
        <mc:Fallback xmlns="">
          <p:pic>
            <p:nvPicPr>
              <p:cNvPr id="77" name="Ink 76"/>
            </p:nvPicPr>
            <p:blipFill>
              <a:blip r:embed="rId42"/>
            </p:blipFill>
            <p:spPr>
              <a:xfrm>
                <a:off x="2128520" y="2390775"/>
                <a:ext cx="9525" cy="36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8" name="Ink 77"/>
              <p14:cNvContentPartPr/>
              <p14:nvPr/>
            </p14:nvContentPartPr>
            <p14:xfrm>
              <a:off x="2305050" y="2838450"/>
              <a:ext cx="9525" cy="360"/>
            </p14:xfrm>
          </p:contentPart>
        </mc:Choice>
        <mc:Fallback xmlns="">
          <p:pic>
            <p:nvPicPr>
              <p:cNvPr id="78" name="Ink 77"/>
            </p:nvPicPr>
            <p:blipFill>
              <a:blip r:embed="rId42"/>
            </p:blipFill>
            <p:spPr>
              <a:xfrm>
                <a:off x="2305050" y="2838450"/>
                <a:ext cx="9525" cy="36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9" name="Ink 78"/>
              <p14:cNvContentPartPr/>
              <p14:nvPr/>
            </p14:nvContentPartPr>
            <p14:xfrm>
              <a:off x="2280920" y="2347595"/>
              <a:ext cx="38100" cy="43180"/>
            </p14:xfrm>
          </p:contentPart>
        </mc:Choice>
        <mc:Fallback xmlns="">
          <p:pic>
            <p:nvPicPr>
              <p:cNvPr id="79" name="Ink 78"/>
            </p:nvPicPr>
            <p:blipFill>
              <a:blip r:embed="rId142"/>
            </p:blipFill>
            <p:spPr>
              <a:xfrm>
                <a:off x="2280920" y="2347595"/>
                <a:ext cx="38100" cy="4318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0" name="Ink 79"/>
              <p14:cNvContentPartPr/>
              <p14:nvPr/>
            </p14:nvContentPartPr>
            <p14:xfrm>
              <a:off x="2428875" y="2486025"/>
              <a:ext cx="38100" cy="204470"/>
            </p14:xfrm>
          </p:contentPart>
        </mc:Choice>
        <mc:Fallback xmlns="">
          <p:pic>
            <p:nvPicPr>
              <p:cNvPr id="80" name="Ink 79"/>
            </p:nvPicPr>
            <p:blipFill>
              <a:blip r:embed="rId144"/>
            </p:blipFill>
            <p:spPr>
              <a:xfrm>
                <a:off x="2428875" y="2486025"/>
                <a:ext cx="38100" cy="20447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1" name="Ink 80"/>
              <p14:cNvContentPartPr/>
              <p14:nvPr/>
            </p14:nvContentPartPr>
            <p14:xfrm>
              <a:off x="2486025" y="2261870"/>
              <a:ext cx="38100" cy="52705"/>
            </p14:xfrm>
          </p:contentPart>
        </mc:Choice>
        <mc:Fallback xmlns="">
          <p:pic>
            <p:nvPicPr>
              <p:cNvPr id="81" name="Ink 80"/>
            </p:nvPicPr>
            <p:blipFill>
              <a:blip r:embed="rId146"/>
            </p:blipFill>
            <p:spPr>
              <a:xfrm>
                <a:off x="2486025" y="2261870"/>
                <a:ext cx="38100" cy="5270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2" name="Ink 81"/>
              <p14:cNvContentPartPr/>
              <p14:nvPr/>
            </p14:nvContentPartPr>
            <p14:xfrm>
              <a:off x="2595245" y="2490470"/>
              <a:ext cx="9525" cy="360"/>
            </p14:xfrm>
          </p:contentPart>
        </mc:Choice>
        <mc:Fallback xmlns="">
          <p:pic>
            <p:nvPicPr>
              <p:cNvPr id="82" name="Ink 81"/>
            </p:nvPicPr>
            <p:blipFill>
              <a:blip r:embed="rId42"/>
            </p:blipFill>
            <p:spPr>
              <a:xfrm>
                <a:off x="2595245" y="2490470"/>
                <a:ext cx="9525" cy="36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3" name="Ink 82"/>
              <p14:cNvContentPartPr/>
              <p14:nvPr/>
            </p14:nvContentPartPr>
            <p14:xfrm>
              <a:off x="2724150" y="2181225"/>
              <a:ext cx="23495" cy="137795"/>
            </p14:xfrm>
          </p:contentPart>
        </mc:Choice>
        <mc:Fallback xmlns="">
          <p:pic>
            <p:nvPicPr>
              <p:cNvPr id="83" name="Ink 82"/>
            </p:nvPicPr>
            <p:blipFill>
              <a:blip r:embed="rId149"/>
            </p:blipFill>
            <p:spPr>
              <a:xfrm>
                <a:off x="2724150" y="2181225"/>
                <a:ext cx="23495" cy="137795"/>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4" name="Ink 83"/>
              <p14:cNvContentPartPr/>
              <p14:nvPr/>
            </p14:nvContentPartPr>
            <p14:xfrm>
              <a:off x="2771775" y="2366645"/>
              <a:ext cx="52070" cy="104775"/>
            </p14:xfrm>
          </p:contentPart>
        </mc:Choice>
        <mc:Fallback xmlns="">
          <p:pic>
            <p:nvPicPr>
              <p:cNvPr id="84" name="Ink 83"/>
            </p:nvPicPr>
            <p:blipFill>
              <a:blip r:embed="rId151"/>
            </p:blipFill>
            <p:spPr>
              <a:xfrm>
                <a:off x="2771775" y="2366645"/>
                <a:ext cx="52070" cy="10477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5" name="Ink 84"/>
              <p14:cNvContentPartPr/>
              <p14:nvPr/>
            </p14:nvContentPartPr>
            <p14:xfrm>
              <a:off x="2938145" y="2219325"/>
              <a:ext cx="9525" cy="360"/>
            </p14:xfrm>
          </p:contentPart>
        </mc:Choice>
        <mc:Fallback xmlns="">
          <p:pic>
            <p:nvPicPr>
              <p:cNvPr id="85" name="Ink 84"/>
            </p:nvPicPr>
            <p:blipFill>
              <a:blip r:embed="rId42"/>
            </p:blipFill>
            <p:spPr>
              <a:xfrm>
                <a:off x="2938145" y="2219325"/>
                <a:ext cx="9525" cy="36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6" name="Ink 85"/>
              <p14:cNvContentPartPr/>
              <p14:nvPr/>
            </p14:nvContentPartPr>
            <p14:xfrm>
              <a:off x="2576195" y="4747895"/>
              <a:ext cx="171450" cy="214630"/>
            </p14:xfrm>
          </p:contentPart>
        </mc:Choice>
        <mc:Fallback xmlns="">
          <p:pic>
            <p:nvPicPr>
              <p:cNvPr id="86" name="Ink 85"/>
            </p:nvPicPr>
            <p:blipFill>
              <a:blip r:embed="rId154"/>
            </p:blipFill>
            <p:spPr>
              <a:xfrm>
                <a:off x="2576195" y="4747895"/>
                <a:ext cx="171450" cy="21463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7" name="Ink 86"/>
              <p14:cNvContentPartPr/>
              <p14:nvPr/>
            </p14:nvContentPartPr>
            <p14:xfrm>
              <a:off x="2728595" y="4614545"/>
              <a:ext cx="533400" cy="314325"/>
            </p14:xfrm>
          </p:contentPart>
        </mc:Choice>
        <mc:Fallback xmlns="">
          <p:pic>
            <p:nvPicPr>
              <p:cNvPr id="87" name="Ink 86"/>
            </p:nvPicPr>
            <p:blipFill>
              <a:blip r:embed="rId156"/>
            </p:blipFill>
            <p:spPr>
              <a:xfrm>
                <a:off x="2728595" y="4614545"/>
                <a:ext cx="533400" cy="31432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8" name="Ink 87"/>
              <p14:cNvContentPartPr/>
              <p14:nvPr/>
            </p14:nvContentPartPr>
            <p14:xfrm>
              <a:off x="3061970" y="4376420"/>
              <a:ext cx="1133475" cy="447675"/>
            </p14:xfrm>
          </p:contentPart>
        </mc:Choice>
        <mc:Fallback xmlns="">
          <p:pic>
            <p:nvPicPr>
              <p:cNvPr id="88" name="Ink 87"/>
            </p:nvPicPr>
            <p:blipFill>
              <a:blip r:embed="rId158"/>
            </p:blipFill>
            <p:spPr>
              <a:xfrm>
                <a:off x="3061970" y="4376420"/>
                <a:ext cx="1133475" cy="44767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9" name="Ink 88"/>
              <p14:cNvContentPartPr/>
              <p14:nvPr/>
            </p14:nvContentPartPr>
            <p14:xfrm>
              <a:off x="4043045" y="4438650"/>
              <a:ext cx="205105" cy="80645"/>
            </p14:xfrm>
          </p:contentPart>
        </mc:Choice>
        <mc:Fallback xmlns="">
          <p:pic>
            <p:nvPicPr>
              <p:cNvPr id="89" name="Ink 88"/>
            </p:nvPicPr>
            <p:blipFill>
              <a:blip r:embed="rId160"/>
            </p:blipFill>
            <p:spPr>
              <a:xfrm>
                <a:off x="4043045" y="4438650"/>
                <a:ext cx="205105" cy="8064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0" name="Ink 89"/>
              <p14:cNvContentPartPr/>
              <p14:nvPr/>
            </p14:nvContentPartPr>
            <p14:xfrm>
              <a:off x="2338070" y="4286250"/>
              <a:ext cx="2266950" cy="852170"/>
            </p14:xfrm>
          </p:contentPart>
        </mc:Choice>
        <mc:Fallback xmlns="">
          <p:pic>
            <p:nvPicPr>
              <p:cNvPr id="90" name="Ink 89"/>
            </p:nvPicPr>
            <p:blipFill>
              <a:blip r:embed="rId162"/>
            </p:blipFill>
            <p:spPr>
              <a:xfrm>
                <a:off x="2338070" y="4286250"/>
                <a:ext cx="2266950" cy="85217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1" name="Ink 90"/>
              <p14:cNvContentPartPr/>
              <p14:nvPr/>
            </p14:nvContentPartPr>
            <p14:xfrm>
              <a:off x="2990850" y="3676650"/>
              <a:ext cx="1299845" cy="42545"/>
            </p14:xfrm>
          </p:contentPart>
        </mc:Choice>
        <mc:Fallback xmlns="">
          <p:pic>
            <p:nvPicPr>
              <p:cNvPr id="91" name="Ink 90"/>
            </p:nvPicPr>
            <p:blipFill>
              <a:blip r:embed="rId164"/>
            </p:blipFill>
            <p:spPr>
              <a:xfrm>
                <a:off x="2990850" y="3676650"/>
                <a:ext cx="1299845" cy="425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2" name="Ink 91"/>
              <p14:cNvContentPartPr/>
              <p14:nvPr/>
            </p14:nvContentPartPr>
            <p14:xfrm>
              <a:off x="3128645" y="4033520"/>
              <a:ext cx="1000125" cy="100330"/>
            </p14:xfrm>
          </p:contentPart>
        </mc:Choice>
        <mc:Fallback xmlns="">
          <p:pic>
            <p:nvPicPr>
              <p:cNvPr id="92" name="Ink 91"/>
            </p:nvPicPr>
            <p:blipFill>
              <a:blip r:embed="rId166"/>
            </p:blipFill>
            <p:spPr>
              <a:xfrm>
                <a:off x="3128645" y="4033520"/>
                <a:ext cx="1000125" cy="10033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3" name="Ink 92"/>
              <p14:cNvContentPartPr/>
              <p14:nvPr/>
            </p14:nvContentPartPr>
            <p14:xfrm>
              <a:off x="3138170" y="2914650"/>
              <a:ext cx="1152525" cy="499745"/>
            </p14:xfrm>
          </p:contentPart>
        </mc:Choice>
        <mc:Fallback xmlns="">
          <p:pic>
            <p:nvPicPr>
              <p:cNvPr id="93" name="Ink 92"/>
            </p:nvPicPr>
            <p:blipFill>
              <a:blip r:embed="rId168"/>
            </p:blipFill>
            <p:spPr>
              <a:xfrm>
                <a:off x="3138170" y="2914650"/>
                <a:ext cx="1152525" cy="49974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4" name="Ink 93"/>
              <p14:cNvContentPartPr/>
              <p14:nvPr/>
            </p14:nvContentPartPr>
            <p14:xfrm>
              <a:off x="3124200" y="2604770"/>
              <a:ext cx="1118870" cy="390525"/>
            </p14:xfrm>
          </p:contentPart>
        </mc:Choice>
        <mc:Fallback xmlns="">
          <p:pic>
            <p:nvPicPr>
              <p:cNvPr id="94" name="Ink 93"/>
            </p:nvPicPr>
            <p:blipFill>
              <a:blip r:embed="rId170"/>
            </p:blipFill>
            <p:spPr>
              <a:xfrm>
                <a:off x="3124200" y="2604770"/>
                <a:ext cx="1118870" cy="39052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5" name="Ink 94"/>
              <p14:cNvContentPartPr/>
              <p14:nvPr/>
            </p14:nvContentPartPr>
            <p14:xfrm>
              <a:off x="6767195" y="4543425"/>
              <a:ext cx="114300" cy="128270"/>
            </p14:xfrm>
          </p:contentPart>
        </mc:Choice>
        <mc:Fallback xmlns="">
          <p:pic>
            <p:nvPicPr>
              <p:cNvPr id="95" name="Ink 94"/>
            </p:nvPicPr>
            <p:blipFill>
              <a:blip r:embed="rId172"/>
            </p:blipFill>
            <p:spPr>
              <a:xfrm>
                <a:off x="6767195" y="4543425"/>
                <a:ext cx="114300" cy="12827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6" name="Ink 95"/>
              <p14:cNvContentPartPr/>
              <p14:nvPr/>
            </p14:nvContentPartPr>
            <p14:xfrm>
              <a:off x="6858000" y="4371975"/>
              <a:ext cx="528320" cy="295275"/>
            </p14:xfrm>
          </p:contentPart>
        </mc:Choice>
        <mc:Fallback xmlns="">
          <p:pic>
            <p:nvPicPr>
              <p:cNvPr id="96" name="Ink 95"/>
            </p:nvPicPr>
            <p:blipFill>
              <a:blip r:embed="rId174"/>
            </p:blipFill>
            <p:spPr>
              <a:xfrm>
                <a:off x="6858000" y="4371975"/>
                <a:ext cx="528320" cy="29527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7" name="Ink 96"/>
              <p14:cNvContentPartPr/>
              <p14:nvPr/>
            </p14:nvContentPartPr>
            <p14:xfrm>
              <a:off x="7267575" y="4119245"/>
              <a:ext cx="1052195" cy="462280"/>
            </p14:xfrm>
          </p:contentPart>
        </mc:Choice>
        <mc:Fallback xmlns="">
          <p:pic>
            <p:nvPicPr>
              <p:cNvPr id="97" name="Ink 96"/>
            </p:nvPicPr>
            <p:blipFill>
              <a:blip r:embed="rId176"/>
            </p:blipFill>
            <p:spPr>
              <a:xfrm>
                <a:off x="7267575" y="4119245"/>
                <a:ext cx="1052195" cy="46228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8" name="Ink 97"/>
              <p14:cNvContentPartPr/>
              <p14:nvPr/>
            </p14:nvContentPartPr>
            <p14:xfrm>
              <a:off x="8205470" y="4219575"/>
              <a:ext cx="200025" cy="28575"/>
            </p14:xfrm>
          </p:contentPart>
        </mc:Choice>
        <mc:Fallback xmlns="">
          <p:pic>
            <p:nvPicPr>
              <p:cNvPr id="98" name="Ink 97"/>
            </p:nvPicPr>
            <p:blipFill>
              <a:blip r:embed="rId178"/>
            </p:blipFill>
            <p:spPr>
              <a:xfrm>
                <a:off x="8205470" y="4219575"/>
                <a:ext cx="200025" cy="2857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9" name="Ink 98"/>
              <p14:cNvContentPartPr/>
              <p14:nvPr/>
            </p14:nvContentPartPr>
            <p14:xfrm>
              <a:off x="5543550" y="3319145"/>
              <a:ext cx="114300" cy="47625"/>
            </p14:xfrm>
          </p:contentPart>
        </mc:Choice>
        <mc:Fallback xmlns="">
          <p:pic>
            <p:nvPicPr>
              <p:cNvPr id="99" name="Ink 98"/>
            </p:nvPicPr>
            <p:blipFill>
              <a:blip r:embed="rId180"/>
            </p:blipFill>
            <p:spPr>
              <a:xfrm>
                <a:off x="5543550" y="3319145"/>
                <a:ext cx="114300" cy="4762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00" name="Ink 99"/>
              <p14:cNvContentPartPr/>
              <p14:nvPr/>
            </p14:nvContentPartPr>
            <p14:xfrm>
              <a:off x="5462270" y="3257550"/>
              <a:ext cx="85725" cy="28575"/>
            </p14:xfrm>
          </p:contentPart>
        </mc:Choice>
        <mc:Fallback xmlns="">
          <p:pic>
            <p:nvPicPr>
              <p:cNvPr id="100" name="Ink 99"/>
            </p:nvPicPr>
            <p:blipFill>
              <a:blip r:embed="rId182"/>
            </p:blipFill>
            <p:spPr>
              <a:xfrm>
                <a:off x="5462270" y="3257550"/>
                <a:ext cx="85725" cy="2857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1" name="Ink 100"/>
              <p14:cNvContentPartPr/>
              <p14:nvPr/>
            </p14:nvContentPartPr>
            <p14:xfrm>
              <a:off x="5362575" y="3895725"/>
              <a:ext cx="9525" cy="360"/>
            </p14:xfrm>
          </p:contentPart>
        </mc:Choice>
        <mc:Fallback xmlns="">
          <p:pic>
            <p:nvPicPr>
              <p:cNvPr id="101" name="Ink 100"/>
            </p:nvPicPr>
            <p:blipFill>
              <a:blip r:embed="rId42"/>
            </p:blipFill>
            <p:spPr>
              <a:xfrm>
                <a:off x="5362575" y="3895725"/>
                <a:ext cx="9525" cy="360"/>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02" name="Ink 101"/>
              <p14:cNvContentPartPr/>
              <p14:nvPr/>
            </p14:nvContentPartPr>
            <p14:xfrm>
              <a:off x="6805295" y="4448175"/>
              <a:ext cx="1828800" cy="433070"/>
            </p14:xfrm>
          </p:contentPart>
        </mc:Choice>
        <mc:Fallback xmlns="">
          <p:pic>
            <p:nvPicPr>
              <p:cNvPr id="102" name="Ink 101"/>
            </p:nvPicPr>
            <p:blipFill>
              <a:blip r:embed="rId185"/>
            </p:blipFill>
            <p:spPr>
              <a:xfrm>
                <a:off x="6805295" y="4448175"/>
                <a:ext cx="1828800" cy="433070"/>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03" name="Ink 102"/>
              <p14:cNvContentPartPr/>
              <p14:nvPr/>
            </p14:nvContentPartPr>
            <p14:xfrm>
              <a:off x="7043420" y="4585970"/>
              <a:ext cx="1633855" cy="361950"/>
            </p14:xfrm>
          </p:contentPart>
        </mc:Choice>
        <mc:Fallback xmlns="">
          <p:pic>
            <p:nvPicPr>
              <p:cNvPr id="103" name="Ink 102"/>
            </p:nvPicPr>
            <p:blipFill>
              <a:blip r:embed="rId187"/>
            </p:blipFill>
            <p:spPr>
              <a:xfrm>
                <a:off x="7043420" y="4585970"/>
                <a:ext cx="1633855" cy="36195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04" name="Ink 103"/>
              <p14:cNvContentPartPr/>
              <p14:nvPr/>
            </p14:nvContentPartPr>
            <p14:xfrm>
              <a:off x="5214620" y="3943350"/>
              <a:ext cx="1190625" cy="47625"/>
            </p14:xfrm>
          </p:contentPart>
        </mc:Choice>
        <mc:Fallback xmlns="">
          <p:pic>
            <p:nvPicPr>
              <p:cNvPr id="104" name="Ink 103"/>
            </p:nvPicPr>
            <p:blipFill>
              <a:blip r:embed="rId189"/>
            </p:blipFill>
            <p:spPr>
              <a:xfrm>
                <a:off x="5214620" y="3943350"/>
                <a:ext cx="1190625" cy="47625"/>
              </a:xfrm>
              <a:prstGeom prst="rect"/>
            </p:spPr>
          </p:pic>
        </mc:Fallback>
      </mc:AlternateContent>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10787</Words>
  <Application>WPS Presentation</Application>
  <PresentationFormat/>
  <Paragraphs>598</Paragraphs>
  <Slides>29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SimSun</vt:lpstr>
      <vt:lpstr>Wingdings</vt:lpstr>
      <vt:lpstr>Arial</vt:lpstr>
      <vt:lpstr>Proxima Nova</vt:lpstr>
      <vt:lpstr>Calibri</vt:lpstr>
      <vt:lpstr>Roboto</vt:lpstr>
      <vt:lpstr>Times New Roman</vt:lpstr>
      <vt:lpstr>Microsoft YaHei</vt:lpstr>
      <vt:lpstr>Arial Unicode MS</vt:lpstr>
      <vt:lpstr>Content</vt:lpstr>
      <vt:lpstr>Gill Sans</vt:lpstr>
      <vt:lpstr>Helvetica Neue</vt:lpstr>
      <vt:lpstr>MASTER_UPGRAD</vt:lpstr>
      <vt:lpstr>PowerPoint 演示文稿</vt:lpstr>
      <vt:lpstr>PowerPoint 演示文稿</vt:lpstr>
      <vt:lpstr>PowerPoint 演示文稿</vt:lpstr>
      <vt:lpstr>PowerPoint 演示文稿</vt:lpstr>
      <vt:lpstr>PowerPoint 演示文稿</vt:lpstr>
      <vt:lpstr>Bike Sharing Assignment</vt:lpstr>
      <vt:lpstr>Bike Sharing Assignment</vt:lpstr>
      <vt:lpstr>Bike Sharing Assignment</vt:lpstr>
      <vt:lpstr>Assumptions for residual analysis</vt:lpstr>
      <vt:lpstr>PowerPoint 演示文稿</vt:lpstr>
      <vt:lpstr>PowerPoint 演示文稿</vt:lpstr>
      <vt:lpstr>Subjective Questions</vt:lpstr>
      <vt:lpstr>End note</vt:lpstr>
      <vt:lpstr>PowerPoint 演示文稿</vt:lpstr>
      <vt:lpstr>Descriptive Statistics</vt:lpstr>
      <vt:lpstr>Fundamental steps of EDA process</vt:lpstr>
      <vt:lpstr>Missing Value Treatment</vt:lpstr>
      <vt:lpstr>Methods to treat missing values</vt:lpstr>
      <vt:lpstr>Univariate Analysis</vt:lpstr>
      <vt:lpstr>Continuous vs continuous</vt:lpstr>
      <vt:lpstr>Categorical &amp; Categorical</vt:lpstr>
      <vt:lpstr>Categorical &amp; continuous</vt:lpstr>
      <vt:lpstr>PowerPoint 演示文稿</vt:lpstr>
      <vt:lpstr>PowerPoint 演示文稿</vt:lpstr>
      <vt:lpstr>Assumptions of Linear Regression</vt:lpstr>
      <vt:lpstr>Assumptions of Linear Regression</vt:lpstr>
      <vt:lpstr>Assumptions of Linear Regression</vt:lpstr>
      <vt:lpstr>Scaling vs Standardization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harsh.asiwal@gmail.com</dc:creator>
  <cp:lastModifiedBy>being</cp:lastModifiedBy>
  <cp:revision>1</cp:revision>
  <dcterms:created xsi:type="dcterms:W3CDTF">2021-08-29T04:35:38Z</dcterms:created>
  <dcterms:modified xsi:type="dcterms:W3CDTF">2021-08-29T04:35:39Z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A15F6BB67DA34C60AE438C39792E737E</vt:lpwstr>
  </property>
  <property fmtid="{D5CDD505-2E9C-101B-9397-08002B2CF9AE}" pid="3" name="KSOProductBuildVer">
    <vt:lpwstr>1033-11.2.0.10265</vt:lpwstr>
  </property>
</Properties>
</file>