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291" r:id="rId3"/>
    <p:sldId id="290" r:id="rId4"/>
    <p:sldId id="288" r:id="rId5"/>
    <p:sldId id="293" r:id="rId6"/>
    <p:sldId id="292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7ECF7B-CE3D-4AB8-B673-56D8FAD6D98D}">
  <a:tblStyle styleId="{9F7ECF7B-CE3D-4AB8-B673-56D8FAD6D9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72" y="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341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93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1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2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02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arryxing2021.us-west-1.elasticbeanstalk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799" y="1126149"/>
            <a:ext cx="5970037" cy="1729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64646"/>
                </a:solidFill>
              </a:rPr>
              <a:t>National Economic and Happiness Analysis</a:t>
            </a:r>
            <a:endParaRPr sz="32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805403"/>
            <a:ext cx="5864290" cy="1885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Team 4:Harry Xing, Bryant </a:t>
            </a:r>
            <a:r>
              <a:rPr lang="en-US" sz="1800" b="1" dirty="0" err="1"/>
              <a:t>Bruzos</a:t>
            </a:r>
            <a:r>
              <a:rPr lang="en-US" sz="1800" b="1" dirty="0"/>
              <a:t>, Anh Le, and Ben Lewis</a:t>
            </a:r>
            <a:endParaRPr sz="18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</a:t>
            </a:fld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A7D1-F90F-42AC-A046-7F2FD34A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Our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89CB0-97A5-4CF2-936B-C43172512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Inspired by </a:t>
            </a:r>
            <a:r>
              <a:rPr lang="en-US" dirty="0" err="1"/>
              <a:t>Gapminder.org’s</a:t>
            </a:r>
            <a:r>
              <a:rPr lang="en-US" dirty="0"/>
              <a:t> dashboard of visualizations</a:t>
            </a:r>
          </a:p>
          <a:p>
            <a:r>
              <a:rPr lang="en-US" dirty="0"/>
              <a:t>Compare GDP/capita, Growth Rate, and Population Density with any given country’s Happiness Index score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9B2AD-FD35-43E9-93E9-0FFE559960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</a:t>
            </a:r>
          </a:p>
        </p:txBody>
      </p:sp>
    </p:spTree>
    <p:extLst>
      <p:ext uri="{BB962C8B-B14F-4D97-AF65-F5344CB8AC3E}">
        <p14:creationId xmlns:p14="http://schemas.microsoft.com/office/powerpoint/2010/main" val="331933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Data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Source: Wikipedia Web and World Population</a:t>
            </a:r>
          </a:p>
          <a:p>
            <a:r>
              <a:rPr lang="en-US" dirty="0"/>
              <a:t>Data clean: Scrape data and Clean data 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Database: </a:t>
            </a:r>
            <a:r>
              <a:rPr lang="en-US" dirty="0" err="1"/>
              <a:t>sqlalchemy</a:t>
            </a:r>
            <a:r>
              <a:rPr lang="en-US" dirty="0"/>
              <a:t> 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551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Utilities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Deployed Server: AWS(Amazon cloud)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Application: Python Flask, API, HTML/CSS</a:t>
            </a:r>
          </a:p>
          <a:p>
            <a:pPr algn="l"/>
            <a:r>
              <a:rPr lang="en-US" dirty="0"/>
              <a:t>Technique: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leaflet map </a:t>
            </a:r>
            <a:r>
              <a:rPr lang="en-US" dirty="0"/>
              <a:t>with layers, D3 Charts</a:t>
            </a:r>
          </a:p>
          <a:p>
            <a:pPr algn="l"/>
            <a:r>
              <a:rPr lang="en-US" dirty="0"/>
              <a:t>Web design: Interactive-Visualizations-and-Dashboards</a:t>
            </a:r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2847-8509-4230-A49D-B18E3D14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4DA17-AAD5-4B87-BAE9-D56C6A55E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Filtered table for Country Comparison</a:t>
            </a:r>
          </a:p>
          <a:p>
            <a:r>
              <a:rPr lang="en-US" dirty="0"/>
              <a:t>Check-box to enable and disable box charts</a:t>
            </a:r>
          </a:p>
          <a:p>
            <a:r>
              <a:rPr lang="en-US" dirty="0"/>
              <a:t>Drop-down list or search box to show Country Info</a:t>
            </a:r>
          </a:p>
          <a:p>
            <a:r>
              <a:rPr lang="en-US" dirty="0"/>
              <a:t>D3.js scatterplot to show variable relationships</a:t>
            </a:r>
          </a:p>
          <a:p>
            <a:r>
              <a:rPr lang="en-US" dirty="0"/>
              <a:t>Drop-down list for top and bottom 10 countries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DA8FD-87F0-4D44-86DC-BC7619D10E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948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82D9-B914-4838-938F-9C6C73AB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89E98-ED0E-46E0-A9BC-AEBF51D6A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http://harryxing2021.us-west-1.elasticbeanstalk.com/</a:t>
            </a:r>
            <a:endParaRPr lang="en-US" dirty="0"/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0AA2-7096-49B7-8676-189E32A51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601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4646"/>
                </a:solidFill>
              </a:rPr>
              <a:t>Thanks!</a:t>
            </a:r>
            <a:endParaRPr sz="6000">
              <a:solidFill>
                <a:srgbClr val="F64646"/>
              </a:solidFill>
            </a:endParaRP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164</Words>
  <Application>Microsoft Office PowerPoint</Application>
  <PresentationFormat>On-screen Show (16:9)</PresentationFormat>
  <Paragraphs>30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 Neue</vt:lpstr>
      <vt:lpstr>Montserrat</vt:lpstr>
      <vt:lpstr>Montserrat ExtraBold</vt:lpstr>
      <vt:lpstr>Montserrat Light</vt:lpstr>
      <vt:lpstr>Wart template</vt:lpstr>
      <vt:lpstr>National Economic and Happiness Analysis</vt:lpstr>
      <vt:lpstr>Deciding Our Topic</vt:lpstr>
      <vt:lpstr>Our Data</vt:lpstr>
      <vt:lpstr>Project Utilities</vt:lpstr>
      <vt:lpstr>Webpage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Marriage Rates in the United States</dc:title>
  <cp:lastModifiedBy>Benjamin Lewis</cp:lastModifiedBy>
  <cp:revision>29</cp:revision>
  <dcterms:modified xsi:type="dcterms:W3CDTF">2020-10-16T20:56:24Z</dcterms:modified>
</cp:coreProperties>
</file>