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7"/>
  </p:notesMasterIdLst>
  <p:sldIdLst>
    <p:sldId id="258" r:id="rId2"/>
    <p:sldId id="256" r:id="rId3"/>
    <p:sldId id="288" r:id="rId4"/>
    <p:sldId id="290" r:id="rId5"/>
    <p:sldId id="278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7ECF7B-CE3D-4AB8-B673-56D8FAD6D98D}">
  <a:tblStyle styleId="{9F7ECF7B-CE3D-4AB8-B673-56D8FAD6D9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0341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933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29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23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15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002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6464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11" name="Google Shape;11;p2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25" name="Google Shape;25;p2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2"/>
          <p:cNvGrpSpPr/>
          <p:nvPr/>
        </p:nvGrpSpPr>
        <p:grpSpPr>
          <a:xfrm flipH="1">
            <a:off x="-7" y="3860093"/>
            <a:ext cx="2429755" cy="1286712"/>
            <a:chOff x="6714243" y="3860093"/>
            <a:chExt cx="2429755" cy="1286712"/>
          </a:xfrm>
        </p:grpSpPr>
        <p:sp>
          <p:nvSpPr>
            <p:cNvPr id="80" name="Google Shape;80;p2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5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208" name="Google Shape;208;p5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5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221" name="Google Shape;221;p5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5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◂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teral pattern">
  <p:cSld name="BLANK_2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12"/>
          <p:cNvGrpSpPr/>
          <p:nvPr/>
        </p:nvGrpSpPr>
        <p:grpSpPr>
          <a:xfrm>
            <a:off x="6109812" y="-11"/>
            <a:ext cx="3037586" cy="5146816"/>
            <a:chOff x="6109812" y="-11"/>
            <a:chExt cx="3037586" cy="5146816"/>
          </a:xfrm>
        </p:grpSpPr>
        <p:sp>
          <p:nvSpPr>
            <p:cNvPr id="536" name="Google Shape;536;p1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6"/>
          <p:cNvSpPr txBox="1">
            <a:spLocks noGrp="1"/>
          </p:cNvSpPr>
          <p:nvPr>
            <p:ph type="ctrTitle" idx="4294967295"/>
          </p:nvPr>
        </p:nvSpPr>
        <p:spPr>
          <a:xfrm>
            <a:off x="685800" y="1126150"/>
            <a:ext cx="39549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64646"/>
                </a:solidFill>
              </a:rPr>
              <a:t>Project 2 Teams</a:t>
            </a:r>
            <a:endParaRPr sz="3200" dirty="0">
              <a:solidFill>
                <a:srgbClr val="F64646"/>
              </a:solidFill>
            </a:endParaRPr>
          </a:p>
        </p:txBody>
      </p:sp>
      <p:sp>
        <p:nvSpPr>
          <p:cNvPr id="642" name="Google Shape;642;p16"/>
          <p:cNvSpPr txBox="1">
            <a:spLocks noGrp="1"/>
          </p:cNvSpPr>
          <p:nvPr>
            <p:ph type="subTitle" idx="4294967295"/>
          </p:nvPr>
        </p:nvSpPr>
        <p:spPr>
          <a:xfrm>
            <a:off x="685800" y="2109249"/>
            <a:ext cx="4436390" cy="25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 b="1" dirty="0"/>
          </a:p>
        </p:txBody>
      </p:sp>
      <p:sp>
        <p:nvSpPr>
          <p:cNvPr id="643" name="Google Shape;643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646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4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World info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9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present  </a:t>
            </a:r>
            <a:endParaRPr dirty="0"/>
          </a:p>
        </p:txBody>
      </p:sp>
      <p:sp>
        <p:nvSpPr>
          <p:cNvPr id="662" name="Google Shape;662;p19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-US" dirty="0"/>
              <a:t>Deployed Server: AWS(Amazon cloud)</a:t>
            </a: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-US" dirty="0"/>
              <a:t>Application: Python Flask, API, HTML/CSS</a:t>
            </a:r>
          </a:p>
          <a:p>
            <a:pPr>
              <a:spcBef>
                <a:spcPts val="0"/>
              </a:spcBef>
            </a:pPr>
            <a:r>
              <a:rPr lang="en-US" dirty="0"/>
              <a:t>Database: </a:t>
            </a:r>
            <a:r>
              <a:rPr lang="en-US" dirty="0" err="1"/>
              <a:t>sqlalchemy</a:t>
            </a:r>
            <a:endParaRPr lang="en-US" dirty="0"/>
          </a:p>
          <a:p>
            <a:pPr algn="l"/>
            <a:r>
              <a:rPr lang="en-US" dirty="0"/>
              <a:t>Technique: </a:t>
            </a:r>
            <a:r>
              <a:rPr lang="en-US" dirty="0" err="1"/>
              <a:t>Javascript</a:t>
            </a:r>
            <a:r>
              <a:rPr lang="en-US" dirty="0"/>
              <a:t>,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leaflet map </a:t>
            </a:r>
            <a:r>
              <a:rPr lang="en-US" dirty="0"/>
              <a:t>with layers, D3 Charts</a:t>
            </a:r>
          </a:p>
          <a:p>
            <a:pPr algn="l"/>
            <a:r>
              <a:rPr lang="en-US" dirty="0"/>
              <a:t>Web design: Interactive-Visualizations-and-Dashboards</a:t>
            </a:r>
          </a:p>
          <a:p>
            <a:pPr algn="l"/>
            <a:r>
              <a:rPr lang="en-US" dirty="0"/>
              <a:t>Data source: Web Scraping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3" name="Google Shape;663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2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9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Data</a:t>
            </a:r>
            <a:endParaRPr dirty="0"/>
          </a:p>
        </p:txBody>
      </p:sp>
      <p:sp>
        <p:nvSpPr>
          <p:cNvPr id="662" name="Google Shape;662;p19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Source: Wikipedia, World Population </a:t>
            </a:r>
          </a:p>
          <a:p>
            <a:r>
              <a:rPr lang="en-US" dirty="0"/>
              <a:t>Data clean: Scrape data and clean data </a:t>
            </a: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-US" dirty="0"/>
              <a:t>Database: </a:t>
            </a:r>
            <a:r>
              <a:rPr lang="en-US" dirty="0" err="1"/>
              <a:t>sqlalchemy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3" name="Google Shape;663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5517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46" name="Google Shape;846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126150"/>
            <a:ext cx="39549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64646"/>
                </a:solidFill>
              </a:rPr>
              <a:t>Thanks!</a:t>
            </a:r>
            <a:endParaRPr sz="6000">
              <a:solidFill>
                <a:srgbClr val="F64646"/>
              </a:solidFill>
            </a:endParaRPr>
          </a:p>
        </p:txBody>
      </p:sp>
      <p:sp>
        <p:nvSpPr>
          <p:cNvPr id="847" name="Google Shape;847;p36"/>
          <p:cNvSpPr txBox="1">
            <a:spLocks noGrp="1"/>
          </p:cNvSpPr>
          <p:nvPr>
            <p:ph type="subTitle" idx="4294967295"/>
          </p:nvPr>
        </p:nvSpPr>
        <p:spPr>
          <a:xfrm>
            <a:off x="685800" y="2109249"/>
            <a:ext cx="3954900" cy="25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ar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76</Words>
  <Application>Microsoft Office PowerPoint</Application>
  <PresentationFormat>On-screen Show (16:9)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Helvetica Neue</vt:lpstr>
      <vt:lpstr>Montserrat</vt:lpstr>
      <vt:lpstr>Montserrat ExtraBold</vt:lpstr>
      <vt:lpstr>Montserrat Light</vt:lpstr>
      <vt:lpstr>Arial</vt:lpstr>
      <vt:lpstr>Wart template</vt:lpstr>
      <vt:lpstr>Project 2 Teams</vt:lpstr>
      <vt:lpstr>World info</vt:lpstr>
      <vt:lpstr>Project present  </vt:lpstr>
      <vt:lpstr>Our Data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Marriage Rates in the United States</dc:title>
  <cp:lastModifiedBy>emmax</cp:lastModifiedBy>
  <cp:revision>23</cp:revision>
  <dcterms:modified xsi:type="dcterms:W3CDTF">2020-10-16T01:28:03Z</dcterms:modified>
</cp:coreProperties>
</file>