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88" r:id="rId2"/>
    <p:sldId id="292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ECF7B-CE3D-4AB8-B673-56D8FAD6D98D}">
  <a:tblStyle styleId="{9F7ECF7B-CE3D-4AB8-B673-56D8FAD6D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34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arryxing2021.us-west-1.elasticbeanstalk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261031" y="1984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Utilities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261031" y="864851"/>
            <a:ext cx="6455700" cy="3803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Deployed Server: AWS(Amazon cloud)</a:t>
            </a:r>
          </a:p>
          <a:p>
            <a:pPr algn="l"/>
            <a:r>
              <a:rPr lang="en-US" dirty="0"/>
              <a:t>Data source: web scraping from wiki</a:t>
            </a:r>
          </a:p>
          <a:p>
            <a:r>
              <a:rPr lang="en-US" dirty="0"/>
              <a:t>Database: </a:t>
            </a:r>
            <a:r>
              <a:rPr lang="en-US" dirty="0" err="1"/>
              <a:t>sqlalchemy</a:t>
            </a:r>
            <a:endParaRPr lang="en-US"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Application: Python Flask, API, HTML/CSS</a:t>
            </a:r>
          </a:p>
          <a:p>
            <a:pPr algn="l"/>
            <a:r>
              <a:rPr lang="en-US" dirty="0"/>
              <a:t>Tech: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leaflet map </a:t>
            </a:r>
            <a:r>
              <a:rPr lang="en-US" dirty="0"/>
              <a:t>with layers, D3 Charts, bar, bubble, gauge, box, radar charts</a:t>
            </a:r>
          </a:p>
          <a:p>
            <a:r>
              <a:rPr lang="en-US" dirty="0"/>
              <a:t>New JS library: https://cdn.amcharts.com</a:t>
            </a:r>
          </a:p>
          <a:p>
            <a:pPr algn="l"/>
            <a:r>
              <a:rPr lang="en-US" dirty="0"/>
              <a:t>Web design: Interactive-Visualizations-and-Dashboards</a:t>
            </a:r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82D9-B914-4838-938F-9C6C73AB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89E98-ED0E-46E0-A9BC-AEBF51D6A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http://harryxing2021.us-west-1.elasticbeanstalk.com/</a:t>
            </a:r>
            <a:endParaRPr lang="en-US" dirty="0"/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0AA2-7096-49B7-8676-189E32A51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6017199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79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 Neue</vt:lpstr>
      <vt:lpstr>Montserrat</vt:lpstr>
      <vt:lpstr>Montserrat ExtraBold</vt:lpstr>
      <vt:lpstr>Montserrat Light</vt:lpstr>
      <vt:lpstr>Arial</vt:lpstr>
      <vt:lpstr>Wart template</vt:lpstr>
      <vt:lpstr>Project Utilities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Marriage Rates in the United States</dc:title>
  <cp:lastModifiedBy>emmax</cp:lastModifiedBy>
  <cp:revision>34</cp:revision>
  <dcterms:modified xsi:type="dcterms:W3CDTF">2020-10-19T07:06:44Z</dcterms:modified>
</cp:coreProperties>
</file>