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12"/>
  </p:notesMasterIdLst>
  <p:handoutMasterIdLst>
    <p:handoutMasterId r:id="rId13"/>
  </p:handoutMasterIdLst>
  <p:sldIdLst>
    <p:sldId id="262" r:id="rId5"/>
    <p:sldId id="259" r:id="rId6"/>
    <p:sldId id="269" r:id="rId7"/>
    <p:sldId id="270" r:id="rId8"/>
    <p:sldId id="265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FRONTEND: HTML,CSS,JAVASCRIPT,PHP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81BEB84D-9A77-49C6-9301-B3359FCAC7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BACKEND:MYSQL SERVER</a:t>
          </a:r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536D0097-A245-4152-8984-CC3ABB7DF273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DB8DBD9D-81A4-425A-BACC-11558B39BA4F}" type="pres">
      <dgm:prSet presAssocID="{4AF52931-E4CA-4429-AACB-B8747CDB2409}" presName="compNode" presStyleCnt="0"/>
      <dgm:spPr/>
    </dgm:pt>
    <dgm:pt modelId="{DE4D0CB4-0619-47EF-A746-365405D39958}" type="pres">
      <dgm:prSet presAssocID="{4AF52931-E4CA-4429-AACB-B8747CDB2409}" presName="bgRect" presStyleLbl="bgShp" presStyleIdx="0" presStyleCnt="2"/>
      <dgm:spPr/>
    </dgm:pt>
    <dgm:pt modelId="{ABC6D826-A6E6-42EC-BF0E-9025B33009B2}" type="pres">
      <dgm:prSet presAssocID="{4AF52931-E4CA-4429-AACB-B8747CDB24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E7294FB-7627-4D43-88C1-EE466B3369AD}" type="pres">
      <dgm:prSet presAssocID="{4AF52931-E4CA-4429-AACB-B8747CDB2409}" presName="spaceRect" presStyleCnt="0"/>
      <dgm:spPr/>
    </dgm:pt>
    <dgm:pt modelId="{573FC8C9-03E6-4269-9DB7-824A4479C21C}" type="pres">
      <dgm:prSet presAssocID="{4AF52931-E4CA-4429-AACB-B8747CDB2409}" presName="parTx" presStyleLbl="revTx" presStyleIdx="0" presStyleCnt="2">
        <dgm:presLayoutVars>
          <dgm:chMax val="0"/>
          <dgm:chPref val="0"/>
        </dgm:presLayoutVars>
      </dgm:prSet>
      <dgm:spPr/>
    </dgm:pt>
    <dgm:pt modelId="{5F2C253B-D9B7-4F6A-BC58-58675D37BE4B}" type="pres">
      <dgm:prSet presAssocID="{D86AF01C-9CBC-41F8-9354-48CD82BDFDC9}" presName="sibTrans" presStyleCnt="0"/>
      <dgm:spPr/>
    </dgm:pt>
    <dgm:pt modelId="{6802359D-3E26-495D-95C0-D50D2FF0A0AB}" type="pres">
      <dgm:prSet presAssocID="{81BEB84D-9A77-49C6-9301-B3359FCAC75F}" presName="compNode" presStyleCnt="0"/>
      <dgm:spPr/>
    </dgm:pt>
    <dgm:pt modelId="{B58CA141-504B-412A-818E-73651C363A3D}" type="pres">
      <dgm:prSet presAssocID="{81BEB84D-9A77-49C6-9301-B3359FCAC75F}" presName="bgRect" presStyleLbl="bgShp" presStyleIdx="1" presStyleCnt="2"/>
      <dgm:spPr/>
    </dgm:pt>
    <dgm:pt modelId="{AFC95015-001F-49EB-8731-0714E310C46E}" type="pres">
      <dgm:prSet presAssocID="{81BEB84D-9A77-49C6-9301-B3359FCAC75F}" presName="iconRect" presStyleLbl="node1" presStyleIdx="1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4F75FDB-FBCC-4B87-AABC-5ADBB261BB02}" type="pres">
      <dgm:prSet presAssocID="{81BEB84D-9A77-49C6-9301-B3359FCAC75F}" presName="spaceRect" presStyleCnt="0"/>
      <dgm:spPr/>
    </dgm:pt>
    <dgm:pt modelId="{8C6416B8-BF6E-4B19-A8CD-80E01FEB1ED8}" type="pres">
      <dgm:prSet presAssocID="{81BEB84D-9A77-49C6-9301-B3359FCAC75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CE42D31-A5CD-4293-9252-02BB7390D545}" type="presOf" srcId="{4AF52931-E4CA-4429-AACB-B8747CDB2409}" destId="{573FC8C9-03E6-4269-9DB7-824A4479C21C}" srcOrd="0" destOrd="0" presId="urn:microsoft.com/office/officeart/2018/2/layout/IconVerticalSolidList"/>
    <dgm:cxn modelId="{745B6C74-C9FD-47F7-996E-2D57D164A5C8}" type="presOf" srcId="{81BEB84D-9A77-49C6-9301-B3359FCAC75F}" destId="{8C6416B8-BF6E-4B19-A8CD-80E01FEB1ED8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0314A3D2-5E17-48C8-86C5-FD62237EACB0}" type="presOf" srcId="{C7720856-93F0-4CC7-B7FD-2466914A11D4}" destId="{536D0097-A245-4152-8984-CC3ABB7DF273}" srcOrd="0" destOrd="0" presId="urn:microsoft.com/office/officeart/2018/2/layout/IconVerticalSolidList"/>
    <dgm:cxn modelId="{98B89911-E2C3-40B5-8E4D-32E9D5AF57FA}" type="presParOf" srcId="{536D0097-A245-4152-8984-CC3ABB7DF273}" destId="{DB8DBD9D-81A4-425A-BACC-11558B39BA4F}" srcOrd="0" destOrd="0" presId="urn:microsoft.com/office/officeart/2018/2/layout/IconVerticalSolidList"/>
    <dgm:cxn modelId="{AC1D2426-5DFE-4D6E-A87C-447D261455F2}" type="presParOf" srcId="{DB8DBD9D-81A4-425A-BACC-11558B39BA4F}" destId="{DE4D0CB4-0619-47EF-A746-365405D39958}" srcOrd="0" destOrd="0" presId="urn:microsoft.com/office/officeart/2018/2/layout/IconVerticalSolidList"/>
    <dgm:cxn modelId="{1D260F22-1154-411C-BE72-65712F06CB44}" type="presParOf" srcId="{DB8DBD9D-81A4-425A-BACC-11558B39BA4F}" destId="{ABC6D826-A6E6-42EC-BF0E-9025B33009B2}" srcOrd="1" destOrd="0" presId="urn:microsoft.com/office/officeart/2018/2/layout/IconVerticalSolidList"/>
    <dgm:cxn modelId="{851491A2-CC50-4F98-8620-1B16BCAA1E5F}" type="presParOf" srcId="{DB8DBD9D-81A4-425A-BACC-11558B39BA4F}" destId="{3E7294FB-7627-4D43-88C1-EE466B3369AD}" srcOrd="2" destOrd="0" presId="urn:microsoft.com/office/officeart/2018/2/layout/IconVerticalSolidList"/>
    <dgm:cxn modelId="{334AEA8F-9DBB-474B-B77E-C1F08C98FC4E}" type="presParOf" srcId="{DB8DBD9D-81A4-425A-BACC-11558B39BA4F}" destId="{573FC8C9-03E6-4269-9DB7-824A4479C21C}" srcOrd="3" destOrd="0" presId="urn:microsoft.com/office/officeart/2018/2/layout/IconVerticalSolidList"/>
    <dgm:cxn modelId="{254B904F-3F35-42D3-93F4-1CDEA88A8153}" type="presParOf" srcId="{536D0097-A245-4152-8984-CC3ABB7DF273}" destId="{5F2C253B-D9B7-4F6A-BC58-58675D37BE4B}" srcOrd="1" destOrd="0" presId="urn:microsoft.com/office/officeart/2018/2/layout/IconVerticalSolidList"/>
    <dgm:cxn modelId="{EA473A5F-67A7-465E-8AF0-BCC7AA4998D7}" type="presParOf" srcId="{536D0097-A245-4152-8984-CC3ABB7DF273}" destId="{6802359D-3E26-495D-95C0-D50D2FF0A0AB}" srcOrd="2" destOrd="0" presId="urn:microsoft.com/office/officeart/2018/2/layout/IconVerticalSolidList"/>
    <dgm:cxn modelId="{3EA1E20D-3681-4C75-B15D-5D1DD3930DEE}" type="presParOf" srcId="{6802359D-3E26-495D-95C0-D50D2FF0A0AB}" destId="{B58CA141-504B-412A-818E-73651C363A3D}" srcOrd="0" destOrd="0" presId="urn:microsoft.com/office/officeart/2018/2/layout/IconVerticalSolidList"/>
    <dgm:cxn modelId="{FDCE3AB2-924B-400D-A9DE-D08297DAF291}" type="presParOf" srcId="{6802359D-3E26-495D-95C0-D50D2FF0A0AB}" destId="{AFC95015-001F-49EB-8731-0714E310C46E}" srcOrd="1" destOrd="0" presId="urn:microsoft.com/office/officeart/2018/2/layout/IconVerticalSolidList"/>
    <dgm:cxn modelId="{BDA015F8-97AE-48DF-93CC-7552465E4756}" type="presParOf" srcId="{6802359D-3E26-495D-95C0-D50D2FF0A0AB}" destId="{D4F75FDB-FBCC-4B87-AABC-5ADBB261BB02}" srcOrd="2" destOrd="0" presId="urn:microsoft.com/office/officeart/2018/2/layout/IconVerticalSolidList"/>
    <dgm:cxn modelId="{9F0D6FCF-B728-4D45-BA20-DEE7162FFE27}" type="presParOf" srcId="{6802359D-3E26-495D-95C0-D50D2FF0A0AB}" destId="{8C6416B8-BF6E-4B19-A8CD-80E01FEB1E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RESOURCE ALLOCATION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2000"/>
        </a:p>
      </dgm:t>
    </dgm:pt>
    <dgm:pt modelId="{FEF1E80E-8A9E-4B0A-817C-2A4CFDCF3FB2}" type="sibTrans" cxnId="{0F866C41-EB5F-47BD-A2CD-A58671F15B67}">
      <dgm:prSet/>
      <dgm:spPr/>
      <dgm:t>
        <a:bodyPr/>
        <a:lstStyle/>
        <a:p>
          <a:endParaRPr lang="en-US"/>
        </a:p>
      </dgm:t>
    </dgm:pt>
    <dgm:pt modelId="{93A6A030-ABAB-4EFA-B539-0FDB3E07C1EF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WORK FOR ALL COLLEGE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2000"/>
        </a:p>
      </dgm:t>
    </dgm:pt>
    <dgm:pt modelId="{BFE0749E-E343-4A6F-BD09-2810EE6B4BD7}" type="sibTrans" cxnId="{4B40C8DC-6B57-4F5B-8440-7241C649700B}">
      <dgm:prSet/>
      <dgm:spPr/>
      <dgm:t>
        <a:bodyPr/>
        <a:lstStyle/>
        <a:p>
          <a:endParaRPr lang="en-US"/>
        </a:p>
      </dgm:t>
    </dgm:pt>
    <dgm:pt modelId="{76D56F19-2708-49DB-8F92-D8AC45F23A9A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HELPS IN EMERGENCY SITUATION</a:t>
          </a:r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 sz="2000"/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/>
        </a:p>
      </dgm:t>
    </dgm:pt>
    <dgm:pt modelId="{3FF202FE-DA06-48FA-A61D-5395B8B56332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01538B6A-6BB0-43BB-8D68-7F17EF7DA9E5}" type="pres">
      <dgm:prSet presAssocID="{4E8D2E69-0173-4BD3-B96A-7A9C5DD12B47}" presName="compNode" presStyleCnt="0"/>
      <dgm:spPr/>
    </dgm:pt>
    <dgm:pt modelId="{4EC3D677-8426-4264-A841-ABC12014C88A}" type="pres">
      <dgm:prSet presAssocID="{4E8D2E69-0173-4BD3-B96A-7A9C5DD12B4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9BA9281-F99D-4997-B5F1-9062EEBE36E8}" type="pres">
      <dgm:prSet presAssocID="{4E8D2E69-0173-4BD3-B96A-7A9C5DD12B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38E244F-8127-4F6E-883F-93769F6DF649}" type="pres">
      <dgm:prSet presAssocID="{4E8D2E69-0173-4BD3-B96A-7A9C5DD12B47}" presName="spaceRect" presStyleCnt="0"/>
      <dgm:spPr/>
    </dgm:pt>
    <dgm:pt modelId="{F313D330-B53F-4BA2-B3C4-4C93C9078C4C}" type="pres">
      <dgm:prSet presAssocID="{4E8D2E69-0173-4BD3-B96A-7A9C5DD12B47}" presName="textRect" presStyleLbl="revTx" presStyleIdx="0" presStyleCnt="3">
        <dgm:presLayoutVars>
          <dgm:chMax val="1"/>
          <dgm:chPref val="1"/>
        </dgm:presLayoutVars>
      </dgm:prSet>
      <dgm:spPr/>
    </dgm:pt>
    <dgm:pt modelId="{AD0F0B4D-D327-4C35-981B-E82548D006ED}" type="pres">
      <dgm:prSet presAssocID="{FEF1E80E-8A9E-4B0A-817C-2A4CFDCF3FB2}" presName="sibTrans" presStyleCnt="0"/>
      <dgm:spPr/>
    </dgm:pt>
    <dgm:pt modelId="{E98DFF1E-37F4-47E0-A0B2-13B794E571FE}" type="pres">
      <dgm:prSet presAssocID="{93A6A030-ABAB-4EFA-B539-0FDB3E07C1EF}" presName="compNode" presStyleCnt="0"/>
      <dgm:spPr/>
    </dgm:pt>
    <dgm:pt modelId="{EB7E5E06-FB5B-4047-832A-D61657BFA516}" type="pres">
      <dgm:prSet presAssocID="{93A6A030-ABAB-4EFA-B539-0FDB3E07C1E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B1AC2BD-E811-46F0-8841-980AEAF7F996}" type="pres">
      <dgm:prSet presAssocID="{93A6A030-ABAB-4EFA-B539-0FDB3E07C1EF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D000893-0BF4-4BAB-AA66-0A911A19162B}" type="pres">
      <dgm:prSet presAssocID="{93A6A030-ABAB-4EFA-B539-0FDB3E07C1EF}" presName="spaceRect" presStyleCnt="0"/>
      <dgm:spPr/>
    </dgm:pt>
    <dgm:pt modelId="{ED6842C2-C297-4F13-B594-833CC8BD0DD5}" type="pres">
      <dgm:prSet presAssocID="{93A6A030-ABAB-4EFA-B539-0FDB3E07C1EF}" presName="textRect" presStyleLbl="revTx" presStyleIdx="1" presStyleCnt="3">
        <dgm:presLayoutVars>
          <dgm:chMax val="1"/>
          <dgm:chPref val="1"/>
        </dgm:presLayoutVars>
      </dgm:prSet>
      <dgm:spPr/>
    </dgm:pt>
    <dgm:pt modelId="{768C6E2B-018A-45D0-AE80-398041E344C4}" type="pres">
      <dgm:prSet presAssocID="{BFE0749E-E343-4A6F-BD09-2810EE6B4BD7}" presName="sibTrans" presStyleCnt="0"/>
      <dgm:spPr/>
    </dgm:pt>
    <dgm:pt modelId="{911F6295-9781-4170-A302-A41C03BD0A74}" type="pres">
      <dgm:prSet presAssocID="{76D56F19-2708-49DB-8F92-D8AC45F23A9A}" presName="compNode" presStyleCnt="0"/>
      <dgm:spPr/>
    </dgm:pt>
    <dgm:pt modelId="{B6DAB4AD-F80B-4B09-B0C5-13AA3AD074AF}" type="pres">
      <dgm:prSet presAssocID="{76D56F19-2708-49DB-8F92-D8AC45F23A9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AB6FEA2-5FBE-42A5-90AA-65533B7555E4}" type="pres">
      <dgm:prSet presAssocID="{76D56F19-2708-49DB-8F92-D8AC45F23A9A}" presName="iconRect" presStyleLbl="node1" presStyleIdx="2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3524B4B1-386F-4FFA-9400-3138B7B12B97}" type="pres">
      <dgm:prSet presAssocID="{76D56F19-2708-49DB-8F92-D8AC45F23A9A}" presName="spaceRect" presStyleCnt="0"/>
      <dgm:spPr/>
    </dgm:pt>
    <dgm:pt modelId="{48286970-7B25-4073-9374-392EAC69074E}" type="pres">
      <dgm:prSet presAssocID="{76D56F19-2708-49DB-8F92-D8AC45F23A9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E90211-17E0-4DDF-9274-DD3E46D811B8}" srcId="{D4503D04-C97E-4622-AE07-D0307CB3B4CA}" destId="{76D56F19-2708-49DB-8F92-D8AC45F23A9A}" srcOrd="2" destOrd="0" parTransId="{9D5610C2-0A12-494A-AC46-8DD17C08B09F}" sibTransId="{EC8965A1-F755-4945-8AAC-DCF1F68F011E}"/>
    <dgm:cxn modelId="{0F866C41-EB5F-47BD-A2CD-A58671F15B67}" srcId="{D4503D04-C97E-4622-AE07-D0307CB3B4CA}" destId="{4E8D2E69-0173-4BD3-B96A-7A9C5DD12B47}" srcOrd="0" destOrd="0" parTransId="{B954BF22-E3B3-4A1C-802E-590228BE2D9C}" sibTransId="{FEF1E80E-8A9E-4B0A-817C-2A4CFDCF3FB2}"/>
    <dgm:cxn modelId="{AA574F87-EC9F-4FBF-873B-AD365645C4B8}" type="presOf" srcId="{76D56F19-2708-49DB-8F92-D8AC45F23A9A}" destId="{48286970-7B25-4073-9374-392EAC69074E}" srcOrd="0" destOrd="0" presId="urn:microsoft.com/office/officeart/2018/5/layout/IconLeafLabelList"/>
    <dgm:cxn modelId="{5172A188-EFDA-449F-870B-78540BC8F34A}" type="presOf" srcId="{93A6A030-ABAB-4EFA-B539-0FDB3E07C1EF}" destId="{ED6842C2-C297-4F13-B594-833CC8BD0DD5}" srcOrd="0" destOrd="0" presId="urn:microsoft.com/office/officeart/2018/5/layout/IconLeafLabelList"/>
    <dgm:cxn modelId="{6CF1B6AC-E03D-42C3-9ADB-DC7F07444DC7}" type="presOf" srcId="{D4503D04-C97E-4622-AE07-D0307CB3B4CA}" destId="{3FF202FE-DA06-48FA-A61D-5395B8B56332}" srcOrd="0" destOrd="0" presId="urn:microsoft.com/office/officeart/2018/5/layout/IconLeafLabelList"/>
    <dgm:cxn modelId="{1179C0C4-030B-456B-B50C-2DC4AA0E4590}" type="presOf" srcId="{4E8D2E69-0173-4BD3-B96A-7A9C5DD12B47}" destId="{F313D330-B53F-4BA2-B3C4-4C93C9078C4C}" srcOrd="0" destOrd="0" presId="urn:microsoft.com/office/officeart/2018/5/layout/IconLeafLabelList"/>
    <dgm:cxn modelId="{4B40C8DC-6B57-4F5B-8440-7241C649700B}" srcId="{D4503D04-C97E-4622-AE07-D0307CB3B4CA}" destId="{93A6A030-ABAB-4EFA-B539-0FDB3E07C1EF}" srcOrd="1" destOrd="0" parTransId="{3D674B97-6DC6-4A12-85BA-0976D3064237}" sibTransId="{BFE0749E-E343-4A6F-BD09-2810EE6B4BD7}"/>
    <dgm:cxn modelId="{167F9B0D-3DC2-4ED1-86BF-3AB2FB8EB383}" type="presParOf" srcId="{3FF202FE-DA06-48FA-A61D-5395B8B56332}" destId="{01538B6A-6BB0-43BB-8D68-7F17EF7DA9E5}" srcOrd="0" destOrd="0" presId="urn:microsoft.com/office/officeart/2018/5/layout/IconLeafLabelList"/>
    <dgm:cxn modelId="{CF991468-70F8-4605-BF09-2311B1FD903E}" type="presParOf" srcId="{01538B6A-6BB0-43BB-8D68-7F17EF7DA9E5}" destId="{4EC3D677-8426-4264-A841-ABC12014C88A}" srcOrd="0" destOrd="0" presId="urn:microsoft.com/office/officeart/2018/5/layout/IconLeafLabelList"/>
    <dgm:cxn modelId="{AEE26FC2-B6A7-43AB-8AA7-6267763E3A8D}" type="presParOf" srcId="{01538B6A-6BB0-43BB-8D68-7F17EF7DA9E5}" destId="{D9BA9281-F99D-4997-B5F1-9062EEBE36E8}" srcOrd="1" destOrd="0" presId="urn:microsoft.com/office/officeart/2018/5/layout/IconLeafLabelList"/>
    <dgm:cxn modelId="{BFF04760-E43D-4ED3-96E2-5046BD15628A}" type="presParOf" srcId="{01538B6A-6BB0-43BB-8D68-7F17EF7DA9E5}" destId="{738E244F-8127-4F6E-883F-93769F6DF649}" srcOrd="2" destOrd="0" presId="urn:microsoft.com/office/officeart/2018/5/layout/IconLeafLabelList"/>
    <dgm:cxn modelId="{DC09BA2D-7138-4864-B346-2286DBBF1D8B}" type="presParOf" srcId="{01538B6A-6BB0-43BB-8D68-7F17EF7DA9E5}" destId="{F313D330-B53F-4BA2-B3C4-4C93C9078C4C}" srcOrd="3" destOrd="0" presId="urn:microsoft.com/office/officeart/2018/5/layout/IconLeafLabelList"/>
    <dgm:cxn modelId="{42FBA357-4616-4AA3-84C0-B336B0690ABD}" type="presParOf" srcId="{3FF202FE-DA06-48FA-A61D-5395B8B56332}" destId="{AD0F0B4D-D327-4C35-981B-E82548D006ED}" srcOrd="1" destOrd="0" presId="urn:microsoft.com/office/officeart/2018/5/layout/IconLeafLabelList"/>
    <dgm:cxn modelId="{AB48973D-1040-4FA8-ABCA-FD783AFD6599}" type="presParOf" srcId="{3FF202FE-DA06-48FA-A61D-5395B8B56332}" destId="{E98DFF1E-37F4-47E0-A0B2-13B794E571FE}" srcOrd="2" destOrd="0" presId="urn:microsoft.com/office/officeart/2018/5/layout/IconLeafLabelList"/>
    <dgm:cxn modelId="{DE3F1BF0-3DCE-4A5E-8CA9-3E8FCC1B8B62}" type="presParOf" srcId="{E98DFF1E-37F4-47E0-A0B2-13B794E571FE}" destId="{EB7E5E06-FB5B-4047-832A-D61657BFA516}" srcOrd="0" destOrd="0" presId="urn:microsoft.com/office/officeart/2018/5/layout/IconLeafLabelList"/>
    <dgm:cxn modelId="{E5F4B6F8-76A6-483A-B520-52BF1188EEA1}" type="presParOf" srcId="{E98DFF1E-37F4-47E0-A0B2-13B794E571FE}" destId="{5B1AC2BD-E811-46F0-8841-980AEAF7F996}" srcOrd="1" destOrd="0" presId="urn:microsoft.com/office/officeart/2018/5/layout/IconLeafLabelList"/>
    <dgm:cxn modelId="{D41701ED-33CA-40DC-BB67-9E62AD7D6113}" type="presParOf" srcId="{E98DFF1E-37F4-47E0-A0B2-13B794E571FE}" destId="{DD000893-0BF4-4BAB-AA66-0A911A19162B}" srcOrd="2" destOrd="0" presId="urn:microsoft.com/office/officeart/2018/5/layout/IconLeafLabelList"/>
    <dgm:cxn modelId="{D00E3365-98E9-4E08-97DE-EDB9768DF69D}" type="presParOf" srcId="{E98DFF1E-37F4-47E0-A0B2-13B794E571FE}" destId="{ED6842C2-C297-4F13-B594-833CC8BD0DD5}" srcOrd="3" destOrd="0" presId="urn:microsoft.com/office/officeart/2018/5/layout/IconLeafLabelList"/>
    <dgm:cxn modelId="{93F878EA-FE5F-4E21-A41E-11B5AA6C3043}" type="presParOf" srcId="{3FF202FE-DA06-48FA-A61D-5395B8B56332}" destId="{768C6E2B-018A-45D0-AE80-398041E344C4}" srcOrd="3" destOrd="0" presId="urn:microsoft.com/office/officeart/2018/5/layout/IconLeafLabelList"/>
    <dgm:cxn modelId="{09059455-F0AB-4661-AB65-9B36F472B1A8}" type="presParOf" srcId="{3FF202FE-DA06-48FA-A61D-5395B8B56332}" destId="{911F6295-9781-4170-A302-A41C03BD0A74}" srcOrd="4" destOrd="0" presId="urn:microsoft.com/office/officeart/2018/5/layout/IconLeafLabelList"/>
    <dgm:cxn modelId="{BA420FEF-E230-4337-90DA-42F98515C05B}" type="presParOf" srcId="{911F6295-9781-4170-A302-A41C03BD0A74}" destId="{B6DAB4AD-F80B-4B09-B0C5-13AA3AD074AF}" srcOrd="0" destOrd="0" presId="urn:microsoft.com/office/officeart/2018/5/layout/IconLeafLabelList"/>
    <dgm:cxn modelId="{FCF3F176-636C-4E21-BC38-FB7985685B4C}" type="presParOf" srcId="{911F6295-9781-4170-A302-A41C03BD0A74}" destId="{3AB6FEA2-5FBE-42A5-90AA-65533B7555E4}" srcOrd="1" destOrd="0" presId="urn:microsoft.com/office/officeart/2018/5/layout/IconLeafLabelList"/>
    <dgm:cxn modelId="{BAD27F11-4AF3-41BE-853D-C1F5AD519259}" type="presParOf" srcId="{911F6295-9781-4170-A302-A41C03BD0A74}" destId="{3524B4B1-386F-4FFA-9400-3138B7B12B97}" srcOrd="2" destOrd="0" presId="urn:microsoft.com/office/officeart/2018/5/layout/IconLeafLabelList"/>
    <dgm:cxn modelId="{F8E3FDD6-8488-4253-8489-61E93A6BC16C}" type="presParOf" srcId="{911F6295-9781-4170-A302-A41C03BD0A74}" destId="{48286970-7B25-4073-9374-392EAC69074E}" srcOrd="3" destOrd="0" presId="urn:microsoft.com/office/officeart/2018/5/layout/IconLeafLabelList"/>
  </dgm:cxnLst>
  <dgm:bg/>
  <dgm:whole>
    <a:effectLst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D0CB4-0619-47EF-A746-365405D39958}">
      <dsp:nvSpPr>
        <dsp:cNvPr id="0" name=""/>
        <dsp:cNvSpPr/>
      </dsp:nvSpPr>
      <dsp:spPr>
        <a:xfrm>
          <a:off x="0" y="507682"/>
          <a:ext cx="4716462" cy="9372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D826-A6E6-42EC-BF0E-9025B33009B2}">
      <dsp:nvSpPr>
        <dsp:cNvPr id="0" name=""/>
        <dsp:cNvSpPr/>
      </dsp:nvSpPr>
      <dsp:spPr>
        <a:xfrm>
          <a:off x="283521" y="718566"/>
          <a:ext cx="515493" cy="515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FC8C9-03E6-4269-9DB7-824A4479C21C}">
      <dsp:nvSpPr>
        <dsp:cNvPr id="0" name=""/>
        <dsp:cNvSpPr/>
      </dsp:nvSpPr>
      <dsp:spPr>
        <a:xfrm>
          <a:off x="1082535" y="507682"/>
          <a:ext cx="3633926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FRONTEND: HTML,CSS,JAVASCRIPT,PHP</a:t>
          </a:r>
        </a:p>
      </dsp:txBody>
      <dsp:txXfrm>
        <a:off x="1082535" y="507682"/>
        <a:ext cx="3633926" cy="937260"/>
      </dsp:txXfrm>
    </dsp:sp>
    <dsp:sp modelId="{B58CA141-504B-412A-818E-73651C363A3D}">
      <dsp:nvSpPr>
        <dsp:cNvPr id="0" name=""/>
        <dsp:cNvSpPr/>
      </dsp:nvSpPr>
      <dsp:spPr>
        <a:xfrm>
          <a:off x="0" y="1679258"/>
          <a:ext cx="4716462" cy="9372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95015-001F-49EB-8731-0714E310C46E}">
      <dsp:nvSpPr>
        <dsp:cNvPr id="0" name=""/>
        <dsp:cNvSpPr/>
      </dsp:nvSpPr>
      <dsp:spPr>
        <a:xfrm>
          <a:off x="283521" y="1890141"/>
          <a:ext cx="515493" cy="51549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416B8-BF6E-4B19-A8CD-80E01FEB1ED8}">
      <dsp:nvSpPr>
        <dsp:cNvPr id="0" name=""/>
        <dsp:cNvSpPr/>
      </dsp:nvSpPr>
      <dsp:spPr>
        <a:xfrm>
          <a:off x="1082535" y="1679258"/>
          <a:ext cx="3633926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BACKEND:MYSQL SERVER</a:t>
          </a:r>
        </a:p>
      </dsp:txBody>
      <dsp:txXfrm>
        <a:off x="1082535" y="1679258"/>
        <a:ext cx="3633926" cy="937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3D677-8426-4264-A841-ABC12014C88A}">
      <dsp:nvSpPr>
        <dsp:cNvPr id="0" name=""/>
        <dsp:cNvSpPr/>
      </dsp:nvSpPr>
      <dsp:spPr>
        <a:xfrm>
          <a:off x="624000" y="163717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A9281-F99D-4997-B5F1-9062EEBE36E8}">
      <dsp:nvSpPr>
        <dsp:cNvPr id="0" name=""/>
        <dsp:cNvSpPr/>
      </dsp:nvSpPr>
      <dsp:spPr>
        <a:xfrm>
          <a:off x="1004250" y="543967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3D330-B53F-4BA2-B3C4-4C93C9078C4C}">
      <dsp:nvSpPr>
        <dsp:cNvPr id="0" name=""/>
        <dsp:cNvSpPr/>
      </dsp:nvSpPr>
      <dsp:spPr>
        <a:xfrm>
          <a:off x="53625" y="2503718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RESOURCE ALLOCATION</a:t>
          </a:r>
        </a:p>
      </dsp:txBody>
      <dsp:txXfrm>
        <a:off x="53625" y="2503718"/>
        <a:ext cx="2925000" cy="720000"/>
      </dsp:txXfrm>
    </dsp:sp>
    <dsp:sp modelId="{EB7E5E06-FB5B-4047-832A-D61657BFA516}">
      <dsp:nvSpPr>
        <dsp:cNvPr id="0" name=""/>
        <dsp:cNvSpPr/>
      </dsp:nvSpPr>
      <dsp:spPr>
        <a:xfrm>
          <a:off x="4060875" y="163717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AC2BD-E811-46F0-8841-980AEAF7F996}">
      <dsp:nvSpPr>
        <dsp:cNvPr id="0" name=""/>
        <dsp:cNvSpPr/>
      </dsp:nvSpPr>
      <dsp:spPr>
        <a:xfrm>
          <a:off x="4441125" y="543967"/>
          <a:ext cx="1023750" cy="102375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842C2-C297-4F13-B594-833CC8BD0DD5}">
      <dsp:nvSpPr>
        <dsp:cNvPr id="0" name=""/>
        <dsp:cNvSpPr/>
      </dsp:nvSpPr>
      <dsp:spPr>
        <a:xfrm>
          <a:off x="3490500" y="2503718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WORK FOR ALL COLLEGE</a:t>
          </a:r>
        </a:p>
      </dsp:txBody>
      <dsp:txXfrm>
        <a:off x="3490500" y="2503718"/>
        <a:ext cx="2925000" cy="720000"/>
      </dsp:txXfrm>
    </dsp:sp>
    <dsp:sp modelId="{B6DAB4AD-F80B-4B09-B0C5-13AA3AD074AF}">
      <dsp:nvSpPr>
        <dsp:cNvPr id="0" name=""/>
        <dsp:cNvSpPr/>
      </dsp:nvSpPr>
      <dsp:spPr>
        <a:xfrm>
          <a:off x="7497750" y="163717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6FEA2-5FBE-42A5-90AA-65533B7555E4}">
      <dsp:nvSpPr>
        <dsp:cNvPr id="0" name=""/>
        <dsp:cNvSpPr/>
      </dsp:nvSpPr>
      <dsp:spPr>
        <a:xfrm>
          <a:off x="7878000" y="543967"/>
          <a:ext cx="1023750" cy="102375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86970-7B25-4073-9374-392EAC69074E}">
      <dsp:nvSpPr>
        <dsp:cNvPr id="0" name=""/>
        <dsp:cNvSpPr/>
      </dsp:nvSpPr>
      <dsp:spPr>
        <a:xfrm>
          <a:off x="6927375" y="2503718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HELPS IN EMERGENCY SITUATION</a:t>
          </a:r>
        </a:p>
      </dsp:txBody>
      <dsp:txXfrm>
        <a:off x="6927375" y="2503718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0.01677</cdr:x>
      <cdr:y>0.03268</cdr:y>
    </cdr:from>
    <cdr:to>
      <cdr:x>1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862607D-1376-8540-2560-C917E5F7FA97}"/>
            </a:ext>
          </a:extLst>
        </cdr:cNvPr>
        <cdr:cNvSpPr txBox="1"/>
      </cdr:nvSpPr>
      <cdr:spPr>
        <a:xfrm xmlns:a="http://schemas.openxmlformats.org/drawingml/2006/main">
          <a:off x="120677" y="211015"/>
          <a:ext cx="7076048" cy="62460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0.01677</cdr:x>
      <cdr:y>0.03268</cdr:y>
    </cdr:from>
    <cdr:to>
      <cdr:x>1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862607D-1376-8540-2560-C917E5F7FA97}"/>
            </a:ext>
          </a:extLst>
        </cdr:cNvPr>
        <cdr:cNvSpPr txBox="1"/>
      </cdr:nvSpPr>
      <cdr:spPr>
        <a:xfrm xmlns:a="http://schemas.openxmlformats.org/drawingml/2006/main">
          <a:off x="120677" y="211015"/>
          <a:ext cx="7076048" cy="62460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0.01677</cdr:x>
      <cdr:y>0.03268</cdr:y>
    </cdr:from>
    <cdr:to>
      <cdr:x>1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862607D-1376-8540-2560-C917E5F7FA97}"/>
            </a:ext>
          </a:extLst>
        </cdr:cNvPr>
        <cdr:cNvSpPr txBox="1"/>
      </cdr:nvSpPr>
      <cdr:spPr>
        <a:xfrm xmlns:a="http://schemas.openxmlformats.org/drawingml/2006/main">
          <a:off x="120677" y="211015"/>
          <a:ext cx="7076048" cy="62460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1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5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01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07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27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0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4.jp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5000"/>
          </a:blip>
          <a:srcRect t="14773" b="9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Sparsham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AA7F2-C04A-2AC6-A2CC-664155521DFB}"/>
              </a:ext>
            </a:extLst>
          </p:cNvPr>
          <p:cNvSpPr txBox="1"/>
          <p:nvPr/>
        </p:nvSpPr>
        <p:spPr>
          <a:xfrm>
            <a:off x="6287068" y="3091514"/>
            <a:ext cx="288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HELPING HAND</a:t>
            </a: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310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 5" descr="chart placeholder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900507"/>
              </p:ext>
            </p:extLst>
          </p:nvPr>
        </p:nvGraphicFramePr>
        <p:xfrm>
          <a:off x="4577932" y="196948"/>
          <a:ext cx="7196725" cy="6457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8482EB-A405-4634-48EB-93A445F7B6C0}"/>
              </a:ext>
            </a:extLst>
          </p:cNvPr>
          <p:cNvSpPr txBox="1"/>
          <p:nvPr/>
        </p:nvSpPr>
        <p:spPr>
          <a:xfrm>
            <a:off x="4262511" y="538144"/>
            <a:ext cx="7929489" cy="593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The web application entitled “</a:t>
            </a:r>
            <a:r>
              <a:rPr lang="en-US" sz="2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Sparsham</a:t>
            </a:r>
            <a:r>
              <a:rPr lang="en-US" sz="2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” is an online platform for managing activities performed in </a:t>
            </a:r>
            <a:r>
              <a:rPr lang="en-US" sz="2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Sparsham</a:t>
            </a:r>
            <a:r>
              <a:rPr lang="en-US" sz="2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club of MACE.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Managing activities performed in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Sparsham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club of MACE. 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Schedule charity activities </a:t>
            </a:r>
          </a:p>
          <a:p>
            <a:pPr marL="0" indent="0">
              <a:buNone/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financial support from students and public.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can request for services. </a:t>
            </a:r>
          </a:p>
          <a:p>
            <a:pPr marL="0" indent="0">
              <a:buNone/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can provide financial aid.</a:t>
            </a:r>
          </a:p>
        </p:txBody>
      </p:sp>
    </p:spTree>
    <p:extLst>
      <p:ext uri="{BB962C8B-B14F-4D97-AF65-F5344CB8AC3E}">
        <p14:creationId xmlns:p14="http://schemas.microsoft.com/office/powerpoint/2010/main" val="141493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4" y="1430179"/>
            <a:ext cx="3940683" cy="3675908"/>
          </a:xfrm>
        </p:spPr>
        <p:txBody>
          <a:bodyPr anchor="ctr">
            <a:normAutofit/>
          </a:bodyPr>
          <a:lstStyle/>
          <a:p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Existing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 5" descr="chart placeholder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7932" y="196948"/>
          <a:ext cx="7196725" cy="6457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8482EB-A405-4634-48EB-93A445F7B6C0}"/>
              </a:ext>
            </a:extLst>
          </p:cNvPr>
          <p:cNvSpPr txBox="1"/>
          <p:nvPr/>
        </p:nvSpPr>
        <p:spPr>
          <a:xfrm>
            <a:off x="4262511" y="1357012"/>
            <a:ext cx="7929489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Existing system is a pen and paper system.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The financial transaction  is not much transparent.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Inefficient storage mechanism.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Absence of a common channel for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Sparsham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members.</a:t>
            </a:r>
          </a:p>
          <a:p>
            <a:pPr algn="l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9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4" y="1430179"/>
            <a:ext cx="3940683" cy="3675908"/>
          </a:xfrm>
        </p:spPr>
        <p:txBody>
          <a:bodyPr anchor="ctr">
            <a:normAutofit/>
          </a:bodyPr>
          <a:lstStyle/>
          <a:p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Proposed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 5" descr="chart placeholder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7932" y="196948"/>
          <a:ext cx="7196725" cy="6457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8482EB-A405-4634-48EB-93A445F7B6C0}"/>
              </a:ext>
            </a:extLst>
          </p:cNvPr>
          <p:cNvSpPr txBox="1"/>
          <p:nvPr/>
        </p:nvSpPr>
        <p:spPr>
          <a:xfrm>
            <a:off x="4262511" y="852044"/>
            <a:ext cx="7929489" cy="5352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Sparsham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is a web application to automate the activities of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Sparsham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club in MACE.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Here the services can be requested through this website without direct visit to the college.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Provides quick responses.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Efficient storage mechanism.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Traditional pen and  paper system  replaced by a complete online system.</a:t>
            </a:r>
          </a:p>
          <a:p>
            <a:pPr algn="l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2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716462" cy="190500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EE51AF-124C-4480-A4EA-7C1E9F8CC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757540-E5B7-47A6-BD81-8B54DAF68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5061" y="160868"/>
            <a:ext cx="1846073" cy="27788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0983F6-1C8E-4D0F-98C9-3667AD6E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7" y="4071410"/>
            <a:ext cx="1898121" cy="26445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1B592D-31D6-3841-8CC1-3C629FEDB5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95" b="3795"/>
          <a:stretch/>
        </p:blipFill>
        <p:spPr>
          <a:xfrm>
            <a:off x="8314455" y="3100590"/>
            <a:ext cx="3716680" cy="3615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80DF21-DE52-7742-819E-D9D5B41482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46" b="2746"/>
          <a:stretch/>
        </p:blipFill>
        <p:spPr>
          <a:xfrm>
            <a:off x="6256867" y="160867"/>
            <a:ext cx="3767328" cy="3747805"/>
          </a:xfrm>
          <a:custGeom>
            <a:avLst/>
            <a:gdLst>
              <a:gd name="connsiteX0" fmla="*/ 0 w 3767328"/>
              <a:gd name="connsiteY0" fmla="*/ 0 h 3747805"/>
              <a:gd name="connsiteX1" fmla="*/ 3767328 w 3767328"/>
              <a:gd name="connsiteY1" fmla="*/ 0 h 3747805"/>
              <a:gd name="connsiteX2" fmla="*/ 3767328 w 3767328"/>
              <a:gd name="connsiteY2" fmla="*/ 2778856 h 3747805"/>
              <a:gd name="connsiteX3" fmla="*/ 1896721 w 3767328"/>
              <a:gd name="connsiteY3" fmla="*/ 2778856 h 3747805"/>
              <a:gd name="connsiteX4" fmla="*/ 1896721 w 3767328"/>
              <a:gd name="connsiteY4" fmla="*/ 3747805 h 3747805"/>
              <a:gd name="connsiteX5" fmla="*/ 0 w 3767328"/>
              <a:gd name="connsiteY5" fmla="*/ 3747805 h 374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C1EBEB-9D74-3E4C-9BDC-668D2D212A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499" r="26499"/>
          <a:stretch/>
        </p:blipFill>
        <p:spPr>
          <a:xfrm>
            <a:off x="10185061" y="160868"/>
            <a:ext cx="1846073" cy="27788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11AB9E-363B-C248-9288-085B4151B41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4608" r="24608"/>
          <a:stretch/>
        </p:blipFill>
        <p:spPr>
          <a:xfrm>
            <a:off x="6256867" y="4071410"/>
            <a:ext cx="1898121" cy="2644511"/>
          </a:xfrm>
          <a:prstGeom prst="rect">
            <a:avLst/>
          </a:prstGeom>
        </p:spPr>
      </p:pic>
      <p:graphicFrame>
        <p:nvGraphicFramePr>
          <p:cNvPr id="24" name="Content Placeholder 8" descr="Icon SmartArt graphic">
            <a:extLst>
              <a:ext uri="{FF2B5EF4-FFF2-40B4-BE49-F238E27FC236}">
                <a16:creationId xmlns:a16="http://schemas.microsoft.com/office/drawing/2014/main" id="{1E8F1206-26E1-9E44-A1A9-B061CF0EE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433160"/>
              </p:ext>
            </p:extLst>
          </p:nvPr>
        </p:nvGraphicFramePr>
        <p:xfrm>
          <a:off x="1141413" y="2134738"/>
          <a:ext cx="4716462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7014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F96F-B0BE-4E84-A401-8F843805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 scope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Content Placeholder 2" descr="Icon SmartArt graphic">
            <a:extLst>
              <a:ext uri="{FF2B5EF4-FFF2-40B4-BE49-F238E27FC236}">
                <a16:creationId xmlns:a16="http://schemas.microsoft.com/office/drawing/2014/main" id="{2B828A48-3EC3-4EF9-8697-5D2A44F3F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462399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0681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design</Template>
  <TotalTime>516</TotalTime>
  <Words>183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Times New Roman</vt:lpstr>
      <vt:lpstr>Wingdings</vt:lpstr>
      <vt:lpstr>Mesh</vt:lpstr>
      <vt:lpstr>  Sparsham    </vt:lpstr>
      <vt:lpstr>Introduction</vt:lpstr>
      <vt:lpstr>Existing system</vt:lpstr>
      <vt:lpstr>Proposed system</vt:lpstr>
      <vt:lpstr>implementation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Design</dc:title>
  <dc:creator>Harsha Haridas</dc:creator>
  <cp:lastModifiedBy>Harsha Haridas</cp:lastModifiedBy>
  <cp:revision>2</cp:revision>
  <dcterms:created xsi:type="dcterms:W3CDTF">2022-04-27T10:52:44Z</dcterms:created>
  <dcterms:modified xsi:type="dcterms:W3CDTF">2022-05-06T08:36:19Z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