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7"/>
  </p:notesMasterIdLst>
  <p:handoutMasterIdLst>
    <p:handoutMasterId r:id="rId18"/>
  </p:handoutMasterIdLst>
  <p:sldIdLst>
    <p:sldId id="262" r:id="rId5"/>
    <p:sldId id="259" r:id="rId6"/>
    <p:sldId id="269" r:id="rId7"/>
    <p:sldId id="270" r:id="rId8"/>
    <p:sldId id="265" r:id="rId9"/>
    <p:sldId id="261" r:id="rId10"/>
    <p:sldId id="267" r:id="rId11"/>
    <p:sldId id="273" r:id="rId12"/>
    <p:sldId id="274" r:id="rId13"/>
    <p:sldId id="275" r:id="rId14"/>
    <p:sldId id="27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FRONTEND: HTML,CSS,JAVASCRIPT,PHP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BACKEND:MYSQL SERVER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2"/>
      <dgm:spPr/>
    </dgm:pt>
    <dgm:pt modelId="{ABC6D826-A6E6-42EC-BF0E-9025B33009B2}" type="pres">
      <dgm:prSet presAssocID="{4AF52931-E4CA-4429-AACB-B8747CDB24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2">
        <dgm:presLayoutVars>
          <dgm:chMax val="0"/>
          <dgm:chPref val="0"/>
        </dgm:presLayoutVars>
      </dgm:prSet>
      <dgm:spPr/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2"/>
      <dgm:spPr/>
    </dgm:pt>
    <dgm:pt modelId="{AFC95015-001F-49EB-8731-0714E310C46E}" type="pres">
      <dgm:prSet presAssocID="{81BEB84D-9A77-49C6-9301-B3359FCAC75F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E42D31-A5CD-4293-9252-02BB7390D545}" type="presOf" srcId="{4AF52931-E4CA-4429-AACB-B8747CDB2409}" destId="{573FC8C9-03E6-4269-9DB7-824A4479C21C}" srcOrd="0" destOrd="0" presId="urn:microsoft.com/office/officeart/2018/2/layout/IconVerticalSolidList"/>
    <dgm:cxn modelId="{745B6C74-C9FD-47F7-996E-2D57D164A5C8}" type="presOf" srcId="{81BEB84D-9A77-49C6-9301-B3359FCAC75F}" destId="{8C6416B8-BF6E-4B19-A8CD-80E01FEB1ED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0314A3D2-5E17-48C8-86C5-FD62237EACB0}" type="presOf" srcId="{C7720856-93F0-4CC7-B7FD-2466914A11D4}" destId="{536D0097-A245-4152-8984-CC3ABB7DF273}" srcOrd="0" destOrd="0" presId="urn:microsoft.com/office/officeart/2018/2/layout/IconVerticalSolidList"/>
    <dgm:cxn modelId="{98B89911-E2C3-40B5-8E4D-32E9D5AF57FA}" type="presParOf" srcId="{536D0097-A245-4152-8984-CC3ABB7DF273}" destId="{DB8DBD9D-81A4-425A-BACC-11558B39BA4F}" srcOrd="0" destOrd="0" presId="urn:microsoft.com/office/officeart/2018/2/layout/IconVerticalSolidList"/>
    <dgm:cxn modelId="{AC1D2426-5DFE-4D6E-A87C-447D261455F2}" type="presParOf" srcId="{DB8DBD9D-81A4-425A-BACC-11558B39BA4F}" destId="{DE4D0CB4-0619-47EF-A746-365405D39958}" srcOrd="0" destOrd="0" presId="urn:microsoft.com/office/officeart/2018/2/layout/IconVerticalSolidList"/>
    <dgm:cxn modelId="{1D260F22-1154-411C-BE72-65712F06CB44}" type="presParOf" srcId="{DB8DBD9D-81A4-425A-BACC-11558B39BA4F}" destId="{ABC6D826-A6E6-42EC-BF0E-9025B33009B2}" srcOrd="1" destOrd="0" presId="urn:microsoft.com/office/officeart/2018/2/layout/IconVerticalSolidList"/>
    <dgm:cxn modelId="{851491A2-CC50-4F98-8620-1B16BCAA1E5F}" type="presParOf" srcId="{DB8DBD9D-81A4-425A-BACC-11558B39BA4F}" destId="{3E7294FB-7627-4D43-88C1-EE466B3369AD}" srcOrd="2" destOrd="0" presId="urn:microsoft.com/office/officeart/2018/2/layout/IconVerticalSolidList"/>
    <dgm:cxn modelId="{334AEA8F-9DBB-474B-B77E-C1F08C98FC4E}" type="presParOf" srcId="{DB8DBD9D-81A4-425A-BACC-11558B39BA4F}" destId="{573FC8C9-03E6-4269-9DB7-824A4479C21C}" srcOrd="3" destOrd="0" presId="urn:microsoft.com/office/officeart/2018/2/layout/IconVerticalSolidList"/>
    <dgm:cxn modelId="{254B904F-3F35-42D3-93F4-1CDEA88A8153}" type="presParOf" srcId="{536D0097-A245-4152-8984-CC3ABB7DF273}" destId="{5F2C253B-D9B7-4F6A-BC58-58675D37BE4B}" srcOrd="1" destOrd="0" presId="urn:microsoft.com/office/officeart/2018/2/layout/IconVerticalSolidList"/>
    <dgm:cxn modelId="{EA473A5F-67A7-465E-8AF0-BCC7AA4998D7}" type="presParOf" srcId="{536D0097-A245-4152-8984-CC3ABB7DF273}" destId="{6802359D-3E26-495D-95C0-D50D2FF0A0AB}" srcOrd="2" destOrd="0" presId="urn:microsoft.com/office/officeart/2018/2/layout/IconVerticalSolidList"/>
    <dgm:cxn modelId="{3EA1E20D-3681-4C75-B15D-5D1DD3930DEE}" type="presParOf" srcId="{6802359D-3E26-495D-95C0-D50D2FF0A0AB}" destId="{B58CA141-504B-412A-818E-73651C363A3D}" srcOrd="0" destOrd="0" presId="urn:microsoft.com/office/officeart/2018/2/layout/IconVerticalSolidList"/>
    <dgm:cxn modelId="{FDCE3AB2-924B-400D-A9DE-D08297DAF291}" type="presParOf" srcId="{6802359D-3E26-495D-95C0-D50D2FF0A0AB}" destId="{AFC95015-001F-49EB-8731-0714E310C46E}" srcOrd="1" destOrd="0" presId="urn:microsoft.com/office/officeart/2018/2/layout/IconVerticalSolidList"/>
    <dgm:cxn modelId="{BDA015F8-97AE-48DF-93CC-7552465E4756}" type="presParOf" srcId="{6802359D-3E26-495D-95C0-D50D2FF0A0AB}" destId="{D4F75FDB-FBCC-4B87-AABC-5ADBB261BB02}" srcOrd="2" destOrd="0" presId="urn:microsoft.com/office/officeart/2018/2/layout/IconVerticalSolidList"/>
    <dgm:cxn modelId="{9F0D6FCF-B728-4D45-BA20-DEE7162FFE27}" type="presParOf" srcId="{6802359D-3E26-495D-95C0-D50D2FF0A0AB}" destId="{8C6416B8-BF6E-4B19-A8CD-80E01FEB1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RESOURCE ALLOCATION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WORK FOR ALL COLLEGE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HELPS IN EMERGENCY SITUATION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3FF202FE-DA06-48FA-A61D-5395B8B56332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01538B6A-6BB0-43BB-8D68-7F17EF7DA9E5}" type="pres">
      <dgm:prSet presAssocID="{4E8D2E69-0173-4BD3-B96A-7A9C5DD12B47}" presName="compNode" presStyleCnt="0"/>
      <dgm:spPr/>
    </dgm:pt>
    <dgm:pt modelId="{4EC3D677-8426-4264-A841-ABC12014C88A}" type="pres">
      <dgm:prSet presAssocID="{4E8D2E69-0173-4BD3-B96A-7A9C5DD12B4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BA9281-F99D-4997-B5F1-9062EEBE36E8}" type="pres">
      <dgm:prSet presAssocID="{4E8D2E69-0173-4BD3-B96A-7A9C5DD12B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38E244F-8127-4F6E-883F-93769F6DF649}" type="pres">
      <dgm:prSet presAssocID="{4E8D2E69-0173-4BD3-B96A-7A9C5DD12B47}" presName="spaceRect" presStyleCnt="0"/>
      <dgm:spPr/>
    </dgm:pt>
    <dgm:pt modelId="{F313D330-B53F-4BA2-B3C4-4C93C9078C4C}" type="pres">
      <dgm:prSet presAssocID="{4E8D2E69-0173-4BD3-B96A-7A9C5DD12B47}" presName="textRect" presStyleLbl="revTx" presStyleIdx="0" presStyleCnt="3">
        <dgm:presLayoutVars>
          <dgm:chMax val="1"/>
          <dgm:chPref val="1"/>
        </dgm:presLayoutVars>
      </dgm:prSet>
      <dgm:spPr/>
    </dgm:pt>
    <dgm:pt modelId="{AD0F0B4D-D327-4C35-981B-E82548D006ED}" type="pres">
      <dgm:prSet presAssocID="{FEF1E80E-8A9E-4B0A-817C-2A4CFDCF3FB2}" presName="sibTrans" presStyleCnt="0"/>
      <dgm:spPr/>
    </dgm:pt>
    <dgm:pt modelId="{E98DFF1E-37F4-47E0-A0B2-13B794E571FE}" type="pres">
      <dgm:prSet presAssocID="{93A6A030-ABAB-4EFA-B539-0FDB3E07C1EF}" presName="compNode" presStyleCnt="0"/>
      <dgm:spPr/>
    </dgm:pt>
    <dgm:pt modelId="{EB7E5E06-FB5B-4047-832A-D61657BFA516}" type="pres">
      <dgm:prSet presAssocID="{93A6A030-ABAB-4EFA-B539-0FDB3E07C1E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1AC2BD-E811-46F0-8841-980AEAF7F996}" type="pres">
      <dgm:prSet presAssocID="{93A6A030-ABAB-4EFA-B539-0FDB3E07C1EF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D000893-0BF4-4BAB-AA66-0A911A19162B}" type="pres">
      <dgm:prSet presAssocID="{93A6A030-ABAB-4EFA-B539-0FDB3E07C1EF}" presName="spaceRect" presStyleCnt="0"/>
      <dgm:spPr/>
    </dgm:pt>
    <dgm:pt modelId="{ED6842C2-C297-4F13-B594-833CC8BD0DD5}" type="pres">
      <dgm:prSet presAssocID="{93A6A030-ABAB-4EFA-B539-0FDB3E07C1EF}" presName="textRect" presStyleLbl="revTx" presStyleIdx="1" presStyleCnt="3">
        <dgm:presLayoutVars>
          <dgm:chMax val="1"/>
          <dgm:chPref val="1"/>
        </dgm:presLayoutVars>
      </dgm:prSet>
      <dgm:spPr/>
    </dgm:pt>
    <dgm:pt modelId="{768C6E2B-018A-45D0-AE80-398041E344C4}" type="pres">
      <dgm:prSet presAssocID="{BFE0749E-E343-4A6F-BD09-2810EE6B4BD7}" presName="sibTrans" presStyleCnt="0"/>
      <dgm:spPr/>
    </dgm:pt>
    <dgm:pt modelId="{911F6295-9781-4170-A302-A41C03BD0A74}" type="pres">
      <dgm:prSet presAssocID="{76D56F19-2708-49DB-8F92-D8AC45F23A9A}" presName="compNode" presStyleCnt="0"/>
      <dgm:spPr/>
    </dgm:pt>
    <dgm:pt modelId="{B6DAB4AD-F80B-4B09-B0C5-13AA3AD074AF}" type="pres">
      <dgm:prSet presAssocID="{76D56F19-2708-49DB-8F92-D8AC45F23A9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B6FEA2-5FBE-42A5-90AA-65533B7555E4}" type="pres">
      <dgm:prSet presAssocID="{76D56F19-2708-49DB-8F92-D8AC45F23A9A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3524B4B1-386F-4FFA-9400-3138B7B12B97}" type="pres">
      <dgm:prSet presAssocID="{76D56F19-2708-49DB-8F92-D8AC45F23A9A}" presName="spaceRect" presStyleCnt="0"/>
      <dgm:spPr/>
    </dgm:pt>
    <dgm:pt modelId="{48286970-7B25-4073-9374-392EAC69074E}" type="pres">
      <dgm:prSet presAssocID="{76D56F19-2708-49DB-8F92-D8AC45F23A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E90211-17E0-4DDF-9274-DD3E46D811B8}" srcId="{D4503D04-C97E-4622-AE07-D0307CB3B4CA}" destId="{76D56F19-2708-49DB-8F92-D8AC45F23A9A}" srcOrd="2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0" destOrd="0" parTransId="{B954BF22-E3B3-4A1C-802E-590228BE2D9C}" sibTransId="{FEF1E80E-8A9E-4B0A-817C-2A4CFDCF3FB2}"/>
    <dgm:cxn modelId="{AA574F87-EC9F-4FBF-873B-AD365645C4B8}" type="presOf" srcId="{76D56F19-2708-49DB-8F92-D8AC45F23A9A}" destId="{48286970-7B25-4073-9374-392EAC69074E}" srcOrd="0" destOrd="0" presId="urn:microsoft.com/office/officeart/2018/5/layout/IconLeafLabelList"/>
    <dgm:cxn modelId="{5172A188-EFDA-449F-870B-78540BC8F34A}" type="presOf" srcId="{93A6A030-ABAB-4EFA-B539-0FDB3E07C1EF}" destId="{ED6842C2-C297-4F13-B594-833CC8BD0DD5}" srcOrd="0" destOrd="0" presId="urn:microsoft.com/office/officeart/2018/5/layout/IconLeafLabelList"/>
    <dgm:cxn modelId="{6CF1B6AC-E03D-42C3-9ADB-DC7F07444DC7}" type="presOf" srcId="{D4503D04-C97E-4622-AE07-D0307CB3B4CA}" destId="{3FF202FE-DA06-48FA-A61D-5395B8B56332}" srcOrd="0" destOrd="0" presId="urn:microsoft.com/office/officeart/2018/5/layout/IconLeafLabelList"/>
    <dgm:cxn modelId="{1179C0C4-030B-456B-B50C-2DC4AA0E4590}" type="presOf" srcId="{4E8D2E69-0173-4BD3-B96A-7A9C5DD12B47}" destId="{F313D330-B53F-4BA2-B3C4-4C93C9078C4C}" srcOrd="0" destOrd="0" presId="urn:microsoft.com/office/officeart/2018/5/layout/IconLeafLabelList"/>
    <dgm:cxn modelId="{4B40C8DC-6B57-4F5B-8440-7241C649700B}" srcId="{D4503D04-C97E-4622-AE07-D0307CB3B4CA}" destId="{93A6A030-ABAB-4EFA-B539-0FDB3E07C1EF}" srcOrd="1" destOrd="0" parTransId="{3D674B97-6DC6-4A12-85BA-0976D3064237}" sibTransId="{BFE0749E-E343-4A6F-BD09-2810EE6B4BD7}"/>
    <dgm:cxn modelId="{167F9B0D-3DC2-4ED1-86BF-3AB2FB8EB383}" type="presParOf" srcId="{3FF202FE-DA06-48FA-A61D-5395B8B56332}" destId="{01538B6A-6BB0-43BB-8D68-7F17EF7DA9E5}" srcOrd="0" destOrd="0" presId="urn:microsoft.com/office/officeart/2018/5/layout/IconLeafLabelList"/>
    <dgm:cxn modelId="{CF991468-70F8-4605-BF09-2311B1FD903E}" type="presParOf" srcId="{01538B6A-6BB0-43BB-8D68-7F17EF7DA9E5}" destId="{4EC3D677-8426-4264-A841-ABC12014C88A}" srcOrd="0" destOrd="0" presId="urn:microsoft.com/office/officeart/2018/5/layout/IconLeafLabelList"/>
    <dgm:cxn modelId="{AEE26FC2-B6A7-43AB-8AA7-6267763E3A8D}" type="presParOf" srcId="{01538B6A-6BB0-43BB-8D68-7F17EF7DA9E5}" destId="{D9BA9281-F99D-4997-B5F1-9062EEBE36E8}" srcOrd="1" destOrd="0" presId="urn:microsoft.com/office/officeart/2018/5/layout/IconLeafLabelList"/>
    <dgm:cxn modelId="{BFF04760-E43D-4ED3-96E2-5046BD15628A}" type="presParOf" srcId="{01538B6A-6BB0-43BB-8D68-7F17EF7DA9E5}" destId="{738E244F-8127-4F6E-883F-93769F6DF649}" srcOrd="2" destOrd="0" presId="urn:microsoft.com/office/officeart/2018/5/layout/IconLeafLabelList"/>
    <dgm:cxn modelId="{DC09BA2D-7138-4864-B346-2286DBBF1D8B}" type="presParOf" srcId="{01538B6A-6BB0-43BB-8D68-7F17EF7DA9E5}" destId="{F313D330-B53F-4BA2-B3C4-4C93C9078C4C}" srcOrd="3" destOrd="0" presId="urn:microsoft.com/office/officeart/2018/5/layout/IconLeafLabelList"/>
    <dgm:cxn modelId="{42FBA357-4616-4AA3-84C0-B336B0690ABD}" type="presParOf" srcId="{3FF202FE-DA06-48FA-A61D-5395B8B56332}" destId="{AD0F0B4D-D327-4C35-981B-E82548D006ED}" srcOrd="1" destOrd="0" presId="urn:microsoft.com/office/officeart/2018/5/layout/IconLeafLabelList"/>
    <dgm:cxn modelId="{AB48973D-1040-4FA8-ABCA-FD783AFD6599}" type="presParOf" srcId="{3FF202FE-DA06-48FA-A61D-5395B8B56332}" destId="{E98DFF1E-37F4-47E0-A0B2-13B794E571FE}" srcOrd="2" destOrd="0" presId="urn:microsoft.com/office/officeart/2018/5/layout/IconLeafLabelList"/>
    <dgm:cxn modelId="{DE3F1BF0-3DCE-4A5E-8CA9-3E8FCC1B8B62}" type="presParOf" srcId="{E98DFF1E-37F4-47E0-A0B2-13B794E571FE}" destId="{EB7E5E06-FB5B-4047-832A-D61657BFA516}" srcOrd="0" destOrd="0" presId="urn:microsoft.com/office/officeart/2018/5/layout/IconLeafLabelList"/>
    <dgm:cxn modelId="{E5F4B6F8-76A6-483A-B520-52BF1188EEA1}" type="presParOf" srcId="{E98DFF1E-37F4-47E0-A0B2-13B794E571FE}" destId="{5B1AC2BD-E811-46F0-8841-980AEAF7F996}" srcOrd="1" destOrd="0" presId="urn:microsoft.com/office/officeart/2018/5/layout/IconLeafLabelList"/>
    <dgm:cxn modelId="{D41701ED-33CA-40DC-BB67-9E62AD7D6113}" type="presParOf" srcId="{E98DFF1E-37F4-47E0-A0B2-13B794E571FE}" destId="{DD000893-0BF4-4BAB-AA66-0A911A19162B}" srcOrd="2" destOrd="0" presId="urn:microsoft.com/office/officeart/2018/5/layout/IconLeafLabelList"/>
    <dgm:cxn modelId="{D00E3365-98E9-4E08-97DE-EDB9768DF69D}" type="presParOf" srcId="{E98DFF1E-37F4-47E0-A0B2-13B794E571FE}" destId="{ED6842C2-C297-4F13-B594-833CC8BD0DD5}" srcOrd="3" destOrd="0" presId="urn:microsoft.com/office/officeart/2018/5/layout/IconLeafLabelList"/>
    <dgm:cxn modelId="{93F878EA-FE5F-4E21-A41E-11B5AA6C3043}" type="presParOf" srcId="{3FF202FE-DA06-48FA-A61D-5395B8B56332}" destId="{768C6E2B-018A-45D0-AE80-398041E344C4}" srcOrd="3" destOrd="0" presId="urn:microsoft.com/office/officeart/2018/5/layout/IconLeafLabelList"/>
    <dgm:cxn modelId="{09059455-F0AB-4661-AB65-9B36F472B1A8}" type="presParOf" srcId="{3FF202FE-DA06-48FA-A61D-5395B8B56332}" destId="{911F6295-9781-4170-A302-A41C03BD0A74}" srcOrd="4" destOrd="0" presId="urn:microsoft.com/office/officeart/2018/5/layout/IconLeafLabelList"/>
    <dgm:cxn modelId="{BA420FEF-E230-4337-90DA-42F98515C05B}" type="presParOf" srcId="{911F6295-9781-4170-A302-A41C03BD0A74}" destId="{B6DAB4AD-F80B-4B09-B0C5-13AA3AD074AF}" srcOrd="0" destOrd="0" presId="urn:microsoft.com/office/officeart/2018/5/layout/IconLeafLabelList"/>
    <dgm:cxn modelId="{FCF3F176-636C-4E21-BC38-FB7985685B4C}" type="presParOf" srcId="{911F6295-9781-4170-A302-A41C03BD0A74}" destId="{3AB6FEA2-5FBE-42A5-90AA-65533B7555E4}" srcOrd="1" destOrd="0" presId="urn:microsoft.com/office/officeart/2018/5/layout/IconLeafLabelList"/>
    <dgm:cxn modelId="{BAD27F11-4AF3-41BE-853D-C1F5AD519259}" type="presParOf" srcId="{911F6295-9781-4170-A302-A41C03BD0A74}" destId="{3524B4B1-386F-4FFA-9400-3138B7B12B97}" srcOrd="2" destOrd="0" presId="urn:microsoft.com/office/officeart/2018/5/layout/IconLeafLabelList"/>
    <dgm:cxn modelId="{F8E3FDD6-8488-4253-8489-61E93A6BC16C}" type="presParOf" srcId="{911F6295-9781-4170-A302-A41C03BD0A74}" destId="{48286970-7B25-4073-9374-392EAC69074E}" srcOrd="3" destOrd="0" presId="urn:microsoft.com/office/officeart/2018/5/layout/IconLeafLabelList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507682"/>
          <a:ext cx="4716462" cy="9372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82535" y="507682"/>
          <a:ext cx="3633926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FRONTEND: HTML,CSS,JAVASCRIPT,PHP</a:t>
          </a:r>
        </a:p>
      </dsp:txBody>
      <dsp:txXfrm>
        <a:off x="1082535" y="507682"/>
        <a:ext cx="3633926" cy="937260"/>
      </dsp:txXfrm>
    </dsp:sp>
    <dsp:sp modelId="{B58CA141-504B-412A-818E-73651C363A3D}">
      <dsp:nvSpPr>
        <dsp:cNvPr id="0" name=""/>
        <dsp:cNvSpPr/>
      </dsp:nvSpPr>
      <dsp:spPr>
        <a:xfrm>
          <a:off x="0" y="1679258"/>
          <a:ext cx="4716462" cy="9372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82535" y="1679258"/>
          <a:ext cx="3633926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BACKEND:MYSQL SERVER</a:t>
          </a:r>
        </a:p>
      </dsp:txBody>
      <dsp:txXfrm>
        <a:off x="1082535" y="1679258"/>
        <a:ext cx="3633926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3D677-8426-4264-A841-ABC12014C88A}">
      <dsp:nvSpPr>
        <dsp:cNvPr id="0" name=""/>
        <dsp:cNvSpPr/>
      </dsp:nvSpPr>
      <dsp:spPr>
        <a:xfrm>
          <a:off x="624000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9281-F99D-4997-B5F1-9062EEBE36E8}">
      <dsp:nvSpPr>
        <dsp:cNvPr id="0" name=""/>
        <dsp:cNvSpPr/>
      </dsp:nvSpPr>
      <dsp:spPr>
        <a:xfrm>
          <a:off x="1004250" y="54396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3D330-B53F-4BA2-B3C4-4C93C9078C4C}">
      <dsp:nvSpPr>
        <dsp:cNvPr id="0" name=""/>
        <dsp:cNvSpPr/>
      </dsp:nvSpPr>
      <dsp:spPr>
        <a:xfrm>
          <a:off x="5362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RESOURCE ALLOCATION</a:t>
          </a:r>
        </a:p>
      </dsp:txBody>
      <dsp:txXfrm>
        <a:off x="53625" y="2503718"/>
        <a:ext cx="2925000" cy="720000"/>
      </dsp:txXfrm>
    </dsp:sp>
    <dsp:sp modelId="{EB7E5E06-FB5B-4047-832A-D61657BFA516}">
      <dsp:nvSpPr>
        <dsp:cNvPr id="0" name=""/>
        <dsp:cNvSpPr/>
      </dsp:nvSpPr>
      <dsp:spPr>
        <a:xfrm>
          <a:off x="4060875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AC2BD-E811-46F0-8841-980AEAF7F996}">
      <dsp:nvSpPr>
        <dsp:cNvPr id="0" name=""/>
        <dsp:cNvSpPr/>
      </dsp:nvSpPr>
      <dsp:spPr>
        <a:xfrm>
          <a:off x="4441125" y="543967"/>
          <a:ext cx="1023750" cy="102375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42C2-C297-4F13-B594-833CC8BD0DD5}">
      <dsp:nvSpPr>
        <dsp:cNvPr id="0" name=""/>
        <dsp:cNvSpPr/>
      </dsp:nvSpPr>
      <dsp:spPr>
        <a:xfrm>
          <a:off x="3490500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WORK FOR ALL COLLEGE</a:t>
          </a:r>
        </a:p>
      </dsp:txBody>
      <dsp:txXfrm>
        <a:off x="3490500" y="2503718"/>
        <a:ext cx="2925000" cy="720000"/>
      </dsp:txXfrm>
    </dsp:sp>
    <dsp:sp modelId="{B6DAB4AD-F80B-4B09-B0C5-13AA3AD074AF}">
      <dsp:nvSpPr>
        <dsp:cNvPr id="0" name=""/>
        <dsp:cNvSpPr/>
      </dsp:nvSpPr>
      <dsp:spPr>
        <a:xfrm>
          <a:off x="7497750" y="163717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6FEA2-5FBE-42A5-90AA-65533B7555E4}">
      <dsp:nvSpPr>
        <dsp:cNvPr id="0" name=""/>
        <dsp:cNvSpPr/>
      </dsp:nvSpPr>
      <dsp:spPr>
        <a:xfrm>
          <a:off x="7878000" y="543967"/>
          <a:ext cx="1023750" cy="10237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6970-7B25-4073-9374-392EAC69074E}">
      <dsp:nvSpPr>
        <dsp:cNvPr id="0" name=""/>
        <dsp:cNvSpPr/>
      </dsp:nvSpPr>
      <dsp:spPr>
        <a:xfrm>
          <a:off x="6927375" y="2503718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HELPS IN EMERGENCY SITUATION</a:t>
          </a:r>
        </a:p>
      </dsp:txBody>
      <dsp:txXfrm>
        <a:off x="6927375" y="2503718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0.01677</cdr:x>
      <cdr:y>0.03268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62607D-1376-8540-2560-C917E5F7FA97}"/>
            </a:ext>
          </a:extLst>
        </cdr:cNvPr>
        <cdr:cNvSpPr txBox="1"/>
      </cdr:nvSpPr>
      <cdr:spPr>
        <a:xfrm xmlns:a="http://schemas.openxmlformats.org/drawingml/2006/main">
          <a:off x="120677" y="211015"/>
          <a:ext cx="7076048" cy="62460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0.01677</cdr:x>
      <cdr:y>0.03268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62607D-1376-8540-2560-C917E5F7FA97}"/>
            </a:ext>
          </a:extLst>
        </cdr:cNvPr>
        <cdr:cNvSpPr txBox="1"/>
      </cdr:nvSpPr>
      <cdr:spPr>
        <a:xfrm xmlns:a="http://schemas.openxmlformats.org/drawingml/2006/main">
          <a:off x="120677" y="211015"/>
          <a:ext cx="7076048" cy="62460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0.01677</cdr:x>
      <cdr:y>0.03268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62607D-1376-8540-2560-C917E5F7FA97}"/>
            </a:ext>
          </a:extLst>
        </cdr:cNvPr>
        <cdr:cNvSpPr txBox="1"/>
      </cdr:nvSpPr>
      <cdr:spPr>
        <a:xfrm xmlns:a="http://schemas.openxmlformats.org/drawingml/2006/main">
          <a:off x="120677" y="211015"/>
          <a:ext cx="7076048" cy="62460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4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5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14773" b="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AA7F2-C04A-2AC6-A2CC-664155521DFB}"/>
              </a:ext>
            </a:extLst>
          </p:cNvPr>
          <p:cNvSpPr txBox="1"/>
          <p:nvPr/>
        </p:nvSpPr>
        <p:spPr>
          <a:xfrm>
            <a:off x="6287068" y="3091514"/>
            <a:ext cx="288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HELPING HAND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056" y="391235"/>
            <a:ext cx="8676222" cy="93259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Screenshots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EAC3-4649-8E48-7D07-F4A6C891A1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2793" y="1715056"/>
            <a:ext cx="5496826" cy="349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EC126-9802-F4CE-CCF0-700F456B37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38629" y="1715056"/>
            <a:ext cx="5496826" cy="34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056" y="391235"/>
            <a:ext cx="8676222" cy="93259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Screenshots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EAC3-4649-8E48-7D07-F4A6C891A1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2793" y="1899139"/>
            <a:ext cx="5496826" cy="3310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EC126-9802-F4CE-CCF0-700F456B37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38629" y="1899139"/>
            <a:ext cx="5496826" cy="33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00507"/>
              </p:ext>
            </p:extLst>
          </p:nvPr>
        </p:nvGraphicFramePr>
        <p:xfrm>
          <a:off x="4577932" y="196948"/>
          <a:ext cx="7196725" cy="645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8482EB-A405-4634-48EB-93A445F7B6C0}"/>
              </a:ext>
            </a:extLst>
          </p:cNvPr>
          <p:cNvSpPr txBox="1"/>
          <p:nvPr/>
        </p:nvSpPr>
        <p:spPr>
          <a:xfrm>
            <a:off x="4262511" y="538144"/>
            <a:ext cx="7929489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The web application entitled “</a:t>
            </a:r>
            <a:r>
              <a:rPr lang="en-US" sz="2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” is an online platform for managing activities performed in </a:t>
            </a:r>
            <a:r>
              <a:rPr lang="en-US" sz="23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club of MACE.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Managing activities performed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club of MACE. 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 charity activities 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financial support from students and public.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can request for services. 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can provide financial aid.</a:t>
            </a:r>
          </a:p>
        </p:txBody>
      </p:sp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430179"/>
            <a:ext cx="3940683" cy="36759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Existing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932" y="196948"/>
          <a:ext cx="7196725" cy="645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8482EB-A405-4634-48EB-93A445F7B6C0}"/>
              </a:ext>
            </a:extLst>
          </p:cNvPr>
          <p:cNvSpPr txBox="1"/>
          <p:nvPr/>
        </p:nvSpPr>
        <p:spPr>
          <a:xfrm>
            <a:off x="4262511" y="1357012"/>
            <a:ext cx="7929489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Existing system is a pen and paper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The financial transaction  is not much transparent.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Inefficient storage mechanism.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Absence of a common channel for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members.</a:t>
            </a: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430179"/>
            <a:ext cx="3940683" cy="36759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Proposed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932" y="196948"/>
          <a:ext cx="7196725" cy="645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8482EB-A405-4634-48EB-93A445F7B6C0}"/>
              </a:ext>
            </a:extLst>
          </p:cNvPr>
          <p:cNvSpPr txBox="1"/>
          <p:nvPr/>
        </p:nvSpPr>
        <p:spPr>
          <a:xfrm>
            <a:off x="4262511" y="852044"/>
            <a:ext cx="7929489" cy="535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a web application to automate the activities of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Sparsham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club in MACE.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Here the services can be requested through this website without direct visit to the college.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Provides quick responses.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Efficient storage mechanism.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Traditional pen and  paper system  replaced by a complete online system.</a:t>
            </a:r>
          </a:p>
          <a:p>
            <a:pPr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2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5" b="3795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46" b="2746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499" r="26499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608" r="24608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433160"/>
              </p:ext>
            </p:extLst>
          </p:nvPr>
        </p:nvGraphicFramePr>
        <p:xfrm>
          <a:off x="1141413" y="2134738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 scope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6239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056" y="391235"/>
            <a:ext cx="8676222" cy="93259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Screenshots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26EAC3-4649-8E48-7D07-F4A6C891A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156" y="1327140"/>
            <a:ext cx="9061687" cy="49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056" y="391235"/>
            <a:ext cx="8676222" cy="93259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Screenshots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EAC3-4649-8E48-7D07-F4A6C891A1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2793" y="1690438"/>
            <a:ext cx="5496826" cy="3212662"/>
          </a:xfrm>
          <a:prstGeom prst="rect">
            <a:avLst/>
          </a:prstGeom>
        </p:spPr>
      </p:pic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59EC126-9802-F4CE-CCF0-700F456B3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629" y="1715056"/>
            <a:ext cx="5496826" cy="32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056" y="391235"/>
            <a:ext cx="8676222" cy="93259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Screenshots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EAC3-4649-8E48-7D07-F4A6C891A1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2793" y="2035235"/>
            <a:ext cx="5496826" cy="3310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EC126-9802-F4CE-CCF0-700F456B37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38629" y="2055829"/>
            <a:ext cx="5496826" cy="32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429</TotalTime>
  <Words>193</Words>
  <Application>Microsoft Office PowerPoint</Application>
  <PresentationFormat>Widescreen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Times New Roman</vt:lpstr>
      <vt:lpstr>Wingdings</vt:lpstr>
      <vt:lpstr>Mesh</vt:lpstr>
      <vt:lpstr>  Sparsham    </vt:lpstr>
      <vt:lpstr>Introduction</vt:lpstr>
      <vt:lpstr>Existing system</vt:lpstr>
      <vt:lpstr>Proposed system</vt:lpstr>
      <vt:lpstr>implementation</vt:lpstr>
      <vt:lpstr>Future scope</vt:lpstr>
      <vt:lpstr>Screenshots</vt:lpstr>
      <vt:lpstr>Screenshots</vt:lpstr>
      <vt:lpstr>Screenshots</vt:lpstr>
      <vt:lpstr>Screenshots</vt:lpstr>
      <vt:lpstr>Screenshots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Design</dc:title>
  <dc:creator>Harsha Haridas</dc:creator>
  <cp:lastModifiedBy>Harsha Haridas</cp:lastModifiedBy>
  <cp:revision>4</cp:revision>
  <dcterms:created xsi:type="dcterms:W3CDTF">2022-04-27T10:52:44Z</dcterms:created>
  <dcterms:modified xsi:type="dcterms:W3CDTF">2022-05-06T16:50:38Z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