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F4A52-7351-29A7-37DB-D7CA83AE39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FC5CA0-8CE4-6499-D2CB-8C9C00E47D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2AD2F7-353D-DEEC-A8D3-3DB764D235FD}"/>
              </a:ext>
            </a:extLst>
          </p:cNvPr>
          <p:cNvSpPr>
            <a:spLocks noGrp="1"/>
          </p:cNvSpPr>
          <p:nvPr>
            <p:ph type="dt" sz="half" idx="10"/>
          </p:nvPr>
        </p:nvSpPr>
        <p:spPr/>
        <p:txBody>
          <a:bodyPr/>
          <a:lstStyle/>
          <a:p>
            <a:fld id="{B10D08C9-A818-4DBD-BA87-E92D08300682}" type="datetimeFigureOut">
              <a:rPr lang="en-US" smtClean="0"/>
              <a:t>7/22/2025</a:t>
            </a:fld>
            <a:endParaRPr lang="en-US"/>
          </a:p>
        </p:txBody>
      </p:sp>
      <p:sp>
        <p:nvSpPr>
          <p:cNvPr id="5" name="Footer Placeholder 4">
            <a:extLst>
              <a:ext uri="{FF2B5EF4-FFF2-40B4-BE49-F238E27FC236}">
                <a16:creationId xmlns:a16="http://schemas.microsoft.com/office/drawing/2014/main" id="{49D1AB5D-0B07-EDC7-0293-60607B1C0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8B868-7BC9-7B21-2D65-5378295132E0}"/>
              </a:ext>
            </a:extLst>
          </p:cNvPr>
          <p:cNvSpPr>
            <a:spLocks noGrp="1"/>
          </p:cNvSpPr>
          <p:nvPr>
            <p:ph type="sldNum" sz="quarter" idx="12"/>
          </p:nvPr>
        </p:nvSpPr>
        <p:spPr/>
        <p:txBody>
          <a:bodyPr/>
          <a:lstStyle/>
          <a:p>
            <a:fld id="{903842E2-5AAC-49E3-A45C-3F7504991A3C}" type="slidenum">
              <a:rPr lang="en-US" smtClean="0"/>
              <a:t>‹#›</a:t>
            </a:fld>
            <a:endParaRPr lang="en-US"/>
          </a:p>
        </p:txBody>
      </p:sp>
    </p:spTree>
    <p:extLst>
      <p:ext uri="{BB962C8B-B14F-4D97-AF65-F5344CB8AC3E}">
        <p14:creationId xmlns:p14="http://schemas.microsoft.com/office/powerpoint/2010/main" val="2672798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AD2CD-939F-BB2B-B985-4465D48DE8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05F92E-52BD-31D0-DE49-EA80C6710E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5EF6E-F9A1-5C51-419B-CF55115E3017}"/>
              </a:ext>
            </a:extLst>
          </p:cNvPr>
          <p:cNvSpPr>
            <a:spLocks noGrp="1"/>
          </p:cNvSpPr>
          <p:nvPr>
            <p:ph type="dt" sz="half" idx="10"/>
          </p:nvPr>
        </p:nvSpPr>
        <p:spPr/>
        <p:txBody>
          <a:bodyPr/>
          <a:lstStyle/>
          <a:p>
            <a:fld id="{B10D08C9-A818-4DBD-BA87-E92D08300682}" type="datetimeFigureOut">
              <a:rPr lang="en-US" smtClean="0"/>
              <a:t>7/22/2025</a:t>
            </a:fld>
            <a:endParaRPr lang="en-US"/>
          </a:p>
        </p:txBody>
      </p:sp>
      <p:sp>
        <p:nvSpPr>
          <p:cNvPr id="5" name="Footer Placeholder 4">
            <a:extLst>
              <a:ext uri="{FF2B5EF4-FFF2-40B4-BE49-F238E27FC236}">
                <a16:creationId xmlns:a16="http://schemas.microsoft.com/office/drawing/2014/main" id="{74339FAD-FCFA-56E0-7C95-7676389F1F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40EC1A-1946-9BB9-BC41-3A825E4510A0}"/>
              </a:ext>
            </a:extLst>
          </p:cNvPr>
          <p:cNvSpPr>
            <a:spLocks noGrp="1"/>
          </p:cNvSpPr>
          <p:nvPr>
            <p:ph type="sldNum" sz="quarter" idx="12"/>
          </p:nvPr>
        </p:nvSpPr>
        <p:spPr/>
        <p:txBody>
          <a:bodyPr/>
          <a:lstStyle/>
          <a:p>
            <a:fld id="{903842E2-5AAC-49E3-A45C-3F7504991A3C}" type="slidenum">
              <a:rPr lang="en-US" smtClean="0"/>
              <a:t>‹#›</a:t>
            </a:fld>
            <a:endParaRPr lang="en-US"/>
          </a:p>
        </p:txBody>
      </p:sp>
    </p:spTree>
    <p:extLst>
      <p:ext uri="{BB962C8B-B14F-4D97-AF65-F5344CB8AC3E}">
        <p14:creationId xmlns:p14="http://schemas.microsoft.com/office/powerpoint/2010/main" val="174221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025BE2-9947-99E7-FF16-47B3D927BE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E2D6A7-ADD2-DA82-1FD7-71B5D6ECE9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508CA-0997-F540-24AB-A8054B5ABE36}"/>
              </a:ext>
            </a:extLst>
          </p:cNvPr>
          <p:cNvSpPr>
            <a:spLocks noGrp="1"/>
          </p:cNvSpPr>
          <p:nvPr>
            <p:ph type="dt" sz="half" idx="10"/>
          </p:nvPr>
        </p:nvSpPr>
        <p:spPr/>
        <p:txBody>
          <a:bodyPr/>
          <a:lstStyle/>
          <a:p>
            <a:fld id="{B10D08C9-A818-4DBD-BA87-E92D08300682}" type="datetimeFigureOut">
              <a:rPr lang="en-US" smtClean="0"/>
              <a:t>7/22/2025</a:t>
            </a:fld>
            <a:endParaRPr lang="en-US"/>
          </a:p>
        </p:txBody>
      </p:sp>
      <p:sp>
        <p:nvSpPr>
          <p:cNvPr id="5" name="Footer Placeholder 4">
            <a:extLst>
              <a:ext uri="{FF2B5EF4-FFF2-40B4-BE49-F238E27FC236}">
                <a16:creationId xmlns:a16="http://schemas.microsoft.com/office/drawing/2014/main" id="{669F73AD-CD2A-EB8F-25E8-825C8E827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571713-2FB1-F972-C747-77D957CB5241}"/>
              </a:ext>
            </a:extLst>
          </p:cNvPr>
          <p:cNvSpPr>
            <a:spLocks noGrp="1"/>
          </p:cNvSpPr>
          <p:nvPr>
            <p:ph type="sldNum" sz="quarter" idx="12"/>
          </p:nvPr>
        </p:nvSpPr>
        <p:spPr/>
        <p:txBody>
          <a:bodyPr/>
          <a:lstStyle/>
          <a:p>
            <a:fld id="{903842E2-5AAC-49E3-A45C-3F7504991A3C}" type="slidenum">
              <a:rPr lang="en-US" smtClean="0"/>
              <a:t>‹#›</a:t>
            </a:fld>
            <a:endParaRPr lang="en-US"/>
          </a:p>
        </p:txBody>
      </p:sp>
    </p:spTree>
    <p:extLst>
      <p:ext uri="{BB962C8B-B14F-4D97-AF65-F5344CB8AC3E}">
        <p14:creationId xmlns:p14="http://schemas.microsoft.com/office/powerpoint/2010/main" val="989136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22ECA-CAD7-FFFE-961D-4FDE88ED82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1303FC-1705-F55E-F60D-8C62E2FC0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8C6FD-F65A-ADE9-744D-5345A61054AF}"/>
              </a:ext>
            </a:extLst>
          </p:cNvPr>
          <p:cNvSpPr>
            <a:spLocks noGrp="1"/>
          </p:cNvSpPr>
          <p:nvPr>
            <p:ph type="dt" sz="half" idx="10"/>
          </p:nvPr>
        </p:nvSpPr>
        <p:spPr/>
        <p:txBody>
          <a:bodyPr/>
          <a:lstStyle/>
          <a:p>
            <a:fld id="{B10D08C9-A818-4DBD-BA87-E92D08300682}" type="datetimeFigureOut">
              <a:rPr lang="en-US" smtClean="0"/>
              <a:t>7/22/2025</a:t>
            </a:fld>
            <a:endParaRPr lang="en-US"/>
          </a:p>
        </p:txBody>
      </p:sp>
      <p:sp>
        <p:nvSpPr>
          <p:cNvPr id="5" name="Footer Placeholder 4">
            <a:extLst>
              <a:ext uri="{FF2B5EF4-FFF2-40B4-BE49-F238E27FC236}">
                <a16:creationId xmlns:a16="http://schemas.microsoft.com/office/drawing/2014/main" id="{F952D579-23D3-0D65-C864-4FF0839A6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1E191-5262-C949-370E-0A494FF6733C}"/>
              </a:ext>
            </a:extLst>
          </p:cNvPr>
          <p:cNvSpPr>
            <a:spLocks noGrp="1"/>
          </p:cNvSpPr>
          <p:nvPr>
            <p:ph type="sldNum" sz="quarter" idx="12"/>
          </p:nvPr>
        </p:nvSpPr>
        <p:spPr/>
        <p:txBody>
          <a:bodyPr/>
          <a:lstStyle/>
          <a:p>
            <a:fld id="{903842E2-5AAC-49E3-A45C-3F7504991A3C}" type="slidenum">
              <a:rPr lang="en-US" smtClean="0"/>
              <a:t>‹#›</a:t>
            </a:fld>
            <a:endParaRPr lang="en-US"/>
          </a:p>
        </p:txBody>
      </p:sp>
    </p:spTree>
    <p:extLst>
      <p:ext uri="{BB962C8B-B14F-4D97-AF65-F5344CB8AC3E}">
        <p14:creationId xmlns:p14="http://schemas.microsoft.com/office/powerpoint/2010/main" val="520231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0B0E-9F57-6352-4834-32A7558BAD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B759D5-8820-1BD2-03D7-08C626C072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F3D221-995B-CB69-751F-A9FCB0FD6E61}"/>
              </a:ext>
            </a:extLst>
          </p:cNvPr>
          <p:cNvSpPr>
            <a:spLocks noGrp="1"/>
          </p:cNvSpPr>
          <p:nvPr>
            <p:ph type="dt" sz="half" idx="10"/>
          </p:nvPr>
        </p:nvSpPr>
        <p:spPr/>
        <p:txBody>
          <a:bodyPr/>
          <a:lstStyle/>
          <a:p>
            <a:fld id="{B10D08C9-A818-4DBD-BA87-E92D08300682}" type="datetimeFigureOut">
              <a:rPr lang="en-US" smtClean="0"/>
              <a:t>7/22/2025</a:t>
            </a:fld>
            <a:endParaRPr lang="en-US"/>
          </a:p>
        </p:txBody>
      </p:sp>
      <p:sp>
        <p:nvSpPr>
          <p:cNvPr id="5" name="Footer Placeholder 4">
            <a:extLst>
              <a:ext uri="{FF2B5EF4-FFF2-40B4-BE49-F238E27FC236}">
                <a16:creationId xmlns:a16="http://schemas.microsoft.com/office/drawing/2014/main" id="{83D1172A-D953-9446-A8C2-EBBAF9DC1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5A6305-3DA4-8558-DB50-687C7E220012}"/>
              </a:ext>
            </a:extLst>
          </p:cNvPr>
          <p:cNvSpPr>
            <a:spLocks noGrp="1"/>
          </p:cNvSpPr>
          <p:nvPr>
            <p:ph type="sldNum" sz="quarter" idx="12"/>
          </p:nvPr>
        </p:nvSpPr>
        <p:spPr/>
        <p:txBody>
          <a:bodyPr/>
          <a:lstStyle/>
          <a:p>
            <a:fld id="{903842E2-5AAC-49E3-A45C-3F7504991A3C}" type="slidenum">
              <a:rPr lang="en-US" smtClean="0"/>
              <a:t>‹#›</a:t>
            </a:fld>
            <a:endParaRPr lang="en-US"/>
          </a:p>
        </p:txBody>
      </p:sp>
    </p:spTree>
    <p:extLst>
      <p:ext uri="{BB962C8B-B14F-4D97-AF65-F5344CB8AC3E}">
        <p14:creationId xmlns:p14="http://schemas.microsoft.com/office/powerpoint/2010/main" val="3691050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CEA0-9F8D-24D8-523E-8133CC6AE0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46C05A-B78E-2B6E-6AEF-A9449C281A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030959-71DD-2C48-DB5C-32C75811A8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A0E959-46B1-2EFF-1800-68B146E97231}"/>
              </a:ext>
            </a:extLst>
          </p:cNvPr>
          <p:cNvSpPr>
            <a:spLocks noGrp="1"/>
          </p:cNvSpPr>
          <p:nvPr>
            <p:ph type="dt" sz="half" idx="10"/>
          </p:nvPr>
        </p:nvSpPr>
        <p:spPr/>
        <p:txBody>
          <a:bodyPr/>
          <a:lstStyle/>
          <a:p>
            <a:fld id="{B10D08C9-A818-4DBD-BA87-E92D08300682}" type="datetimeFigureOut">
              <a:rPr lang="en-US" smtClean="0"/>
              <a:t>7/22/2025</a:t>
            </a:fld>
            <a:endParaRPr lang="en-US"/>
          </a:p>
        </p:txBody>
      </p:sp>
      <p:sp>
        <p:nvSpPr>
          <p:cNvPr id="6" name="Footer Placeholder 5">
            <a:extLst>
              <a:ext uri="{FF2B5EF4-FFF2-40B4-BE49-F238E27FC236}">
                <a16:creationId xmlns:a16="http://schemas.microsoft.com/office/drawing/2014/main" id="{51C30F9F-4155-A4A6-F382-52E52005A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B8CE8-776A-A8C4-4BB5-F559C54B0133}"/>
              </a:ext>
            </a:extLst>
          </p:cNvPr>
          <p:cNvSpPr>
            <a:spLocks noGrp="1"/>
          </p:cNvSpPr>
          <p:nvPr>
            <p:ph type="sldNum" sz="quarter" idx="12"/>
          </p:nvPr>
        </p:nvSpPr>
        <p:spPr/>
        <p:txBody>
          <a:bodyPr/>
          <a:lstStyle/>
          <a:p>
            <a:fld id="{903842E2-5AAC-49E3-A45C-3F7504991A3C}" type="slidenum">
              <a:rPr lang="en-US" smtClean="0"/>
              <a:t>‹#›</a:t>
            </a:fld>
            <a:endParaRPr lang="en-US"/>
          </a:p>
        </p:txBody>
      </p:sp>
    </p:spTree>
    <p:extLst>
      <p:ext uri="{BB962C8B-B14F-4D97-AF65-F5344CB8AC3E}">
        <p14:creationId xmlns:p14="http://schemas.microsoft.com/office/powerpoint/2010/main" val="3180045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260E1-C27C-FCA1-7AC7-A2D51AACF7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B204B-AF1D-671E-2323-0AE7120A40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B762D7-BD19-05C7-EB4F-D2B73BCCB0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A95F3E-B07E-CBC4-7BE0-7B954A28C8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3A2F73-EFD1-64E2-86FE-B6A771B29A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7192CD-7877-CDDA-4198-14FE26EDF9AF}"/>
              </a:ext>
            </a:extLst>
          </p:cNvPr>
          <p:cNvSpPr>
            <a:spLocks noGrp="1"/>
          </p:cNvSpPr>
          <p:nvPr>
            <p:ph type="dt" sz="half" idx="10"/>
          </p:nvPr>
        </p:nvSpPr>
        <p:spPr/>
        <p:txBody>
          <a:bodyPr/>
          <a:lstStyle/>
          <a:p>
            <a:fld id="{B10D08C9-A818-4DBD-BA87-E92D08300682}" type="datetimeFigureOut">
              <a:rPr lang="en-US" smtClean="0"/>
              <a:t>7/22/2025</a:t>
            </a:fld>
            <a:endParaRPr lang="en-US"/>
          </a:p>
        </p:txBody>
      </p:sp>
      <p:sp>
        <p:nvSpPr>
          <p:cNvPr id="8" name="Footer Placeholder 7">
            <a:extLst>
              <a:ext uri="{FF2B5EF4-FFF2-40B4-BE49-F238E27FC236}">
                <a16:creationId xmlns:a16="http://schemas.microsoft.com/office/drawing/2014/main" id="{8610B717-0C56-9D17-A6DD-B206357E8E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43B57E-81EB-5875-C5DB-1D8BEFD1F489}"/>
              </a:ext>
            </a:extLst>
          </p:cNvPr>
          <p:cNvSpPr>
            <a:spLocks noGrp="1"/>
          </p:cNvSpPr>
          <p:nvPr>
            <p:ph type="sldNum" sz="quarter" idx="12"/>
          </p:nvPr>
        </p:nvSpPr>
        <p:spPr/>
        <p:txBody>
          <a:bodyPr/>
          <a:lstStyle/>
          <a:p>
            <a:fld id="{903842E2-5AAC-49E3-A45C-3F7504991A3C}" type="slidenum">
              <a:rPr lang="en-US" smtClean="0"/>
              <a:t>‹#›</a:t>
            </a:fld>
            <a:endParaRPr lang="en-US"/>
          </a:p>
        </p:txBody>
      </p:sp>
    </p:spTree>
    <p:extLst>
      <p:ext uri="{BB962C8B-B14F-4D97-AF65-F5344CB8AC3E}">
        <p14:creationId xmlns:p14="http://schemas.microsoft.com/office/powerpoint/2010/main" val="1486937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27FA-023A-1850-E160-7F25A1FF4C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9B33C8-1525-5FA2-4A9C-B2A0D1E62DD9}"/>
              </a:ext>
            </a:extLst>
          </p:cNvPr>
          <p:cNvSpPr>
            <a:spLocks noGrp="1"/>
          </p:cNvSpPr>
          <p:nvPr>
            <p:ph type="dt" sz="half" idx="10"/>
          </p:nvPr>
        </p:nvSpPr>
        <p:spPr/>
        <p:txBody>
          <a:bodyPr/>
          <a:lstStyle/>
          <a:p>
            <a:fld id="{B10D08C9-A818-4DBD-BA87-E92D08300682}" type="datetimeFigureOut">
              <a:rPr lang="en-US" smtClean="0"/>
              <a:t>7/22/2025</a:t>
            </a:fld>
            <a:endParaRPr lang="en-US"/>
          </a:p>
        </p:txBody>
      </p:sp>
      <p:sp>
        <p:nvSpPr>
          <p:cNvPr id="4" name="Footer Placeholder 3">
            <a:extLst>
              <a:ext uri="{FF2B5EF4-FFF2-40B4-BE49-F238E27FC236}">
                <a16:creationId xmlns:a16="http://schemas.microsoft.com/office/drawing/2014/main" id="{0BD2A5F6-F0F8-350B-4AF4-C0609F57A7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273A76-6DFA-5A20-BCC2-A8F4517D9DC3}"/>
              </a:ext>
            </a:extLst>
          </p:cNvPr>
          <p:cNvSpPr>
            <a:spLocks noGrp="1"/>
          </p:cNvSpPr>
          <p:nvPr>
            <p:ph type="sldNum" sz="quarter" idx="12"/>
          </p:nvPr>
        </p:nvSpPr>
        <p:spPr/>
        <p:txBody>
          <a:bodyPr/>
          <a:lstStyle/>
          <a:p>
            <a:fld id="{903842E2-5AAC-49E3-A45C-3F7504991A3C}" type="slidenum">
              <a:rPr lang="en-US" smtClean="0"/>
              <a:t>‹#›</a:t>
            </a:fld>
            <a:endParaRPr lang="en-US"/>
          </a:p>
        </p:txBody>
      </p:sp>
    </p:spTree>
    <p:extLst>
      <p:ext uri="{BB962C8B-B14F-4D97-AF65-F5344CB8AC3E}">
        <p14:creationId xmlns:p14="http://schemas.microsoft.com/office/powerpoint/2010/main" val="258084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5114A5-0389-3E96-5094-DDE33CCDC9EC}"/>
              </a:ext>
            </a:extLst>
          </p:cNvPr>
          <p:cNvSpPr>
            <a:spLocks noGrp="1"/>
          </p:cNvSpPr>
          <p:nvPr>
            <p:ph type="dt" sz="half" idx="10"/>
          </p:nvPr>
        </p:nvSpPr>
        <p:spPr/>
        <p:txBody>
          <a:bodyPr/>
          <a:lstStyle/>
          <a:p>
            <a:fld id="{B10D08C9-A818-4DBD-BA87-E92D08300682}" type="datetimeFigureOut">
              <a:rPr lang="en-US" smtClean="0"/>
              <a:t>7/22/2025</a:t>
            </a:fld>
            <a:endParaRPr lang="en-US"/>
          </a:p>
        </p:txBody>
      </p:sp>
      <p:sp>
        <p:nvSpPr>
          <p:cNvPr id="3" name="Footer Placeholder 2">
            <a:extLst>
              <a:ext uri="{FF2B5EF4-FFF2-40B4-BE49-F238E27FC236}">
                <a16:creationId xmlns:a16="http://schemas.microsoft.com/office/drawing/2014/main" id="{1ECD5754-BCCF-BB10-0F20-D56206F644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D22D41-41EF-1DFD-BF44-9E0D1B9DF301}"/>
              </a:ext>
            </a:extLst>
          </p:cNvPr>
          <p:cNvSpPr>
            <a:spLocks noGrp="1"/>
          </p:cNvSpPr>
          <p:nvPr>
            <p:ph type="sldNum" sz="quarter" idx="12"/>
          </p:nvPr>
        </p:nvSpPr>
        <p:spPr/>
        <p:txBody>
          <a:bodyPr/>
          <a:lstStyle/>
          <a:p>
            <a:fld id="{903842E2-5AAC-49E3-A45C-3F7504991A3C}" type="slidenum">
              <a:rPr lang="en-US" smtClean="0"/>
              <a:t>‹#›</a:t>
            </a:fld>
            <a:endParaRPr lang="en-US"/>
          </a:p>
        </p:txBody>
      </p:sp>
    </p:spTree>
    <p:extLst>
      <p:ext uri="{BB962C8B-B14F-4D97-AF65-F5344CB8AC3E}">
        <p14:creationId xmlns:p14="http://schemas.microsoft.com/office/powerpoint/2010/main" val="615480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5E83-54F6-209C-6FF6-B0321FC40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0937C3-9DF3-22CF-178D-9B869EEE59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08C667-DE96-AA83-2109-2DB0431AAF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AEF1A8-19FE-7A2F-2185-37D6D5E68B4F}"/>
              </a:ext>
            </a:extLst>
          </p:cNvPr>
          <p:cNvSpPr>
            <a:spLocks noGrp="1"/>
          </p:cNvSpPr>
          <p:nvPr>
            <p:ph type="dt" sz="half" idx="10"/>
          </p:nvPr>
        </p:nvSpPr>
        <p:spPr/>
        <p:txBody>
          <a:bodyPr/>
          <a:lstStyle/>
          <a:p>
            <a:fld id="{B10D08C9-A818-4DBD-BA87-E92D08300682}" type="datetimeFigureOut">
              <a:rPr lang="en-US" smtClean="0"/>
              <a:t>7/22/2025</a:t>
            </a:fld>
            <a:endParaRPr lang="en-US"/>
          </a:p>
        </p:txBody>
      </p:sp>
      <p:sp>
        <p:nvSpPr>
          <p:cNvPr id="6" name="Footer Placeholder 5">
            <a:extLst>
              <a:ext uri="{FF2B5EF4-FFF2-40B4-BE49-F238E27FC236}">
                <a16:creationId xmlns:a16="http://schemas.microsoft.com/office/drawing/2014/main" id="{8C699286-20E6-8184-F4B2-25F6C873B3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A071B-7CED-6A43-6190-F1DFA1F6FEE8}"/>
              </a:ext>
            </a:extLst>
          </p:cNvPr>
          <p:cNvSpPr>
            <a:spLocks noGrp="1"/>
          </p:cNvSpPr>
          <p:nvPr>
            <p:ph type="sldNum" sz="quarter" idx="12"/>
          </p:nvPr>
        </p:nvSpPr>
        <p:spPr/>
        <p:txBody>
          <a:bodyPr/>
          <a:lstStyle/>
          <a:p>
            <a:fld id="{903842E2-5AAC-49E3-A45C-3F7504991A3C}" type="slidenum">
              <a:rPr lang="en-US" smtClean="0"/>
              <a:t>‹#›</a:t>
            </a:fld>
            <a:endParaRPr lang="en-US"/>
          </a:p>
        </p:txBody>
      </p:sp>
    </p:spTree>
    <p:extLst>
      <p:ext uri="{BB962C8B-B14F-4D97-AF65-F5344CB8AC3E}">
        <p14:creationId xmlns:p14="http://schemas.microsoft.com/office/powerpoint/2010/main" val="75541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43C56-F7D8-645B-DADE-E73C42ABA7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84C26B-3C5C-BD80-0B93-B0981309CF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43447D-E222-951D-7AF9-C13FCBBAA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734D47-51B5-A0A1-82C9-EE7A7CFDE067}"/>
              </a:ext>
            </a:extLst>
          </p:cNvPr>
          <p:cNvSpPr>
            <a:spLocks noGrp="1"/>
          </p:cNvSpPr>
          <p:nvPr>
            <p:ph type="dt" sz="half" idx="10"/>
          </p:nvPr>
        </p:nvSpPr>
        <p:spPr/>
        <p:txBody>
          <a:bodyPr/>
          <a:lstStyle/>
          <a:p>
            <a:fld id="{B10D08C9-A818-4DBD-BA87-E92D08300682}" type="datetimeFigureOut">
              <a:rPr lang="en-US" smtClean="0"/>
              <a:t>7/22/2025</a:t>
            </a:fld>
            <a:endParaRPr lang="en-US"/>
          </a:p>
        </p:txBody>
      </p:sp>
      <p:sp>
        <p:nvSpPr>
          <p:cNvPr id="6" name="Footer Placeholder 5">
            <a:extLst>
              <a:ext uri="{FF2B5EF4-FFF2-40B4-BE49-F238E27FC236}">
                <a16:creationId xmlns:a16="http://schemas.microsoft.com/office/drawing/2014/main" id="{4D816E1D-7F78-173C-1D2E-59F3D96ABA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87DE7E-9A2A-28DD-BAED-B2CD488DEF2A}"/>
              </a:ext>
            </a:extLst>
          </p:cNvPr>
          <p:cNvSpPr>
            <a:spLocks noGrp="1"/>
          </p:cNvSpPr>
          <p:nvPr>
            <p:ph type="sldNum" sz="quarter" idx="12"/>
          </p:nvPr>
        </p:nvSpPr>
        <p:spPr/>
        <p:txBody>
          <a:bodyPr/>
          <a:lstStyle/>
          <a:p>
            <a:fld id="{903842E2-5AAC-49E3-A45C-3F7504991A3C}" type="slidenum">
              <a:rPr lang="en-US" smtClean="0"/>
              <a:t>‹#›</a:t>
            </a:fld>
            <a:endParaRPr lang="en-US"/>
          </a:p>
        </p:txBody>
      </p:sp>
    </p:spTree>
    <p:extLst>
      <p:ext uri="{BB962C8B-B14F-4D97-AF65-F5344CB8AC3E}">
        <p14:creationId xmlns:p14="http://schemas.microsoft.com/office/powerpoint/2010/main" val="376262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741086-F75A-1C84-39D7-3D1ACCE3FF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3939B5-49F1-6A36-0533-A302A2D9AC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B58E94-9727-846F-C84B-6A22161866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D08C9-A818-4DBD-BA87-E92D08300682}" type="datetimeFigureOut">
              <a:rPr lang="en-US" smtClean="0"/>
              <a:t>7/22/2025</a:t>
            </a:fld>
            <a:endParaRPr lang="en-US"/>
          </a:p>
        </p:txBody>
      </p:sp>
      <p:sp>
        <p:nvSpPr>
          <p:cNvPr id="5" name="Footer Placeholder 4">
            <a:extLst>
              <a:ext uri="{FF2B5EF4-FFF2-40B4-BE49-F238E27FC236}">
                <a16:creationId xmlns:a16="http://schemas.microsoft.com/office/drawing/2014/main" id="{FA1169BD-2E49-733E-BBCC-4DE7F212D9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40859F-39D2-51E5-4D90-3BAB17FB87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3842E2-5AAC-49E3-A45C-3F7504991A3C}" type="slidenum">
              <a:rPr lang="en-US" smtClean="0"/>
              <a:t>‹#›</a:t>
            </a:fld>
            <a:endParaRPr lang="en-US"/>
          </a:p>
        </p:txBody>
      </p:sp>
    </p:spTree>
    <p:extLst>
      <p:ext uri="{BB962C8B-B14F-4D97-AF65-F5344CB8AC3E}">
        <p14:creationId xmlns:p14="http://schemas.microsoft.com/office/powerpoint/2010/main" val="621984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8E5B5A-4676-3547-88A0-702E1DA37C7A}"/>
              </a:ext>
            </a:extLst>
          </p:cNvPr>
          <p:cNvSpPr>
            <a:spLocks noGrp="1"/>
          </p:cNvSpPr>
          <p:nvPr>
            <p:ph type="title"/>
          </p:nvPr>
        </p:nvSpPr>
        <p:spPr/>
        <p:txBody>
          <a:bodyPr/>
          <a:lstStyle/>
          <a:p>
            <a:r>
              <a:rPr lang="en-US" b="1" dirty="0"/>
              <a:t>Higher-order function</a:t>
            </a:r>
          </a:p>
        </p:txBody>
      </p:sp>
      <p:sp>
        <p:nvSpPr>
          <p:cNvPr id="5" name="Content Placeholder 4">
            <a:extLst>
              <a:ext uri="{FF2B5EF4-FFF2-40B4-BE49-F238E27FC236}">
                <a16:creationId xmlns:a16="http://schemas.microsoft.com/office/drawing/2014/main" id="{F49403BD-3168-1BF2-26A4-FAD0265D67D5}"/>
              </a:ext>
            </a:extLst>
          </p:cNvPr>
          <p:cNvSpPr>
            <a:spLocks noGrp="1"/>
          </p:cNvSpPr>
          <p:nvPr>
            <p:ph idx="1"/>
          </p:nvPr>
        </p:nvSpPr>
        <p:spPr>
          <a:xfrm>
            <a:off x="838200" y="1825625"/>
            <a:ext cx="10070592" cy="3532759"/>
          </a:xfrm>
        </p:spPr>
        <p:txBody>
          <a:bodyPr/>
          <a:lstStyle/>
          <a:p>
            <a:r>
              <a:rPr lang="en-US" dirty="0"/>
              <a:t>In Java, a higher-order function is defined as a function that either takes one or more functions (often as lambda expressions or functional interfaces) as parameters or returns a function after execution. This concept is a key part of functional programming and became more practical with Java 8's introduction of lambda expressions and functional interfaces.</a:t>
            </a:r>
          </a:p>
        </p:txBody>
      </p:sp>
    </p:spTree>
    <p:extLst>
      <p:ext uri="{BB962C8B-B14F-4D97-AF65-F5344CB8AC3E}">
        <p14:creationId xmlns:p14="http://schemas.microsoft.com/office/powerpoint/2010/main" val="4201591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3CF783-4E8D-FB6F-E6CA-839940ECC557}"/>
              </a:ext>
            </a:extLst>
          </p:cNvPr>
          <p:cNvSpPr>
            <a:spLocks noGrp="1"/>
          </p:cNvSpPr>
          <p:nvPr>
            <p:ph type="title"/>
          </p:nvPr>
        </p:nvSpPr>
        <p:spPr/>
        <p:txBody>
          <a:bodyPr/>
          <a:lstStyle/>
          <a:p>
            <a:r>
              <a:rPr lang="en-US" b="1" dirty="0"/>
              <a:t>Stream API</a:t>
            </a:r>
          </a:p>
        </p:txBody>
      </p:sp>
      <p:sp>
        <p:nvSpPr>
          <p:cNvPr id="5" name="Content Placeholder 4">
            <a:extLst>
              <a:ext uri="{FF2B5EF4-FFF2-40B4-BE49-F238E27FC236}">
                <a16:creationId xmlns:a16="http://schemas.microsoft.com/office/drawing/2014/main" id="{14FF268F-0740-008D-CE39-B359E0B678F2}"/>
              </a:ext>
            </a:extLst>
          </p:cNvPr>
          <p:cNvSpPr>
            <a:spLocks noGrp="1"/>
          </p:cNvSpPr>
          <p:nvPr>
            <p:ph idx="1"/>
          </p:nvPr>
        </p:nvSpPr>
        <p:spPr>
          <a:xfrm>
            <a:off x="493776" y="1690688"/>
            <a:ext cx="11402568" cy="4802187"/>
          </a:xfrm>
        </p:spPr>
        <p:txBody>
          <a:bodyPr>
            <a:normAutofit fontScale="92500" lnSpcReduction="20000"/>
          </a:bodyPr>
          <a:lstStyle/>
          <a:p>
            <a:r>
              <a:rPr lang="en-US" dirty="0">
                <a:effectLst/>
              </a:rPr>
              <a:t>The Java Stream API provides a powerful and concise way to process collections of objects in a functional style. One of its useful operations is sorting elements in a stream using the sorted() method.</a:t>
            </a:r>
          </a:p>
          <a:p>
            <a:pPr marL="0" indent="0">
              <a:buNone/>
            </a:pPr>
            <a:endParaRPr lang="en-US" dirty="0">
              <a:effectLst/>
            </a:endParaRPr>
          </a:p>
          <a:p>
            <a:pPr marL="0" indent="0">
              <a:buNone/>
            </a:pPr>
            <a:r>
              <a:rPr lang="en-US" b="1" dirty="0">
                <a:effectLst/>
              </a:rPr>
              <a:t>Key Points About sorted() in Stream API:</a:t>
            </a:r>
          </a:p>
          <a:p>
            <a:pPr marL="0" indent="0">
              <a:buNone/>
            </a:pPr>
            <a:br>
              <a:rPr lang="en-US" b="1" dirty="0"/>
            </a:br>
            <a:r>
              <a:rPr lang="en-US" b="1" dirty="0">
                <a:effectLst/>
              </a:rPr>
              <a:t>sorted() </a:t>
            </a:r>
            <a:r>
              <a:rPr lang="en-US" dirty="0">
                <a:effectLst/>
              </a:rPr>
              <a:t>is a stateful intermediate operation that returns a new stream sorted in natural order (ascending) by default.</a:t>
            </a:r>
          </a:p>
          <a:p>
            <a:pPr marL="0" indent="0">
              <a:buNone/>
            </a:pPr>
            <a:br>
              <a:rPr lang="en-US" dirty="0"/>
            </a:br>
            <a:r>
              <a:rPr lang="en-US" dirty="0">
                <a:effectLst/>
              </a:rPr>
              <a:t>If the elements do not implement Comparable, it will throw a </a:t>
            </a:r>
            <a:r>
              <a:rPr lang="en-US" dirty="0" err="1">
                <a:effectLst/>
              </a:rPr>
              <a:t>ClassCastException</a:t>
            </a:r>
            <a:r>
              <a:rPr lang="en-US" dirty="0">
                <a:effectLst/>
              </a:rPr>
              <a:t>.</a:t>
            </a:r>
          </a:p>
          <a:p>
            <a:pPr marL="0" indent="0">
              <a:buNone/>
            </a:pPr>
            <a:br>
              <a:rPr lang="en-US" dirty="0"/>
            </a:br>
            <a:r>
              <a:rPr lang="en-US" dirty="0">
                <a:effectLst/>
              </a:rPr>
              <a:t>You can pass a custom Comparator to sorted(comparator) to define custom sorting criteria, such as descending order or complex comparisons.</a:t>
            </a:r>
            <a:br>
              <a:rPr lang="en-US" dirty="0"/>
            </a:br>
            <a:r>
              <a:rPr lang="en-US" dirty="0">
                <a:effectLst/>
              </a:rPr>
              <a:t>For ordered streams, sorting is stable (preserves order of equal elements).</a:t>
            </a:r>
            <a:endParaRPr lang="en-US" dirty="0"/>
          </a:p>
        </p:txBody>
      </p:sp>
    </p:spTree>
    <p:extLst>
      <p:ext uri="{BB962C8B-B14F-4D97-AF65-F5344CB8AC3E}">
        <p14:creationId xmlns:p14="http://schemas.microsoft.com/office/powerpoint/2010/main" val="3879366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3397-6A45-8A8E-E238-3BDACBD77301}"/>
              </a:ext>
            </a:extLst>
          </p:cNvPr>
          <p:cNvSpPr>
            <a:spLocks noGrp="1"/>
          </p:cNvSpPr>
          <p:nvPr>
            <p:ph type="title"/>
          </p:nvPr>
        </p:nvSpPr>
        <p:spPr/>
        <p:txBody>
          <a:bodyPr/>
          <a:lstStyle/>
          <a:p>
            <a:r>
              <a:rPr lang="en-US" b="1" dirty="0"/>
              <a:t>Map()</a:t>
            </a:r>
          </a:p>
        </p:txBody>
      </p:sp>
      <p:sp>
        <p:nvSpPr>
          <p:cNvPr id="3" name="Content Placeholder 2">
            <a:extLst>
              <a:ext uri="{FF2B5EF4-FFF2-40B4-BE49-F238E27FC236}">
                <a16:creationId xmlns:a16="http://schemas.microsoft.com/office/drawing/2014/main" id="{C958B7E5-D9A1-6FEC-8917-0C21FC639007}"/>
              </a:ext>
            </a:extLst>
          </p:cNvPr>
          <p:cNvSpPr>
            <a:spLocks noGrp="1"/>
          </p:cNvSpPr>
          <p:nvPr>
            <p:ph idx="1"/>
          </p:nvPr>
        </p:nvSpPr>
        <p:spPr/>
        <p:txBody>
          <a:bodyPr/>
          <a:lstStyle/>
          <a:p>
            <a:r>
              <a:rPr lang="en-US" dirty="0">
                <a:effectLst/>
              </a:rPr>
              <a:t>he map() method in Java Stream API is used to transform each element of a stream by applying a given function and produce a new stream consisting of the transformed elements</a:t>
            </a:r>
          </a:p>
          <a:p>
            <a:pPr marL="0" indent="0">
              <a:buNone/>
            </a:pPr>
            <a:endParaRPr lang="en-US" dirty="0">
              <a:effectLst/>
            </a:endParaRPr>
          </a:p>
          <a:p>
            <a:r>
              <a:rPr lang="en-US" dirty="0"/>
              <a:t>&lt;R&gt; Stream&lt;R&gt; map(Function&lt;? super T, ? extends R&gt; mapper)</a:t>
            </a:r>
          </a:p>
          <a:p>
            <a:pPr marL="0" indent="0">
              <a:buNone/>
            </a:pPr>
            <a:endParaRPr lang="en-US" dirty="0"/>
          </a:p>
        </p:txBody>
      </p:sp>
    </p:spTree>
    <p:extLst>
      <p:ext uri="{BB962C8B-B14F-4D97-AF65-F5344CB8AC3E}">
        <p14:creationId xmlns:p14="http://schemas.microsoft.com/office/powerpoint/2010/main" val="144184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F7D88-3F6B-7C40-2313-48A1FB4D928E}"/>
              </a:ext>
            </a:extLst>
          </p:cNvPr>
          <p:cNvSpPr>
            <a:spLocks noGrp="1"/>
          </p:cNvSpPr>
          <p:nvPr>
            <p:ph type="title"/>
          </p:nvPr>
        </p:nvSpPr>
        <p:spPr/>
        <p:txBody>
          <a:bodyPr/>
          <a:lstStyle/>
          <a:p>
            <a:r>
              <a:rPr lang="en-US" b="1" dirty="0"/>
              <a:t>Filter()</a:t>
            </a:r>
          </a:p>
        </p:txBody>
      </p:sp>
      <p:sp>
        <p:nvSpPr>
          <p:cNvPr id="3" name="Content Placeholder 2">
            <a:extLst>
              <a:ext uri="{FF2B5EF4-FFF2-40B4-BE49-F238E27FC236}">
                <a16:creationId xmlns:a16="http://schemas.microsoft.com/office/drawing/2014/main" id="{4E1E000B-C6E7-05AD-1C61-2E812248AD33}"/>
              </a:ext>
            </a:extLst>
          </p:cNvPr>
          <p:cNvSpPr>
            <a:spLocks noGrp="1"/>
          </p:cNvSpPr>
          <p:nvPr>
            <p:ph idx="1"/>
          </p:nvPr>
        </p:nvSpPr>
        <p:spPr/>
        <p:txBody>
          <a:bodyPr/>
          <a:lstStyle/>
          <a:p>
            <a:r>
              <a:rPr lang="en-US" dirty="0">
                <a:effectLst/>
              </a:rPr>
              <a:t>The filter() method is used in Java Stream API to select only the elements that match a given condition.</a:t>
            </a:r>
          </a:p>
          <a:p>
            <a:pPr marL="0" indent="0">
              <a:buNone/>
            </a:pPr>
            <a:endParaRPr lang="en-US" dirty="0">
              <a:effectLst/>
            </a:endParaRPr>
          </a:p>
          <a:p>
            <a:r>
              <a:rPr lang="en-US" dirty="0">
                <a:effectLst/>
              </a:rPr>
              <a:t>It takes a Predicate&lt;T&gt; (a function that returns true or false) and keeps only the elements that return true.</a:t>
            </a:r>
            <a:br>
              <a:rPr lang="en-US" dirty="0"/>
            </a:br>
            <a:endParaRPr lang="en-US" dirty="0"/>
          </a:p>
        </p:txBody>
      </p:sp>
    </p:spTree>
    <p:extLst>
      <p:ext uri="{BB962C8B-B14F-4D97-AF65-F5344CB8AC3E}">
        <p14:creationId xmlns:p14="http://schemas.microsoft.com/office/powerpoint/2010/main" val="1187817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AE71B-AEE9-6A03-9998-5BE60D91F0C5}"/>
              </a:ext>
            </a:extLst>
          </p:cNvPr>
          <p:cNvSpPr>
            <a:spLocks noGrp="1"/>
          </p:cNvSpPr>
          <p:nvPr>
            <p:ph type="title"/>
          </p:nvPr>
        </p:nvSpPr>
        <p:spPr/>
        <p:txBody>
          <a:bodyPr/>
          <a:lstStyle/>
          <a:p>
            <a:r>
              <a:rPr lang="en-US" b="1" dirty="0"/>
              <a:t>Reduce()</a:t>
            </a:r>
          </a:p>
        </p:txBody>
      </p:sp>
      <p:sp>
        <p:nvSpPr>
          <p:cNvPr id="3" name="Content Placeholder 2">
            <a:extLst>
              <a:ext uri="{FF2B5EF4-FFF2-40B4-BE49-F238E27FC236}">
                <a16:creationId xmlns:a16="http://schemas.microsoft.com/office/drawing/2014/main" id="{DC76BB3B-0C06-C6E2-E62E-B0EF64E8955C}"/>
              </a:ext>
            </a:extLst>
          </p:cNvPr>
          <p:cNvSpPr>
            <a:spLocks noGrp="1"/>
          </p:cNvSpPr>
          <p:nvPr>
            <p:ph idx="1"/>
          </p:nvPr>
        </p:nvSpPr>
        <p:spPr/>
        <p:txBody>
          <a:bodyPr/>
          <a:lstStyle/>
          <a:p>
            <a:r>
              <a:rPr lang="en-US" dirty="0">
                <a:effectLst/>
              </a:rPr>
              <a:t>The reduce() method in Java Stream API is a terminal operation that reduces all elements in the stream into a single result, such as a sum, product, maximum, minimum, or any custom combination.</a:t>
            </a:r>
          </a:p>
          <a:p>
            <a:pPr marL="0" indent="0">
              <a:buNone/>
            </a:pPr>
            <a:endParaRPr lang="en-US" dirty="0">
              <a:effectLst/>
            </a:endParaRPr>
          </a:p>
          <a:p>
            <a:r>
              <a:rPr lang="en-US" dirty="0"/>
              <a:t>Optional&lt;T&gt; reduce(</a:t>
            </a:r>
            <a:r>
              <a:rPr lang="en-US" dirty="0" err="1"/>
              <a:t>BinaryOperator</a:t>
            </a:r>
            <a:r>
              <a:rPr lang="en-US" dirty="0"/>
              <a:t>&lt;T&gt; accumulator)</a:t>
            </a:r>
          </a:p>
          <a:p>
            <a:r>
              <a:rPr lang="en-US" dirty="0"/>
              <a:t>T reduce(T identity, </a:t>
            </a:r>
            <a:r>
              <a:rPr lang="en-US" dirty="0" err="1"/>
              <a:t>BinaryOperator</a:t>
            </a:r>
            <a:r>
              <a:rPr lang="en-US" dirty="0"/>
              <a:t>&lt;T&gt; accumulator)</a:t>
            </a:r>
          </a:p>
          <a:p>
            <a:r>
              <a:rPr lang="en-US" dirty="0"/>
              <a:t>&lt;U&gt; U reduce(U identity, </a:t>
            </a:r>
            <a:r>
              <a:rPr lang="en-US" dirty="0" err="1"/>
              <a:t>BiFunction</a:t>
            </a:r>
            <a:r>
              <a:rPr lang="en-US" dirty="0"/>
              <a:t>&lt;U, ? super T, U&gt; accumulator, </a:t>
            </a:r>
            <a:r>
              <a:rPr lang="en-US" dirty="0" err="1"/>
              <a:t>BinaryOperator</a:t>
            </a:r>
            <a:r>
              <a:rPr lang="en-US" dirty="0"/>
              <a:t>&lt;U&gt; combiner)</a:t>
            </a:r>
          </a:p>
          <a:p>
            <a:endParaRPr lang="en-US" dirty="0"/>
          </a:p>
        </p:txBody>
      </p:sp>
    </p:spTree>
    <p:extLst>
      <p:ext uri="{BB962C8B-B14F-4D97-AF65-F5344CB8AC3E}">
        <p14:creationId xmlns:p14="http://schemas.microsoft.com/office/powerpoint/2010/main" val="254104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E583-7F93-3095-1F99-17B4DA3A51A0}"/>
              </a:ext>
            </a:extLst>
          </p:cNvPr>
          <p:cNvSpPr>
            <a:spLocks noGrp="1"/>
          </p:cNvSpPr>
          <p:nvPr>
            <p:ph type="title"/>
          </p:nvPr>
        </p:nvSpPr>
        <p:spPr/>
        <p:txBody>
          <a:bodyPr/>
          <a:lstStyle/>
          <a:p>
            <a:r>
              <a:rPr lang="en-US" b="1" dirty="0"/>
              <a:t>Count()</a:t>
            </a:r>
          </a:p>
        </p:txBody>
      </p:sp>
      <p:sp>
        <p:nvSpPr>
          <p:cNvPr id="3" name="Content Placeholder 2">
            <a:extLst>
              <a:ext uri="{FF2B5EF4-FFF2-40B4-BE49-F238E27FC236}">
                <a16:creationId xmlns:a16="http://schemas.microsoft.com/office/drawing/2014/main" id="{02E3E8FC-56A6-F914-4F7D-177DEA55422A}"/>
              </a:ext>
            </a:extLst>
          </p:cNvPr>
          <p:cNvSpPr>
            <a:spLocks noGrp="1"/>
          </p:cNvSpPr>
          <p:nvPr>
            <p:ph idx="1"/>
          </p:nvPr>
        </p:nvSpPr>
        <p:spPr/>
        <p:txBody>
          <a:bodyPr>
            <a:normAutofit fontScale="92500" lnSpcReduction="10000"/>
          </a:bodyPr>
          <a:lstStyle/>
          <a:p>
            <a:r>
              <a:rPr lang="en-US" dirty="0">
                <a:effectLst/>
              </a:rPr>
              <a:t>The count() method is a terminal operation in the Java Stream API that returns the total number of elements in the stream. It tells you how many elements are in the stream after all intermediate operations have been applied.</a:t>
            </a:r>
          </a:p>
          <a:p>
            <a:pPr marL="0" indent="0">
              <a:buNone/>
            </a:pPr>
            <a:endParaRPr lang="en-US" dirty="0">
              <a:effectLst/>
            </a:endParaRPr>
          </a:p>
          <a:p>
            <a:pPr marL="0" indent="0">
              <a:buNone/>
            </a:pPr>
            <a:r>
              <a:rPr lang="en-US" dirty="0">
                <a:effectLst/>
              </a:rPr>
              <a:t>Returns a long value representing the number of elements.</a:t>
            </a:r>
          </a:p>
          <a:p>
            <a:pPr marL="0" indent="0">
              <a:buNone/>
            </a:pPr>
            <a:br>
              <a:rPr lang="en-US" dirty="0"/>
            </a:br>
            <a:r>
              <a:rPr lang="en-US" dirty="0">
                <a:effectLst/>
              </a:rPr>
              <a:t>Does not take any parameters.</a:t>
            </a:r>
          </a:p>
          <a:p>
            <a:pPr marL="0" indent="0">
              <a:buNone/>
            </a:pPr>
            <a:br>
              <a:rPr lang="en-US" dirty="0"/>
            </a:br>
            <a:r>
              <a:rPr lang="en-US" dirty="0">
                <a:effectLst/>
              </a:rPr>
              <a:t>Since it's a terminal operation, it consumes the stream.</a:t>
            </a:r>
            <a:br>
              <a:rPr lang="en-US" dirty="0"/>
            </a:br>
            <a:r>
              <a:rPr lang="en-US" dirty="0">
                <a:effectLst/>
              </a:rPr>
              <a:t>Useful for quickly getting the size of a stream or filtered elements.</a:t>
            </a:r>
          </a:p>
          <a:p>
            <a:endParaRPr lang="en-US" dirty="0"/>
          </a:p>
        </p:txBody>
      </p:sp>
    </p:spTree>
    <p:extLst>
      <p:ext uri="{BB962C8B-B14F-4D97-AF65-F5344CB8AC3E}">
        <p14:creationId xmlns:p14="http://schemas.microsoft.com/office/powerpoint/2010/main" val="520157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TotalTime>
  <Words>472</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Higher-order function</vt:lpstr>
      <vt:lpstr>Stream API</vt:lpstr>
      <vt:lpstr>Map()</vt:lpstr>
      <vt:lpstr>Filter()</vt:lpstr>
      <vt:lpstr>Reduce()</vt:lpstr>
      <vt:lpstr>Count()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Samarth Chattaraki</dc:creator>
  <cp:lastModifiedBy>Samarth Chattaraki</cp:lastModifiedBy>
  <cp:revision>1</cp:revision>
  <dcterms:created xsi:type="dcterms:W3CDTF">2025-07-22T17:48:06Z</dcterms:created>
  <dcterms:modified xsi:type="dcterms:W3CDTF">2025-07-22T19:15:17Z</dcterms:modified>
</cp:coreProperties>
</file>