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2" d="100"/>
          <a:sy n="52" d="100"/>
        </p:scale>
        <p:origin x="85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16EF7-9ACA-28B5-51A1-AB9075F00F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709D70-2C61-52C6-23DF-D217BBF0A8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28B418-AF36-EEE2-1555-99734A63987B}"/>
              </a:ext>
            </a:extLst>
          </p:cNvPr>
          <p:cNvSpPr>
            <a:spLocks noGrp="1"/>
          </p:cNvSpPr>
          <p:nvPr>
            <p:ph type="dt" sz="half" idx="10"/>
          </p:nvPr>
        </p:nvSpPr>
        <p:spPr/>
        <p:txBody>
          <a:bodyPr/>
          <a:lstStyle/>
          <a:p>
            <a:fld id="{2D009984-6C15-40DB-87B0-FFF05D2851C2}" type="datetimeFigureOut">
              <a:rPr lang="en-US" smtClean="0"/>
              <a:t>7/21/2025</a:t>
            </a:fld>
            <a:endParaRPr lang="en-US"/>
          </a:p>
        </p:txBody>
      </p:sp>
      <p:sp>
        <p:nvSpPr>
          <p:cNvPr id="5" name="Footer Placeholder 4">
            <a:extLst>
              <a:ext uri="{FF2B5EF4-FFF2-40B4-BE49-F238E27FC236}">
                <a16:creationId xmlns:a16="http://schemas.microsoft.com/office/drawing/2014/main" id="{D283C0AE-9505-0770-0AF9-D95D2A634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54ECB-2D1C-5453-D528-840A29D40D66}"/>
              </a:ext>
            </a:extLst>
          </p:cNvPr>
          <p:cNvSpPr>
            <a:spLocks noGrp="1"/>
          </p:cNvSpPr>
          <p:nvPr>
            <p:ph type="sldNum" sz="quarter" idx="12"/>
          </p:nvPr>
        </p:nvSpPr>
        <p:spPr/>
        <p:txBody>
          <a:bodyPr/>
          <a:lstStyle/>
          <a:p>
            <a:fld id="{8193B226-C2B8-4961-819E-F4767CE16E91}" type="slidenum">
              <a:rPr lang="en-US" smtClean="0"/>
              <a:t>‹#›</a:t>
            </a:fld>
            <a:endParaRPr lang="en-US"/>
          </a:p>
        </p:txBody>
      </p:sp>
    </p:spTree>
    <p:extLst>
      <p:ext uri="{BB962C8B-B14F-4D97-AF65-F5344CB8AC3E}">
        <p14:creationId xmlns:p14="http://schemas.microsoft.com/office/powerpoint/2010/main" val="4105180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82BBC-5A0D-33C8-1C76-2E75654652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DB22A9-04BC-3139-728F-5989C8052F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23778A-C600-DB3E-4D34-3B66B843D287}"/>
              </a:ext>
            </a:extLst>
          </p:cNvPr>
          <p:cNvSpPr>
            <a:spLocks noGrp="1"/>
          </p:cNvSpPr>
          <p:nvPr>
            <p:ph type="dt" sz="half" idx="10"/>
          </p:nvPr>
        </p:nvSpPr>
        <p:spPr/>
        <p:txBody>
          <a:bodyPr/>
          <a:lstStyle/>
          <a:p>
            <a:fld id="{2D009984-6C15-40DB-87B0-FFF05D2851C2}" type="datetimeFigureOut">
              <a:rPr lang="en-US" smtClean="0"/>
              <a:t>7/21/2025</a:t>
            </a:fld>
            <a:endParaRPr lang="en-US"/>
          </a:p>
        </p:txBody>
      </p:sp>
      <p:sp>
        <p:nvSpPr>
          <p:cNvPr id="5" name="Footer Placeholder 4">
            <a:extLst>
              <a:ext uri="{FF2B5EF4-FFF2-40B4-BE49-F238E27FC236}">
                <a16:creationId xmlns:a16="http://schemas.microsoft.com/office/drawing/2014/main" id="{EB7B1EB8-1AAC-D613-5CF9-213B8DABD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63AE94-88E9-8758-15A1-8D0B1696753C}"/>
              </a:ext>
            </a:extLst>
          </p:cNvPr>
          <p:cNvSpPr>
            <a:spLocks noGrp="1"/>
          </p:cNvSpPr>
          <p:nvPr>
            <p:ph type="sldNum" sz="quarter" idx="12"/>
          </p:nvPr>
        </p:nvSpPr>
        <p:spPr/>
        <p:txBody>
          <a:bodyPr/>
          <a:lstStyle/>
          <a:p>
            <a:fld id="{8193B226-C2B8-4961-819E-F4767CE16E91}" type="slidenum">
              <a:rPr lang="en-US" smtClean="0"/>
              <a:t>‹#›</a:t>
            </a:fld>
            <a:endParaRPr lang="en-US"/>
          </a:p>
        </p:txBody>
      </p:sp>
    </p:spTree>
    <p:extLst>
      <p:ext uri="{BB962C8B-B14F-4D97-AF65-F5344CB8AC3E}">
        <p14:creationId xmlns:p14="http://schemas.microsoft.com/office/powerpoint/2010/main" val="369659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7D8B3C-F5A4-039B-9327-450BD90359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F37DED-3215-88EB-90DE-62CF497448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1C1894-D8B4-A8EF-7075-DCDFFF644DFB}"/>
              </a:ext>
            </a:extLst>
          </p:cNvPr>
          <p:cNvSpPr>
            <a:spLocks noGrp="1"/>
          </p:cNvSpPr>
          <p:nvPr>
            <p:ph type="dt" sz="half" idx="10"/>
          </p:nvPr>
        </p:nvSpPr>
        <p:spPr/>
        <p:txBody>
          <a:bodyPr/>
          <a:lstStyle/>
          <a:p>
            <a:fld id="{2D009984-6C15-40DB-87B0-FFF05D2851C2}" type="datetimeFigureOut">
              <a:rPr lang="en-US" smtClean="0"/>
              <a:t>7/21/2025</a:t>
            </a:fld>
            <a:endParaRPr lang="en-US"/>
          </a:p>
        </p:txBody>
      </p:sp>
      <p:sp>
        <p:nvSpPr>
          <p:cNvPr id="5" name="Footer Placeholder 4">
            <a:extLst>
              <a:ext uri="{FF2B5EF4-FFF2-40B4-BE49-F238E27FC236}">
                <a16:creationId xmlns:a16="http://schemas.microsoft.com/office/drawing/2014/main" id="{FED69E3A-2142-8831-1D9A-D039B504B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8B76BE-9596-E2CE-DA28-0E72ABA98A10}"/>
              </a:ext>
            </a:extLst>
          </p:cNvPr>
          <p:cNvSpPr>
            <a:spLocks noGrp="1"/>
          </p:cNvSpPr>
          <p:nvPr>
            <p:ph type="sldNum" sz="quarter" idx="12"/>
          </p:nvPr>
        </p:nvSpPr>
        <p:spPr/>
        <p:txBody>
          <a:bodyPr/>
          <a:lstStyle/>
          <a:p>
            <a:fld id="{8193B226-C2B8-4961-819E-F4767CE16E91}" type="slidenum">
              <a:rPr lang="en-US" smtClean="0"/>
              <a:t>‹#›</a:t>
            </a:fld>
            <a:endParaRPr lang="en-US"/>
          </a:p>
        </p:txBody>
      </p:sp>
    </p:spTree>
    <p:extLst>
      <p:ext uri="{BB962C8B-B14F-4D97-AF65-F5344CB8AC3E}">
        <p14:creationId xmlns:p14="http://schemas.microsoft.com/office/powerpoint/2010/main" val="1555204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4BC9F-8CFF-88D0-EBCA-7C9BC53C75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AF203E-DA49-177E-9340-E6559E56CA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3C111-AFF4-4175-46A9-8569F3F3022A}"/>
              </a:ext>
            </a:extLst>
          </p:cNvPr>
          <p:cNvSpPr>
            <a:spLocks noGrp="1"/>
          </p:cNvSpPr>
          <p:nvPr>
            <p:ph type="dt" sz="half" idx="10"/>
          </p:nvPr>
        </p:nvSpPr>
        <p:spPr/>
        <p:txBody>
          <a:bodyPr/>
          <a:lstStyle/>
          <a:p>
            <a:fld id="{2D009984-6C15-40DB-87B0-FFF05D2851C2}" type="datetimeFigureOut">
              <a:rPr lang="en-US" smtClean="0"/>
              <a:t>7/21/2025</a:t>
            </a:fld>
            <a:endParaRPr lang="en-US"/>
          </a:p>
        </p:txBody>
      </p:sp>
      <p:sp>
        <p:nvSpPr>
          <p:cNvPr id="5" name="Footer Placeholder 4">
            <a:extLst>
              <a:ext uri="{FF2B5EF4-FFF2-40B4-BE49-F238E27FC236}">
                <a16:creationId xmlns:a16="http://schemas.microsoft.com/office/drawing/2014/main" id="{13FB011C-D060-7972-518E-64305E80C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FA5333-87C2-FFFC-34B0-4C6D37D327B0}"/>
              </a:ext>
            </a:extLst>
          </p:cNvPr>
          <p:cNvSpPr>
            <a:spLocks noGrp="1"/>
          </p:cNvSpPr>
          <p:nvPr>
            <p:ph type="sldNum" sz="quarter" idx="12"/>
          </p:nvPr>
        </p:nvSpPr>
        <p:spPr/>
        <p:txBody>
          <a:bodyPr/>
          <a:lstStyle/>
          <a:p>
            <a:fld id="{8193B226-C2B8-4961-819E-F4767CE16E91}" type="slidenum">
              <a:rPr lang="en-US" smtClean="0"/>
              <a:t>‹#›</a:t>
            </a:fld>
            <a:endParaRPr lang="en-US"/>
          </a:p>
        </p:txBody>
      </p:sp>
    </p:spTree>
    <p:extLst>
      <p:ext uri="{BB962C8B-B14F-4D97-AF65-F5344CB8AC3E}">
        <p14:creationId xmlns:p14="http://schemas.microsoft.com/office/powerpoint/2010/main" val="480904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ABE7-9308-D872-DBAA-5E3AE4BC88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91B895-CCC8-659E-9C18-3146A076B8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3F2BFD-88A7-28BA-1DFB-CB9F666AE23C}"/>
              </a:ext>
            </a:extLst>
          </p:cNvPr>
          <p:cNvSpPr>
            <a:spLocks noGrp="1"/>
          </p:cNvSpPr>
          <p:nvPr>
            <p:ph type="dt" sz="half" idx="10"/>
          </p:nvPr>
        </p:nvSpPr>
        <p:spPr/>
        <p:txBody>
          <a:bodyPr/>
          <a:lstStyle/>
          <a:p>
            <a:fld id="{2D009984-6C15-40DB-87B0-FFF05D2851C2}" type="datetimeFigureOut">
              <a:rPr lang="en-US" smtClean="0"/>
              <a:t>7/21/2025</a:t>
            </a:fld>
            <a:endParaRPr lang="en-US"/>
          </a:p>
        </p:txBody>
      </p:sp>
      <p:sp>
        <p:nvSpPr>
          <p:cNvPr id="5" name="Footer Placeholder 4">
            <a:extLst>
              <a:ext uri="{FF2B5EF4-FFF2-40B4-BE49-F238E27FC236}">
                <a16:creationId xmlns:a16="http://schemas.microsoft.com/office/drawing/2014/main" id="{538F5044-18AF-B86F-37E8-4A19538AC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B08BC5-E038-9E37-D4C0-5855FB687536}"/>
              </a:ext>
            </a:extLst>
          </p:cNvPr>
          <p:cNvSpPr>
            <a:spLocks noGrp="1"/>
          </p:cNvSpPr>
          <p:nvPr>
            <p:ph type="sldNum" sz="quarter" idx="12"/>
          </p:nvPr>
        </p:nvSpPr>
        <p:spPr/>
        <p:txBody>
          <a:bodyPr/>
          <a:lstStyle/>
          <a:p>
            <a:fld id="{8193B226-C2B8-4961-819E-F4767CE16E91}" type="slidenum">
              <a:rPr lang="en-US" smtClean="0"/>
              <a:t>‹#›</a:t>
            </a:fld>
            <a:endParaRPr lang="en-US"/>
          </a:p>
        </p:txBody>
      </p:sp>
    </p:spTree>
    <p:extLst>
      <p:ext uri="{BB962C8B-B14F-4D97-AF65-F5344CB8AC3E}">
        <p14:creationId xmlns:p14="http://schemas.microsoft.com/office/powerpoint/2010/main" val="3677403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884D-DB87-7269-9457-AC07EABA7E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56344B-7E8A-EB5C-C8BA-4F19C6ED79A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9B2F48-0C57-5CBC-0729-1D67757A2C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13754C-5F10-4D9D-BDBE-8689D2F80086}"/>
              </a:ext>
            </a:extLst>
          </p:cNvPr>
          <p:cNvSpPr>
            <a:spLocks noGrp="1"/>
          </p:cNvSpPr>
          <p:nvPr>
            <p:ph type="dt" sz="half" idx="10"/>
          </p:nvPr>
        </p:nvSpPr>
        <p:spPr/>
        <p:txBody>
          <a:bodyPr/>
          <a:lstStyle/>
          <a:p>
            <a:fld id="{2D009984-6C15-40DB-87B0-FFF05D2851C2}" type="datetimeFigureOut">
              <a:rPr lang="en-US" smtClean="0"/>
              <a:t>7/21/2025</a:t>
            </a:fld>
            <a:endParaRPr lang="en-US"/>
          </a:p>
        </p:txBody>
      </p:sp>
      <p:sp>
        <p:nvSpPr>
          <p:cNvPr id="6" name="Footer Placeholder 5">
            <a:extLst>
              <a:ext uri="{FF2B5EF4-FFF2-40B4-BE49-F238E27FC236}">
                <a16:creationId xmlns:a16="http://schemas.microsoft.com/office/drawing/2014/main" id="{52E34DDF-CC9A-37AE-788C-4863B0D91E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4C21A7-D17F-E727-F604-9B111DAD07C9}"/>
              </a:ext>
            </a:extLst>
          </p:cNvPr>
          <p:cNvSpPr>
            <a:spLocks noGrp="1"/>
          </p:cNvSpPr>
          <p:nvPr>
            <p:ph type="sldNum" sz="quarter" idx="12"/>
          </p:nvPr>
        </p:nvSpPr>
        <p:spPr/>
        <p:txBody>
          <a:bodyPr/>
          <a:lstStyle/>
          <a:p>
            <a:fld id="{8193B226-C2B8-4961-819E-F4767CE16E91}" type="slidenum">
              <a:rPr lang="en-US" smtClean="0"/>
              <a:t>‹#›</a:t>
            </a:fld>
            <a:endParaRPr lang="en-US"/>
          </a:p>
        </p:txBody>
      </p:sp>
    </p:spTree>
    <p:extLst>
      <p:ext uri="{BB962C8B-B14F-4D97-AF65-F5344CB8AC3E}">
        <p14:creationId xmlns:p14="http://schemas.microsoft.com/office/powerpoint/2010/main" val="2820364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9A888-80E6-88FF-A26B-7A3906BC76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BCD7AA-6892-F868-498F-BBD9634710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98F0C7-1D21-88E6-7CF7-C74DAB50D1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E965E9-BA78-4AEC-D5D2-7C0C1C2B0B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3248AE-398F-FEAA-AD56-2AA389D5D8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7AB477-4D8E-3116-6939-DBAB5BD77D5D}"/>
              </a:ext>
            </a:extLst>
          </p:cNvPr>
          <p:cNvSpPr>
            <a:spLocks noGrp="1"/>
          </p:cNvSpPr>
          <p:nvPr>
            <p:ph type="dt" sz="half" idx="10"/>
          </p:nvPr>
        </p:nvSpPr>
        <p:spPr/>
        <p:txBody>
          <a:bodyPr/>
          <a:lstStyle/>
          <a:p>
            <a:fld id="{2D009984-6C15-40DB-87B0-FFF05D2851C2}" type="datetimeFigureOut">
              <a:rPr lang="en-US" smtClean="0"/>
              <a:t>7/21/2025</a:t>
            </a:fld>
            <a:endParaRPr lang="en-US"/>
          </a:p>
        </p:txBody>
      </p:sp>
      <p:sp>
        <p:nvSpPr>
          <p:cNvPr id="8" name="Footer Placeholder 7">
            <a:extLst>
              <a:ext uri="{FF2B5EF4-FFF2-40B4-BE49-F238E27FC236}">
                <a16:creationId xmlns:a16="http://schemas.microsoft.com/office/drawing/2014/main" id="{229F41A9-7500-FC11-3138-12D3A59948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E7DF1A-EAD3-F589-92D5-40C021FB5F20}"/>
              </a:ext>
            </a:extLst>
          </p:cNvPr>
          <p:cNvSpPr>
            <a:spLocks noGrp="1"/>
          </p:cNvSpPr>
          <p:nvPr>
            <p:ph type="sldNum" sz="quarter" idx="12"/>
          </p:nvPr>
        </p:nvSpPr>
        <p:spPr/>
        <p:txBody>
          <a:bodyPr/>
          <a:lstStyle/>
          <a:p>
            <a:fld id="{8193B226-C2B8-4961-819E-F4767CE16E91}" type="slidenum">
              <a:rPr lang="en-US" smtClean="0"/>
              <a:t>‹#›</a:t>
            </a:fld>
            <a:endParaRPr lang="en-US"/>
          </a:p>
        </p:txBody>
      </p:sp>
    </p:spTree>
    <p:extLst>
      <p:ext uri="{BB962C8B-B14F-4D97-AF65-F5344CB8AC3E}">
        <p14:creationId xmlns:p14="http://schemas.microsoft.com/office/powerpoint/2010/main" val="675716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DCA85-DC15-124F-9A3F-070DFA2603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E173D0-4567-793C-E82B-F4EBAADCCE8A}"/>
              </a:ext>
            </a:extLst>
          </p:cNvPr>
          <p:cNvSpPr>
            <a:spLocks noGrp="1"/>
          </p:cNvSpPr>
          <p:nvPr>
            <p:ph type="dt" sz="half" idx="10"/>
          </p:nvPr>
        </p:nvSpPr>
        <p:spPr/>
        <p:txBody>
          <a:bodyPr/>
          <a:lstStyle/>
          <a:p>
            <a:fld id="{2D009984-6C15-40DB-87B0-FFF05D2851C2}" type="datetimeFigureOut">
              <a:rPr lang="en-US" smtClean="0"/>
              <a:t>7/21/2025</a:t>
            </a:fld>
            <a:endParaRPr lang="en-US"/>
          </a:p>
        </p:txBody>
      </p:sp>
      <p:sp>
        <p:nvSpPr>
          <p:cNvPr id="4" name="Footer Placeholder 3">
            <a:extLst>
              <a:ext uri="{FF2B5EF4-FFF2-40B4-BE49-F238E27FC236}">
                <a16:creationId xmlns:a16="http://schemas.microsoft.com/office/drawing/2014/main" id="{116A3B02-D441-EAF8-4BE6-ACFBC4484B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F1A48E-E4FF-B80A-D9A8-3624E41339F0}"/>
              </a:ext>
            </a:extLst>
          </p:cNvPr>
          <p:cNvSpPr>
            <a:spLocks noGrp="1"/>
          </p:cNvSpPr>
          <p:nvPr>
            <p:ph type="sldNum" sz="quarter" idx="12"/>
          </p:nvPr>
        </p:nvSpPr>
        <p:spPr/>
        <p:txBody>
          <a:bodyPr/>
          <a:lstStyle/>
          <a:p>
            <a:fld id="{8193B226-C2B8-4961-819E-F4767CE16E91}" type="slidenum">
              <a:rPr lang="en-US" smtClean="0"/>
              <a:t>‹#›</a:t>
            </a:fld>
            <a:endParaRPr lang="en-US"/>
          </a:p>
        </p:txBody>
      </p:sp>
    </p:spTree>
    <p:extLst>
      <p:ext uri="{BB962C8B-B14F-4D97-AF65-F5344CB8AC3E}">
        <p14:creationId xmlns:p14="http://schemas.microsoft.com/office/powerpoint/2010/main" val="780574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1DDB8C-E978-37D1-BC57-AC4B3001C688}"/>
              </a:ext>
            </a:extLst>
          </p:cNvPr>
          <p:cNvSpPr>
            <a:spLocks noGrp="1"/>
          </p:cNvSpPr>
          <p:nvPr>
            <p:ph type="dt" sz="half" idx="10"/>
          </p:nvPr>
        </p:nvSpPr>
        <p:spPr/>
        <p:txBody>
          <a:bodyPr/>
          <a:lstStyle/>
          <a:p>
            <a:fld id="{2D009984-6C15-40DB-87B0-FFF05D2851C2}" type="datetimeFigureOut">
              <a:rPr lang="en-US" smtClean="0"/>
              <a:t>7/21/2025</a:t>
            </a:fld>
            <a:endParaRPr lang="en-US"/>
          </a:p>
        </p:txBody>
      </p:sp>
      <p:sp>
        <p:nvSpPr>
          <p:cNvPr id="3" name="Footer Placeholder 2">
            <a:extLst>
              <a:ext uri="{FF2B5EF4-FFF2-40B4-BE49-F238E27FC236}">
                <a16:creationId xmlns:a16="http://schemas.microsoft.com/office/drawing/2014/main" id="{38D42198-4838-1680-FBC9-A1AAAB269E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61654D-8A79-575F-1F26-AB290C222566}"/>
              </a:ext>
            </a:extLst>
          </p:cNvPr>
          <p:cNvSpPr>
            <a:spLocks noGrp="1"/>
          </p:cNvSpPr>
          <p:nvPr>
            <p:ph type="sldNum" sz="quarter" idx="12"/>
          </p:nvPr>
        </p:nvSpPr>
        <p:spPr/>
        <p:txBody>
          <a:bodyPr/>
          <a:lstStyle/>
          <a:p>
            <a:fld id="{8193B226-C2B8-4961-819E-F4767CE16E91}" type="slidenum">
              <a:rPr lang="en-US" smtClean="0"/>
              <a:t>‹#›</a:t>
            </a:fld>
            <a:endParaRPr lang="en-US"/>
          </a:p>
        </p:txBody>
      </p:sp>
    </p:spTree>
    <p:extLst>
      <p:ext uri="{BB962C8B-B14F-4D97-AF65-F5344CB8AC3E}">
        <p14:creationId xmlns:p14="http://schemas.microsoft.com/office/powerpoint/2010/main" val="314912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1D9F-4124-DE5F-4E63-3DBD47727C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35974C-65FF-23AB-0808-49D3816B2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9E8668-BC3B-4AFD-F096-3009BAD3FA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9ADF57-55E4-9793-A233-6A1A94E13925}"/>
              </a:ext>
            </a:extLst>
          </p:cNvPr>
          <p:cNvSpPr>
            <a:spLocks noGrp="1"/>
          </p:cNvSpPr>
          <p:nvPr>
            <p:ph type="dt" sz="half" idx="10"/>
          </p:nvPr>
        </p:nvSpPr>
        <p:spPr/>
        <p:txBody>
          <a:bodyPr/>
          <a:lstStyle/>
          <a:p>
            <a:fld id="{2D009984-6C15-40DB-87B0-FFF05D2851C2}" type="datetimeFigureOut">
              <a:rPr lang="en-US" smtClean="0"/>
              <a:t>7/21/2025</a:t>
            </a:fld>
            <a:endParaRPr lang="en-US"/>
          </a:p>
        </p:txBody>
      </p:sp>
      <p:sp>
        <p:nvSpPr>
          <p:cNvPr id="6" name="Footer Placeholder 5">
            <a:extLst>
              <a:ext uri="{FF2B5EF4-FFF2-40B4-BE49-F238E27FC236}">
                <a16:creationId xmlns:a16="http://schemas.microsoft.com/office/drawing/2014/main" id="{C785A4F8-E12C-FB62-B96A-9ABA8EED6E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2E45C1-98A8-E35E-B365-10B240A1E3E3}"/>
              </a:ext>
            </a:extLst>
          </p:cNvPr>
          <p:cNvSpPr>
            <a:spLocks noGrp="1"/>
          </p:cNvSpPr>
          <p:nvPr>
            <p:ph type="sldNum" sz="quarter" idx="12"/>
          </p:nvPr>
        </p:nvSpPr>
        <p:spPr/>
        <p:txBody>
          <a:bodyPr/>
          <a:lstStyle/>
          <a:p>
            <a:fld id="{8193B226-C2B8-4961-819E-F4767CE16E91}" type="slidenum">
              <a:rPr lang="en-US" smtClean="0"/>
              <a:t>‹#›</a:t>
            </a:fld>
            <a:endParaRPr lang="en-US"/>
          </a:p>
        </p:txBody>
      </p:sp>
    </p:spTree>
    <p:extLst>
      <p:ext uri="{BB962C8B-B14F-4D97-AF65-F5344CB8AC3E}">
        <p14:creationId xmlns:p14="http://schemas.microsoft.com/office/powerpoint/2010/main" val="180303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B50CF-FC1A-BD39-769A-6EF2EDDE6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A900C2-BD05-7D49-D520-2E3DADD106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FD2A63-664C-E4E4-D975-63BD59A92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690347-C1C2-D403-8BB8-645440EB22C2}"/>
              </a:ext>
            </a:extLst>
          </p:cNvPr>
          <p:cNvSpPr>
            <a:spLocks noGrp="1"/>
          </p:cNvSpPr>
          <p:nvPr>
            <p:ph type="dt" sz="half" idx="10"/>
          </p:nvPr>
        </p:nvSpPr>
        <p:spPr/>
        <p:txBody>
          <a:bodyPr/>
          <a:lstStyle/>
          <a:p>
            <a:fld id="{2D009984-6C15-40DB-87B0-FFF05D2851C2}" type="datetimeFigureOut">
              <a:rPr lang="en-US" smtClean="0"/>
              <a:t>7/21/2025</a:t>
            </a:fld>
            <a:endParaRPr lang="en-US"/>
          </a:p>
        </p:txBody>
      </p:sp>
      <p:sp>
        <p:nvSpPr>
          <p:cNvPr id="6" name="Footer Placeholder 5">
            <a:extLst>
              <a:ext uri="{FF2B5EF4-FFF2-40B4-BE49-F238E27FC236}">
                <a16:creationId xmlns:a16="http://schemas.microsoft.com/office/drawing/2014/main" id="{7077C969-8082-602D-F6DC-AD7D1CD1B9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898B0A-EC03-4459-F8C8-C21539AD8E9D}"/>
              </a:ext>
            </a:extLst>
          </p:cNvPr>
          <p:cNvSpPr>
            <a:spLocks noGrp="1"/>
          </p:cNvSpPr>
          <p:nvPr>
            <p:ph type="sldNum" sz="quarter" idx="12"/>
          </p:nvPr>
        </p:nvSpPr>
        <p:spPr/>
        <p:txBody>
          <a:bodyPr/>
          <a:lstStyle/>
          <a:p>
            <a:fld id="{8193B226-C2B8-4961-819E-F4767CE16E91}" type="slidenum">
              <a:rPr lang="en-US" smtClean="0"/>
              <a:t>‹#›</a:t>
            </a:fld>
            <a:endParaRPr lang="en-US"/>
          </a:p>
        </p:txBody>
      </p:sp>
    </p:spTree>
    <p:extLst>
      <p:ext uri="{BB962C8B-B14F-4D97-AF65-F5344CB8AC3E}">
        <p14:creationId xmlns:p14="http://schemas.microsoft.com/office/powerpoint/2010/main" val="822070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A65446-6D0B-5018-E0B6-FA39BDA2A6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3A283B-504F-7B85-19CE-CDF6763139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F09BD1-8DB7-428B-B96A-AA1CEFA9C8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009984-6C15-40DB-87B0-FFF05D2851C2}" type="datetimeFigureOut">
              <a:rPr lang="en-US" smtClean="0"/>
              <a:t>7/21/2025</a:t>
            </a:fld>
            <a:endParaRPr lang="en-US"/>
          </a:p>
        </p:txBody>
      </p:sp>
      <p:sp>
        <p:nvSpPr>
          <p:cNvPr id="5" name="Footer Placeholder 4">
            <a:extLst>
              <a:ext uri="{FF2B5EF4-FFF2-40B4-BE49-F238E27FC236}">
                <a16:creationId xmlns:a16="http://schemas.microsoft.com/office/drawing/2014/main" id="{25C80D98-3C7F-DCA3-D7BB-6D8658B7EF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2800E2-BFA5-C834-8C61-470892456E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93B226-C2B8-4961-819E-F4767CE16E91}" type="slidenum">
              <a:rPr lang="en-US" smtClean="0"/>
              <a:t>‹#›</a:t>
            </a:fld>
            <a:endParaRPr lang="en-US"/>
          </a:p>
        </p:txBody>
      </p:sp>
    </p:spTree>
    <p:extLst>
      <p:ext uri="{BB962C8B-B14F-4D97-AF65-F5344CB8AC3E}">
        <p14:creationId xmlns:p14="http://schemas.microsoft.com/office/powerpoint/2010/main" val="260823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91C7772-1293-5006-BA23-053A4945D2EA}"/>
              </a:ext>
            </a:extLst>
          </p:cNvPr>
          <p:cNvSpPr>
            <a:spLocks noGrp="1"/>
          </p:cNvSpPr>
          <p:nvPr>
            <p:ph type="title"/>
          </p:nvPr>
        </p:nvSpPr>
        <p:spPr>
          <a:xfrm>
            <a:off x="838200" y="365125"/>
            <a:ext cx="6943344" cy="878459"/>
          </a:xfrm>
        </p:spPr>
        <p:txBody>
          <a:bodyPr/>
          <a:lstStyle/>
          <a:p>
            <a:r>
              <a:rPr lang="en-US" b="1" dirty="0">
                <a:effectLst/>
              </a:rPr>
              <a:t>Java Memory Management</a:t>
            </a:r>
            <a:endParaRPr lang="en-US" b="1" dirty="0"/>
          </a:p>
        </p:txBody>
      </p:sp>
      <p:sp>
        <p:nvSpPr>
          <p:cNvPr id="5" name="Content Placeholder 4">
            <a:extLst>
              <a:ext uri="{FF2B5EF4-FFF2-40B4-BE49-F238E27FC236}">
                <a16:creationId xmlns:a16="http://schemas.microsoft.com/office/drawing/2014/main" id="{9E1036F7-0874-CAD5-C342-03B68B042C27}"/>
              </a:ext>
            </a:extLst>
          </p:cNvPr>
          <p:cNvSpPr>
            <a:spLocks noGrp="1"/>
          </p:cNvSpPr>
          <p:nvPr>
            <p:ph idx="1"/>
          </p:nvPr>
        </p:nvSpPr>
        <p:spPr>
          <a:xfrm>
            <a:off x="704088" y="1490472"/>
            <a:ext cx="10649712" cy="4686491"/>
          </a:xfrm>
        </p:spPr>
        <p:txBody>
          <a:bodyPr>
            <a:normAutofit fontScale="92500" lnSpcReduction="10000"/>
          </a:bodyPr>
          <a:lstStyle/>
          <a:p>
            <a:r>
              <a:rPr lang="en-US" dirty="0"/>
              <a:t>Java memory management is a fundamental concept that involves the automatic allocation and deallocation of objects, managed by the Java Virtual Machine (JVM). The JVM uses a garbage collector to automatically remove unused objects, freeing up memory in the background. This eliminates the need for developers to manually handle memory management.</a:t>
            </a:r>
          </a:p>
          <a:p>
            <a:endParaRPr lang="en-US" dirty="0"/>
          </a:p>
          <a:p>
            <a:pPr fontAlgn="base"/>
            <a:r>
              <a:rPr lang="en-US" b="1" dirty="0"/>
              <a:t>Why Learn Java Memory Management?</a:t>
            </a:r>
          </a:p>
          <a:p>
            <a:pPr marL="0" indent="0" fontAlgn="base">
              <a:buNone/>
            </a:pPr>
            <a:r>
              <a:rPr lang="en-US" dirty="0"/>
              <a:t>Java automatically manages memory with the help of the garbage collector so programmers do not need to manually destroy objects. But, not all memory are managed equally by the garbage collector, and understanding memory management helps create efficient programs and debug crashes effectively.</a:t>
            </a:r>
          </a:p>
          <a:p>
            <a:endParaRPr lang="en-US" dirty="0"/>
          </a:p>
        </p:txBody>
      </p:sp>
    </p:spTree>
    <p:extLst>
      <p:ext uri="{BB962C8B-B14F-4D97-AF65-F5344CB8AC3E}">
        <p14:creationId xmlns:p14="http://schemas.microsoft.com/office/powerpoint/2010/main" val="242865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81FA9-62E3-38CC-2A5E-A1B2E95A5670}"/>
              </a:ext>
            </a:extLst>
          </p:cNvPr>
          <p:cNvSpPr>
            <a:spLocks noGrp="1"/>
          </p:cNvSpPr>
          <p:nvPr>
            <p:ph type="title"/>
          </p:nvPr>
        </p:nvSpPr>
        <p:spPr/>
        <p:txBody>
          <a:bodyPr/>
          <a:lstStyle/>
          <a:p>
            <a:r>
              <a:rPr lang="en-US" b="1" dirty="0">
                <a:effectLst/>
              </a:rPr>
              <a:t>JVM Memory Structure</a:t>
            </a:r>
            <a:endParaRPr lang="en-US" b="1" dirty="0"/>
          </a:p>
        </p:txBody>
      </p:sp>
      <p:sp>
        <p:nvSpPr>
          <p:cNvPr id="3" name="Content Placeholder 2">
            <a:extLst>
              <a:ext uri="{FF2B5EF4-FFF2-40B4-BE49-F238E27FC236}">
                <a16:creationId xmlns:a16="http://schemas.microsoft.com/office/drawing/2014/main" id="{752C9F52-3DCA-FF60-FAC3-0AFEC9DBB357}"/>
              </a:ext>
            </a:extLst>
          </p:cNvPr>
          <p:cNvSpPr>
            <a:spLocks noGrp="1"/>
          </p:cNvSpPr>
          <p:nvPr>
            <p:ph idx="1"/>
          </p:nvPr>
        </p:nvSpPr>
        <p:spPr/>
        <p:txBody>
          <a:bodyPr>
            <a:normAutofit fontScale="92500" lnSpcReduction="10000"/>
          </a:bodyPr>
          <a:lstStyle/>
          <a:p>
            <a:r>
              <a:rPr lang="en-US" dirty="0"/>
              <a:t>JVM defines various runtime data areas used during the execution of a program. Some of the areas are created by the JVM, whereas some are created by the threads that are used in a program. However, the memory area created by the JVM is destroyed only when the JVM exits. The data areas of a thread are created during instantiation and destroyed when the thread exits. These areas include:</a:t>
            </a:r>
          </a:p>
          <a:p>
            <a:pPr fontAlgn="base"/>
            <a:r>
              <a:rPr lang="en-US" dirty="0"/>
              <a:t>Heap Area</a:t>
            </a:r>
          </a:p>
          <a:p>
            <a:pPr fontAlgn="base"/>
            <a:r>
              <a:rPr lang="en-US" dirty="0"/>
              <a:t>Method Area</a:t>
            </a:r>
          </a:p>
          <a:p>
            <a:pPr fontAlgn="base"/>
            <a:r>
              <a:rPr lang="en-US" dirty="0"/>
              <a:t>JVM Stacks</a:t>
            </a:r>
          </a:p>
          <a:p>
            <a:pPr fontAlgn="base"/>
            <a:r>
              <a:rPr lang="en-US" dirty="0"/>
              <a:t>Native Method Stacks</a:t>
            </a:r>
          </a:p>
          <a:p>
            <a:pPr fontAlgn="base"/>
            <a:r>
              <a:rPr lang="en-US" dirty="0"/>
              <a:t>Program Counter (PC) Registers</a:t>
            </a:r>
          </a:p>
          <a:p>
            <a:endParaRPr lang="en-US" dirty="0"/>
          </a:p>
        </p:txBody>
      </p:sp>
    </p:spTree>
    <p:extLst>
      <p:ext uri="{BB962C8B-B14F-4D97-AF65-F5344CB8AC3E}">
        <p14:creationId xmlns:p14="http://schemas.microsoft.com/office/powerpoint/2010/main" val="895583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FF6C3-29F9-73AD-F105-11E396BB83E6}"/>
              </a:ext>
            </a:extLst>
          </p:cNvPr>
          <p:cNvSpPr>
            <a:spLocks noGrp="1"/>
          </p:cNvSpPr>
          <p:nvPr>
            <p:ph type="title"/>
          </p:nvPr>
        </p:nvSpPr>
        <p:spPr>
          <a:xfrm>
            <a:off x="838200" y="365125"/>
            <a:ext cx="10515600" cy="896747"/>
          </a:xfrm>
        </p:spPr>
        <p:txBody>
          <a:bodyPr/>
          <a:lstStyle/>
          <a:p>
            <a:r>
              <a:rPr lang="en-US" dirty="0">
                <a:effectLst/>
              </a:rPr>
              <a:t> </a:t>
            </a:r>
            <a:r>
              <a:rPr lang="en-US" b="1" dirty="0">
                <a:effectLst/>
              </a:rPr>
              <a:t>Heap Area</a:t>
            </a:r>
            <a:endParaRPr lang="en-US" b="1" dirty="0"/>
          </a:p>
        </p:txBody>
      </p:sp>
      <p:sp>
        <p:nvSpPr>
          <p:cNvPr id="3" name="Content Placeholder 2">
            <a:extLst>
              <a:ext uri="{FF2B5EF4-FFF2-40B4-BE49-F238E27FC236}">
                <a16:creationId xmlns:a16="http://schemas.microsoft.com/office/drawing/2014/main" id="{557975B8-88E3-7CA0-864D-5F3716850429}"/>
              </a:ext>
            </a:extLst>
          </p:cNvPr>
          <p:cNvSpPr>
            <a:spLocks noGrp="1"/>
          </p:cNvSpPr>
          <p:nvPr>
            <p:ph idx="1"/>
          </p:nvPr>
        </p:nvSpPr>
        <p:spPr>
          <a:xfrm>
            <a:off x="659892" y="1417321"/>
            <a:ext cx="10872216" cy="4663440"/>
          </a:xfrm>
        </p:spPr>
        <p:txBody>
          <a:bodyPr>
            <a:normAutofit fontScale="92500"/>
          </a:bodyPr>
          <a:lstStyle/>
          <a:p>
            <a:pPr fontAlgn="base"/>
            <a:r>
              <a:rPr lang="en-US" dirty="0"/>
              <a:t>Heap is a shared runtime data area where objects and arrays are stored. It is created when the JVM starts.</a:t>
            </a:r>
          </a:p>
          <a:p>
            <a:pPr fontAlgn="base"/>
            <a:r>
              <a:rPr lang="en-US" dirty="0"/>
              <a:t>The memory in the heap is allocated for all the class instances and arrays.</a:t>
            </a:r>
          </a:p>
          <a:p>
            <a:pPr fontAlgn="base"/>
            <a:r>
              <a:rPr lang="en-US" dirty="0"/>
              <a:t>Heap can be of fixed or dynamic size depending upon the system’s configuration.</a:t>
            </a:r>
          </a:p>
          <a:p>
            <a:pPr fontAlgn="base"/>
            <a:r>
              <a:rPr lang="en-US" dirty="0"/>
              <a:t>JVM allows user to adjust the heap size. When the new keyword is used the object is allocated in the heap and its reference is stored in the stack.</a:t>
            </a:r>
          </a:p>
          <a:p>
            <a:pPr fontAlgn="base"/>
            <a:r>
              <a:rPr lang="en-US" dirty="0"/>
              <a:t>There exists one and only one heap for a running JVM process.</a:t>
            </a:r>
          </a:p>
          <a:p>
            <a:pPr fontAlgn="base"/>
            <a:r>
              <a:rPr lang="en-US" dirty="0">
                <a:effectLst/>
              </a:rPr>
              <a:t>Scanner </a:t>
            </a:r>
            <a:r>
              <a:rPr lang="en-US" dirty="0" err="1">
                <a:effectLst/>
              </a:rPr>
              <a:t>sc</a:t>
            </a:r>
            <a:r>
              <a:rPr lang="en-US" dirty="0">
                <a:effectLst/>
              </a:rPr>
              <a:t> = new Scanner(System.in)</a:t>
            </a:r>
            <a:br>
              <a:rPr lang="en-US" dirty="0"/>
            </a:br>
            <a:endParaRPr lang="en-US" dirty="0"/>
          </a:p>
          <a:p>
            <a:pPr marL="0" indent="0">
              <a:buNone/>
            </a:pPr>
            <a:endParaRPr lang="en-US" dirty="0"/>
          </a:p>
        </p:txBody>
      </p:sp>
    </p:spTree>
    <p:extLst>
      <p:ext uri="{BB962C8B-B14F-4D97-AF65-F5344CB8AC3E}">
        <p14:creationId xmlns:p14="http://schemas.microsoft.com/office/powerpoint/2010/main" val="1702520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1852A-3B3D-99A3-43BD-C6CC1CFF7AFB}"/>
              </a:ext>
            </a:extLst>
          </p:cNvPr>
          <p:cNvSpPr>
            <a:spLocks noGrp="1"/>
          </p:cNvSpPr>
          <p:nvPr>
            <p:ph type="title"/>
          </p:nvPr>
        </p:nvSpPr>
        <p:spPr/>
        <p:txBody>
          <a:bodyPr/>
          <a:lstStyle/>
          <a:p>
            <a:r>
              <a:rPr lang="en-US" b="1" dirty="0"/>
              <a:t>Method Area</a:t>
            </a:r>
          </a:p>
        </p:txBody>
      </p:sp>
      <p:sp>
        <p:nvSpPr>
          <p:cNvPr id="3" name="Content Placeholder 2">
            <a:extLst>
              <a:ext uri="{FF2B5EF4-FFF2-40B4-BE49-F238E27FC236}">
                <a16:creationId xmlns:a16="http://schemas.microsoft.com/office/drawing/2014/main" id="{23B18321-07C6-EA02-78FD-8EE0B1AAE867}"/>
              </a:ext>
            </a:extLst>
          </p:cNvPr>
          <p:cNvSpPr>
            <a:spLocks noGrp="1"/>
          </p:cNvSpPr>
          <p:nvPr>
            <p:ph idx="1"/>
          </p:nvPr>
        </p:nvSpPr>
        <p:spPr>
          <a:xfrm>
            <a:off x="685800" y="1426464"/>
            <a:ext cx="10668000" cy="4750499"/>
          </a:xfrm>
        </p:spPr>
        <p:txBody>
          <a:bodyPr>
            <a:normAutofit/>
          </a:bodyPr>
          <a:lstStyle/>
          <a:p>
            <a:pPr fontAlgn="base"/>
            <a:r>
              <a:rPr lang="en-US" dirty="0"/>
              <a:t>Method area is a logical part of the heap and it is created when the JVM starts.</a:t>
            </a:r>
          </a:p>
          <a:p>
            <a:pPr fontAlgn="base"/>
            <a:r>
              <a:rPr lang="en-US" dirty="0"/>
              <a:t>Method area is used to store class-level information such as class structures, Method bytecode, Static variables, Constant pool, Interfaces.</a:t>
            </a:r>
          </a:p>
          <a:p>
            <a:pPr fontAlgn="base"/>
            <a:r>
              <a:rPr lang="en-US" dirty="0"/>
              <a:t>Method area can be of fixed or dynamic size depending on the system's configuration.</a:t>
            </a:r>
          </a:p>
          <a:p>
            <a:pPr fontAlgn="base"/>
            <a:r>
              <a:rPr lang="en-US" dirty="0"/>
              <a:t>Static variables are stored in the Stack.</a:t>
            </a:r>
          </a:p>
          <a:p>
            <a:pPr fontAlgn="base"/>
            <a:r>
              <a:rPr lang="en-US" dirty="0"/>
              <a:t>Garbage collection of the method area is not guaranteed and depends on JVM implementation.</a:t>
            </a:r>
          </a:p>
          <a:p>
            <a:endParaRPr lang="en-US" dirty="0"/>
          </a:p>
        </p:txBody>
      </p:sp>
    </p:spTree>
    <p:extLst>
      <p:ext uri="{BB962C8B-B14F-4D97-AF65-F5344CB8AC3E}">
        <p14:creationId xmlns:p14="http://schemas.microsoft.com/office/powerpoint/2010/main" val="2809936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59CD-AFB5-50B5-A718-B7F03FC1E004}"/>
              </a:ext>
            </a:extLst>
          </p:cNvPr>
          <p:cNvSpPr>
            <a:spLocks noGrp="1"/>
          </p:cNvSpPr>
          <p:nvPr>
            <p:ph type="title"/>
          </p:nvPr>
        </p:nvSpPr>
        <p:spPr/>
        <p:txBody>
          <a:bodyPr/>
          <a:lstStyle/>
          <a:p>
            <a:r>
              <a:rPr lang="en-US" b="1" dirty="0">
                <a:effectLst/>
              </a:rPr>
              <a:t>JVM Stacks</a:t>
            </a:r>
            <a:endParaRPr lang="en-US" b="1" dirty="0"/>
          </a:p>
        </p:txBody>
      </p:sp>
      <p:sp>
        <p:nvSpPr>
          <p:cNvPr id="3" name="Content Placeholder 2">
            <a:extLst>
              <a:ext uri="{FF2B5EF4-FFF2-40B4-BE49-F238E27FC236}">
                <a16:creationId xmlns:a16="http://schemas.microsoft.com/office/drawing/2014/main" id="{200F91A5-FFEE-0D96-3C68-11B3866CECA9}"/>
              </a:ext>
            </a:extLst>
          </p:cNvPr>
          <p:cNvSpPr>
            <a:spLocks noGrp="1"/>
          </p:cNvSpPr>
          <p:nvPr>
            <p:ph idx="1"/>
          </p:nvPr>
        </p:nvSpPr>
        <p:spPr/>
        <p:txBody>
          <a:bodyPr/>
          <a:lstStyle/>
          <a:p>
            <a:pPr fontAlgn="base"/>
            <a:r>
              <a:rPr lang="en-US" dirty="0"/>
              <a:t>A stack is created when a thread is created, and the JVM stack is used to store method execution data, including local variables, method arguments, and return addresses</a:t>
            </a:r>
          </a:p>
          <a:p>
            <a:pPr fontAlgn="base"/>
            <a:r>
              <a:rPr lang="en-US" dirty="0"/>
              <a:t>Each Thread has its own stack, ensuring thread safety.</a:t>
            </a:r>
          </a:p>
          <a:p>
            <a:pPr fontAlgn="base"/>
            <a:r>
              <a:rPr lang="en-US" dirty="0"/>
              <a:t>Stacks size can be either fixed or dynamic, and it can be set when the stack is created.</a:t>
            </a:r>
          </a:p>
          <a:p>
            <a:pPr fontAlgn="base"/>
            <a:r>
              <a:rPr lang="en-US" dirty="0"/>
              <a:t>The memory for stack needs not to be contiguous.</a:t>
            </a:r>
          </a:p>
          <a:p>
            <a:pPr fontAlgn="base"/>
            <a:r>
              <a:rPr lang="en-US" dirty="0"/>
              <a:t>Once a method completes execution, its associated stack frame is removed automatically.</a:t>
            </a:r>
          </a:p>
          <a:p>
            <a:endParaRPr lang="en-US" dirty="0"/>
          </a:p>
        </p:txBody>
      </p:sp>
    </p:spTree>
    <p:extLst>
      <p:ext uri="{BB962C8B-B14F-4D97-AF65-F5344CB8AC3E}">
        <p14:creationId xmlns:p14="http://schemas.microsoft.com/office/powerpoint/2010/main" val="3872441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B0EEF-7A42-8C0D-5E34-D6F350F5C316}"/>
              </a:ext>
            </a:extLst>
          </p:cNvPr>
          <p:cNvSpPr>
            <a:spLocks noGrp="1"/>
          </p:cNvSpPr>
          <p:nvPr>
            <p:ph type="title"/>
          </p:nvPr>
        </p:nvSpPr>
        <p:spPr/>
        <p:txBody>
          <a:bodyPr/>
          <a:lstStyle/>
          <a:p>
            <a:r>
              <a:rPr lang="en-US" b="1" dirty="0">
                <a:effectLst/>
              </a:rPr>
              <a:t>Native Method Stacks</a:t>
            </a:r>
            <a:endParaRPr lang="en-US" b="1" dirty="0"/>
          </a:p>
        </p:txBody>
      </p:sp>
      <p:sp>
        <p:nvSpPr>
          <p:cNvPr id="3" name="Content Placeholder 2">
            <a:extLst>
              <a:ext uri="{FF2B5EF4-FFF2-40B4-BE49-F238E27FC236}">
                <a16:creationId xmlns:a16="http://schemas.microsoft.com/office/drawing/2014/main" id="{9E6C706F-8C70-C0E6-F1A1-6F27C97997D4}"/>
              </a:ext>
            </a:extLst>
          </p:cNvPr>
          <p:cNvSpPr>
            <a:spLocks noGrp="1"/>
          </p:cNvSpPr>
          <p:nvPr>
            <p:ph idx="1"/>
          </p:nvPr>
        </p:nvSpPr>
        <p:spPr/>
        <p:txBody>
          <a:bodyPr/>
          <a:lstStyle/>
          <a:p>
            <a:pPr fontAlgn="base"/>
            <a:r>
              <a:rPr lang="en-US" dirty="0"/>
              <a:t>Native method stack is also known as C stacks.</a:t>
            </a:r>
          </a:p>
          <a:p>
            <a:pPr marL="0" indent="0" fontAlgn="base">
              <a:buNone/>
            </a:pPr>
            <a:endParaRPr lang="en-US" dirty="0"/>
          </a:p>
          <a:p>
            <a:pPr fontAlgn="base"/>
            <a:r>
              <a:rPr lang="en-US" dirty="0"/>
              <a:t>Native method stacks are not written in Java language</a:t>
            </a:r>
          </a:p>
          <a:p>
            <a:pPr marL="0" indent="0" fontAlgn="base">
              <a:buNone/>
            </a:pPr>
            <a:endParaRPr lang="en-US" dirty="0"/>
          </a:p>
          <a:p>
            <a:pPr fontAlgn="base"/>
            <a:r>
              <a:rPr lang="en-US" dirty="0"/>
              <a:t>This memory is allocated for each thread when it is created and can have either a fixed or dynamic size.</a:t>
            </a:r>
          </a:p>
          <a:p>
            <a:pPr marL="0" indent="0" fontAlgn="base">
              <a:buNone/>
            </a:pPr>
            <a:endParaRPr lang="en-US" dirty="0"/>
          </a:p>
          <a:p>
            <a:pPr fontAlgn="base"/>
            <a:r>
              <a:rPr lang="en-US" dirty="0"/>
              <a:t>Native method stacks handle the execution of native methods that interact with the Java code.</a:t>
            </a:r>
          </a:p>
          <a:p>
            <a:pPr marL="0" indent="0">
              <a:buNone/>
            </a:pPr>
            <a:endParaRPr lang="en-US" dirty="0"/>
          </a:p>
        </p:txBody>
      </p:sp>
    </p:spTree>
    <p:extLst>
      <p:ext uri="{BB962C8B-B14F-4D97-AF65-F5344CB8AC3E}">
        <p14:creationId xmlns:p14="http://schemas.microsoft.com/office/powerpoint/2010/main" val="2579686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EC3B-BCCA-A1E7-F03F-B1793D181DC3}"/>
              </a:ext>
            </a:extLst>
          </p:cNvPr>
          <p:cNvSpPr>
            <a:spLocks noGrp="1"/>
          </p:cNvSpPr>
          <p:nvPr>
            <p:ph type="title"/>
          </p:nvPr>
        </p:nvSpPr>
        <p:spPr>
          <a:xfrm>
            <a:off x="838200" y="365125"/>
            <a:ext cx="10515600" cy="695579"/>
          </a:xfrm>
        </p:spPr>
        <p:txBody>
          <a:bodyPr/>
          <a:lstStyle/>
          <a:p>
            <a:r>
              <a:rPr lang="en-US" b="1" dirty="0">
                <a:effectLst/>
              </a:rPr>
              <a:t>Program Counter (PC) Registers</a:t>
            </a:r>
            <a:endParaRPr lang="en-US" b="1" dirty="0"/>
          </a:p>
        </p:txBody>
      </p:sp>
      <p:sp>
        <p:nvSpPr>
          <p:cNvPr id="3" name="Content Placeholder 2">
            <a:extLst>
              <a:ext uri="{FF2B5EF4-FFF2-40B4-BE49-F238E27FC236}">
                <a16:creationId xmlns:a16="http://schemas.microsoft.com/office/drawing/2014/main" id="{EA6F3A12-9D29-1E77-280F-7500748D6F65}"/>
              </a:ext>
            </a:extLst>
          </p:cNvPr>
          <p:cNvSpPr>
            <a:spLocks noGrp="1"/>
          </p:cNvSpPr>
          <p:nvPr>
            <p:ph idx="1"/>
          </p:nvPr>
        </p:nvSpPr>
        <p:spPr>
          <a:xfrm>
            <a:off x="731520" y="1307592"/>
            <a:ext cx="10622280" cy="4869371"/>
          </a:xfrm>
        </p:spPr>
        <p:txBody>
          <a:bodyPr>
            <a:normAutofit fontScale="77500" lnSpcReduction="20000"/>
          </a:bodyPr>
          <a:lstStyle/>
          <a:p>
            <a:r>
              <a:rPr lang="en-US" dirty="0"/>
              <a:t>Each JVM thread has its own PC register, created when the thread starts, so threads can run independently without interfering with each other.</a:t>
            </a:r>
          </a:p>
          <a:p>
            <a:pPr marL="0" indent="0">
              <a:buNone/>
            </a:pPr>
            <a:endParaRPr lang="en-US" dirty="0"/>
          </a:p>
          <a:p>
            <a:r>
              <a:rPr lang="en-US" dirty="0"/>
              <a:t>When a thread is executing a normal Java method (non-native), the PC register stores the address (or offset) of the </a:t>
            </a:r>
            <a:r>
              <a:rPr lang="en-US" i="1" dirty="0"/>
              <a:t>next</a:t>
            </a:r>
            <a:r>
              <a:rPr lang="en-US" dirty="0"/>
              <a:t> JVM bytecode instruction to execute in that method.</a:t>
            </a:r>
          </a:p>
          <a:p>
            <a:pPr marL="0" indent="0">
              <a:buNone/>
            </a:pPr>
            <a:endParaRPr lang="en-US" dirty="0"/>
          </a:p>
          <a:p>
            <a:r>
              <a:rPr lang="en-US" dirty="0"/>
              <a:t>When the thread is executing a native method (implemented in languages like C or C++ outside JVM), the JVM's PC register does not store a meaningful bytecode address — its value is </a:t>
            </a:r>
            <a:r>
              <a:rPr lang="en-US" i="1" dirty="0"/>
              <a:t>undefined</a:t>
            </a:r>
            <a:r>
              <a:rPr lang="en-US" dirty="0"/>
              <a:t> because native methods do not use JVM bytecode.</a:t>
            </a:r>
          </a:p>
          <a:p>
            <a:pPr marL="0" indent="0">
              <a:buNone/>
            </a:pPr>
            <a:endParaRPr lang="en-US" dirty="0"/>
          </a:p>
          <a:p>
            <a:r>
              <a:rPr lang="en-US" dirty="0"/>
              <a:t>On some platforms, the PC register’s size is enough to hold a </a:t>
            </a:r>
            <a:r>
              <a:rPr lang="en-US" i="1" dirty="0"/>
              <a:t>return address</a:t>
            </a:r>
            <a:r>
              <a:rPr lang="en-US" dirty="0"/>
              <a:t> or a </a:t>
            </a:r>
            <a:r>
              <a:rPr lang="en-US" i="1" dirty="0"/>
              <a:t>native pointer</a:t>
            </a:r>
            <a:r>
              <a:rPr lang="en-US" dirty="0"/>
              <a:t>, which helps the system manage execution flow even when native code is involved.</a:t>
            </a:r>
          </a:p>
          <a:p>
            <a:pPr marL="0" indent="0">
              <a:buNone/>
            </a:pPr>
            <a:endParaRPr lang="en-US" dirty="0"/>
          </a:p>
          <a:p>
            <a:r>
              <a:rPr lang="en-US" dirty="0"/>
              <a:t>This PC register allows the JVM to resume the correct instruction after a thread switch or interruption, enabling efficient multitasking and thread scheduling.</a:t>
            </a:r>
          </a:p>
          <a:p>
            <a:endParaRPr lang="en-US" dirty="0"/>
          </a:p>
        </p:txBody>
      </p:sp>
    </p:spTree>
    <p:extLst>
      <p:ext uri="{BB962C8B-B14F-4D97-AF65-F5344CB8AC3E}">
        <p14:creationId xmlns:p14="http://schemas.microsoft.com/office/powerpoint/2010/main" val="3207226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5D4D-DD91-EE77-8E09-2175B5FC9D23}"/>
              </a:ext>
            </a:extLst>
          </p:cNvPr>
          <p:cNvSpPr>
            <a:spLocks noGrp="1"/>
          </p:cNvSpPr>
          <p:nvPr>
            <p:ph type="title"/>
          </p:nvPr>
        </p:nvSpPr>
        <p:spPr/>
        <p:txBody>
          <a:bodyPr/>
          <a:lstStyle/>
          <a:p>
            <a:r>
              <a:rPr lang="en-US" b="1" dirty="0">
                <a:effectLst/>
              </a:rPr>
              <a:t>Working of a Garbage Collector</a:t>
            </a:r>
            <a:endParaRPr lang="en-US" b="1" dirty="0"/>
          </a:p>
        </p:txBody>
      </p:sp>
      <p:sp>
        <p:nvSpPr>
          <p:cNvPr id="3" name="Content Placeholder 2">
            <a:extLst>
              <a:ext uri="{FF2B5EF4-FFF2-40B4-BE49-F238E27FC236}">
                <a16:creationId xmlns:a16="http://schemas.microsoft.com/office/drawing/2014/main" id="{7D1C63B6-79C9-9ECC-0EAC-09E58F17D717}"/>
              </a:ext>
            </a:extLst>
          </p:cNvPr>
          <p:cNvSpPr>
            <a:spLocks noGrp="1"/>
          </p:cNvSpPr>
          <p:nvPr>
            <p:ph idx="1"/>
          </p:nvPr>
        </p:nvSpPr>
        <p:spPr/>
        <p:txBody>
          <a:bodyPr>
            <a:normAutofit fontScale="92500"/>
          </a:bodyPr>
          <a:lstStyle/>
          <a:p>
            <a:pPr fontAlgn="base"/>
            <a:r>
              <a:rPr lang="en-US" dirty="0"/>
              <a:t>The Garbage collector in Java automatically removes the unused objects that are no longer needed. It runs in the background to free up memory.</a:t>
            </a:r>
          </a:p>
          <a:p>
            <a:pPr fontAlgn="base"/>
            <a:r>
              <a:rPr lang="en-US" dirty="0"/>
              <a:t>Garbage collector finds objects that are no longer needed by the program.</a:t>
            </a:r>
          </a:p>
          <a:p>
            <a:pPr fontAlgn="base"/>
            <a:r>
              <a:rPr lang="en-US" dirty="0"/>
              <a:t>It removes those unused objects to free up the memory and making space for new objects.</a:t>
            </a:r>
          </a:p>
          <a:p>
            <a:pPr fontAlgn="base"/>
            <a:r>
              <a:rPr lang="en-US" dirty="0"/>
              <a:t>Java uses generational garbage collection so that new objects are collected more frequently in the young generation than older objects which survive longer in the old generation, this helps improve efficiency.</a:t>
            </a:r>
          </a:p>
          <a:p>
            <a:pPr fontAlgn="base"/>
            <a:r>
              <a:rPr lang="en-US" dirty="0"/>
              <a:t>You can request garbage collection using </a:t>
            </a:r>
            <a:r>
              <a:rPr lang="en-US" dirty="0" err="1"/>
              <a:t>System.gc</a:t>
            </a:r>
            <a:r>
              <a:rPr lang="en-US" dirty="0"/>
              <a:t>(), but the JVM ultimately decides when it should run.</a:t>
            </a:r>
          </a:p>
          <a:p>
            <a:endParaRPr lang="en-US" dirty="0"/>
          </a:p>
        </p:txBody>
      </p:sp>
    </p:spTree>
    <p:extLst>
      <p:ext uri="{BB962C8B-B14F-4D97-AF65-F5344CB8AC3E}">
        <p14:creationId xmlns:p14="http://schemas.microsoft.com/office/powerpoint/2010/main" val="1895976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830</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Java Memory Management</vt:lpstr>
      <vt:lpstr>JVM Memory Structure</vt:lpstr>
      <vt:lpstr> Heap Area</vt:lpstr>
      <vt:lpstr>Method Area</vt:lpstr>
      <vt:lpstr>JVM Stacks</vt:lpstr>
      <vt:lpstr>Native Method Stacks</vt:lpstr>
      <vt:lpstr>Program Counter (PC) Registers</vt:lpstr>
      <vt:lpstr>Working of a Garbage Collector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Samarth Chattaraki</dc:creator>
  <cp:lastModifiedBy>Samarth Chattaraki</cp:lastModifiedBy>
  <cp:revision>1</cp:revision>
  <dcterms:created xsi:type="dcterms:W3CDTF">2025-07-21T14:43:18Z</dcterms:created>
  <dcterms:modified xsi:type="dcterms:W3CDTF">2025-07-21T16:13:07Z</dcterms:modified>
</cp:coreProperties>
</file>