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16B8-2970-9627-EB93-48116043A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E6FE6-D629-BEAC-B0DA-01A235879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D2114-6448-BE9F-17BC-85AF5747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5B6E-4C24-873A-9394-28E1CAAD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1D5E1-AD80-E972-6855-04BD8072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59C87-4B8E-0E45-1D25-39967AD9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8FA70-1E89-2710-974F-53EAFE5D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6A05-74A2-28F8-9A5E-422F8DFA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5F26-6821-6E61-B661-AEA1390B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3EC7-2ED4-EC3C-3BB0-37451379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79DA6-BCE0-7ED9-BB12-00C2A95B1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3AAF6-2E5B-AE81-6AAF-B4DF8B83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74CF-78CB-E470-00D0-BE05C84E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1F4A-FF78-E429-C7FE-A31A415C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B972-DECD-62E4-2E96-1FE356D2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1FE6-8062-FD8D-D8EC-5779F03B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E27D-41C8-12C4-7232-7BB5B1DA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3F7E-8999-5330-7EB1-75344122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FD49-C6CE-2A95-7D89-08925073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06D50-7432-5AFA-FC1C-2F769F94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A979-9160-5CD9-AB78-5786040C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3980-54F3-FC51-558B-13978FE5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C7330-F03D-9E19-31AC-90799129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1044-EADE-E18B-06F0-0B70836A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6518-EE2A-11EA-C28D-7452A017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0CE1-A311-1EFB-DECA-25FCDFF2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7144-77FF-81D4-332F-086058F90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33260-BE95-4586-537D-508F7EF28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04305-8998-A51F-1212-97464DE9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25CB-B8A7-E3E4-0112-EF7AA3FA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3B029-ECA6-CAAE-FF51-DEB8093C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DA19-F804-59F2-B84D-3733829E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013D4-3B00-9E64-136B-926804E4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8B40F-AC51-27AB-1310-87B658B89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60987-AC36-266E-2C73-74DC46C2E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835E6-6079-38C1-53E0-4694909B5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FDE2E-E0A9-F1E4-7AFF-8C85138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2B9A4-7E5A-1167-F643-B85BDB4D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0771A-6C15-EFA4-8C15-0B67A1D0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7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578F-7F6F-BCF3-5E51-2F4AF70A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F9C5F-37AE-E437-E6E9-4CBAD098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BE80A-FF93-5A81-D6E2-A3B10487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E0591-3F88-EE90-CB83-AA7CEECD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1FC98-6B9C-5B40-3F6A-7B808519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7DEDE-816B-3F36-34C6-426410EF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45B7D-0B93-85F9-FC4C-EE924628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7CF3-9EB7-6BD8-194F-41F8E2F4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1345-EEA3-B492-E4D3-658F97C5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1FD3E-A040-22E7-0FD6-C89D674E4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6AE1-0B31-FCE9-9200-77C0A5AC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27FC-1DA9-DE8B-5199-92BB72B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7691E-A36A-F6D5-33B3-EFF9C9C7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3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7D44-FECA-E323-C47B-EBBECFC2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44658-6B67-489A-186D-623F26B4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C1EAD-A557-E15E-09D2-D3F9257E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C934-52B6-A076-7002-AF07D361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CFF4B-E622-56CB-0D6C-5C47D238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9AA1-0242-9719-915D-BC525D5D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4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5CF82-A404-A50B-E5E2-06BC2084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86C1E-8234-4C8C-7BAF-D93801DC3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7108-EBBF-A899-C0F6-693EE2961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AE1D3-3E20-4C0D-BAA7-34511FABD378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87D4-6AB9-F0C4-195C-30B0D763D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120E-CA77-452E-E95D-77535C1A5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4798-1E03-434D-AD69-00AF4565E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E6C7-4CE1-AEA3-13EC-100633E6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65125"/>
            <a:ext cx="2670048" cy="1325563"/>
          </a:xfrm>
        </p:spPr>
        <p:txBody>
          <a:bodyPr/>
          <a:lstStyle/>
          <a:p>
            <a:r>
              <a:rPr lang="en-US" b="1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1FCD-B6EC-832E-E01C-CF8A0EBA5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481328"/>
            <a:ext cx="12170664" cy="4695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Maven in Java is a powerful build automation and project management tool primarily used for Java projects. It simplifies and standardizes the process of building, testing, packaging, and deploying Java applications by using a Project Object Model (POM) file (pom.xml) that describes the project structure, dependencies, and configuration.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Project Object Model (POM): </a:t>
            </a:r>
            <a:r>
              <a:rPr lang="en-US" dirty="0"/>
              <a:t>This XML file contains metadata about the project such as dependencies, build plugins, versioning, and more. Maven reads this file to execute the lifecycle phases and manage dependencies automatically.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Dependency Management: </a:t>
            </a:r>
            <a:r>
              <a:rPr lang="en-US" dirty="0"/>
              <a:t>Maven automatically downloads and manages third-party libraries and frameworks your project needs from central or private Maven repositories, avoiding manual JAR management.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9954-0208-E356-FF8D-AD5AB317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545080" cy="1325563"/>
          </a:xfrm>
        </p:spPr>
        <p:txBody>
          <a:bodyPr/>
          <a:lstStyle/>
          <a:p>
            <a:r>
              <a:rPr lang="en-US" b="1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D525-A06B-9D9B-F425-B0084E3C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1819656"/>
            <a:ext cx="11024616" cy="43573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</a:rPr>
              <a:t>Standard Directory Structure</a:t>
            </a:r>
            <a:r>
              <a:rPr lang="en-US" dirty="0">
                <a:effectLst/>
              </a:rPr>
              <a:t>: Maven encourages a standard project layout with source code under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/main/java and tests under </a:t>
            </a:r>
            <a:r>
              <a:rPr lang="en-US" dirty="0" err="1">
                <a:effectLst/>
              </a:rPr>
              <a:t>src</a:t>
            </a:r>
            <a:r>
              <a:rPr lang="en-US" dirty="0">
                <a:effectLst/>
              </a:rPr>
              <a:t>/test/java, among others, providing consistency across projects.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effectLst/>
              </a:rPr>
              <a:t>Build Lifecycle</a:t>
            </a:r>
            <a:r>
              <a:rPr lang="en-US" dirty="0">
                <a:effectLst/>
              </a:rPr>
              <a:t>: Maven defines phases like compile, test, package, install, and deploy so that developers can easily trigger standardized build actions via commands.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effectLst/>
              </a:rPr>
              <a:t>Plugins</a:t>
            </a:r>
            <a:r>
              <a:rPr lang="en-US" dirty="0">
                <a:effectLst/>
              </a:rPr>
              <a:t>: Maven allows extending its capabilities with plugins for compiling code, running tests, generating documentation, and integrating with other tools like Jenkins and Docker.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9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Maven</vt:lpstr>
      <vt:lpstr>Cont..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Chattaraki</dc:creator>
  <cp:lastModifiedBy>Samarth Chattaraki</cp:lastModifiedBy>
  <cp:revision>1</cp:revision>
  <dcterms:created xsi:type="dcterms:W3CDTF">2025-07-22T17:37:19Z</dcterms:created>
  <dcterms:modified xsi:type="dcterms:W3CDTF">2025-07-25T17:40:37Z</dcterms:modified>
</cp:coreProperties>
</file>