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4346-9472-01A0-8883-FE67585BA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E78A3-0AFD-8D10-9003-96A014FED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911A8-8C93-A8B3-D3FD-54D04B50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6937-FFFB-9BE1-00F6-9DA6BF81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B2E7-ADFB-EEF5-6C1E-E63DF063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92FB-2AAA-AA2C-CF28-85E2E736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C262C-6857-7F84-CE91-516CAD382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D0A2-808B-2A3A-CBD3-E4AF12C6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C74C-DA8F-C005-B82D-F739D0BF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9C47-66EE-81C8-21F7-BC6E2609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DB0F2-7359-9E1D-6118-8FD5D22D7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65F01-7E6C-8EFA-7BDF-78CC8C8FF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7FB4-675A-9FE3-7B4F-906CB4A7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5DD1-3977-DE8A-1144-36BA7B60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6528-AC89-ED57-344C-1A286B0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A092-045E-BD1F-E0B2-88DA41F0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CA19-A693-BAD7-AD13-9F91427E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DAE5-52E0-E6AB-FB1C-7ECB1D83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1920-4AA5-70EB-2F4D-EA0A3E79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B1AF-05B5-C222-BB0E-E76B3337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6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C906-29BD-5A91-E564-023518C1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46ACE-2C46-616B-6EDA-D06DC3ED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0DB1-F6F3-FFB1-573F-6D076E48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D332-41DB-4635-0886-60CD99A7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8D05-6207-334F-49E8-01C91665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A3A7-E52F-284D-C167-959E2F7F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328F-FA97-D8E0-8AFF-4FE696DE8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75900-A516-7AAB-A01B-DC20FCA4A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0655E-093F-3360-9B2F-C28652A3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3B1C-01EC-4868-96DB-5B4689D6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2A126-EEA9-331E-6BBA-1116908D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7DB1-ED82-6DDA-6B26-7C2A4C88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1F993-BEE8-C452-4550-81264622F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2552-A117-EFE6-166F-70E738454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942CF-EFA6-A529-2898-E33492AD4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7EA55-B114-8FA1-D144-439A24E48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E3501-DF41-21EB-82C5-695FA697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A72AE-3992-7714-0CE8-778153DB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261D9-6834-5407-4517-6D0D1F30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5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5DA-D9D9-C0EE-299F-E27B451B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B25FB-78C3-E4AC-A565-B93A8B2C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727F2-774D-ADC9-6BE5-24AFB06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681D4-0126-C290-29DF-82C6E61B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FDD48-C70F-1811-425D-5B627A55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5A34B-B8EA-643A-32E2-201FCBA3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E1FEF-E0AB-2076-AD80-ADC487C4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D959-AE87-1B7E-7046-78C682CF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1651-7ED0-601E-1233-ED64F93C3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39F6-B804-FF7D-50FB-71934EDF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D998-4E23-5E31-48C5-99474B6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F702-3444-8A75-3783-F2B662FB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A563-253B-7A55-5A46-E9978352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A10C-7CB4-5A58-02A3-7EF306E6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994FD-95EB-A506-4515-0E43F1756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6532-6574-C703-9B70-EFDE341E0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07EF-1746-602C-ECDF-EDCC606D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B9461-7B27-1D2E-DB82-4660321D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6186-025B-4D18-E197-93699909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A2644-189F-D930-5C24-04EBDE9E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0360-D9AD-676C-CBFF-A3990150A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9E98-071E-FA87-23D6-A2B438C80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7191-BD5A-4EA2-A843-B0B4734405B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1524-5E18-93D8-3735-37EA38E91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3EE0D-14A8-0F35-D992-5CEF016E0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C0EDF-035F-459C-9040-B6DBE8FB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CD6-EED1-671E-3668-FA417381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64579"/>
            <a:ext cx="5276088" cy="6698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Optional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7A74-A048-D318-AD0F-9050E11DF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1444752"/>
            <a:ext cx="10204704" cy="472744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Optional is a container object introduced in Java 8 to represent values that may or may not be present, providing a better alternative to using null directly and helping developers avoid NullPointerException errors.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Why Use Optional?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Avoids NullPointerException: By making the presence or absence of a value explicit, it encourages safer code and avoids unintentional null dereferences.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Increases Readability: Makes code easier to read, as the develop knows when to expect a non-existent value.</a:t>
            </a:r>
          </a:p>
          <a:p>
            <a:pPr algn="l"/>
            <a:endParaRPr lang="en-US" dirty="0"/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FB67-4D27-9A1D-652A-DA76FE55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D2215-2E07-BFFB-89F0-1DEAD61D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Creation</a:t>
            </a:r>
          </a:p>
          <a:p>
            <a:pPr marL="0" indent="0">
              <a:buNone/>
            </a:pPr>
            <a:r>
              <a:rPr lang="en-US" dirty="0"/>
              <a:t> Optional.empty(): Returns an empty Optional (no value present).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Optional.of(T value): Returns an Optional with the specified non-null</a:t>
            </a:r>
          </a:p>
          <a:p>
            <a:pPr marL="0" indent="0">
              <a:buNone/>
            </a:pPr>
            <a:r>
              <a:rPr lang="en-US" dirty="0"/>
              <a:t> value (throws NullPointerException if value is null).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Optional.ofNullable(T value): Returns an Optional describing the specified value, or empty if value is null.</a:t>
            </a:r>
          </a:p>
        </p:txBody>
      </p:sp>
    </p:spTree>
    <p:extLst>
      <p:ext uri="{BB962C8B-B14F-4D97-AF65-F5344CB8AC3E}">
        <p14:creationId xmlns:p14="http://schemas.microsoft.com/office/powerpoint/2010/main" val="421048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F784-DDC1-7765-0A6A-4727A1D5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2672" cy="860171"/>
          </a:xfrm>
        </p:spPr>
        <p:txBody>
          <a:bodyPr/>
          <a:lstStyle/>
          <a:p>
            <a:r>
              <a:rPr lang="en-US" b="1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D458-C92D-A3E4-0E26-D081B4B5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5166359"/>
          </a:xfrm>
        </p:spPr>
        <p:txBody>
          <a:bodyPr/>
          <a:lstStyle/>
          <a:p>
            <a:r>
              <a:rPr lang="en-US" b="1" dirty="0"/>
              <a:t>Checking for Value Presence: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isPresent</a:t>
            </a:r>
            <a:r>
              <a:rPr lang="en-US" dirty="0"/>
              <a:t>(): Returns true if a value is present, otherwise false.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isEmpty</a:t>
            </a:r>
            <a:r>
              <a:rPr lang="en-US" dirty="0"/>
              <a:t>() (Java 11+): Returns true if no value is present.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Accessing the Value:</a:t>
            </a:r>
          </a:p>
          <a:p>
            <a:pPr marL="0" indent="0">
              <a:buNone/>
            </a:pPr>
            <a:r>
              <a:rPr lang="en-US" dirty="0"/>
              <a:t>get(): Returns the value if present, otherwise throws </a:t>
            </a:r>
            <a:r>
              <a:rPr lang="en-US" dirty="0" err="1"/>
              <a:t>NoSuchElementException</a:t>
            </a:r>
            <a:r>
              <a:rPr lang="en-US" dirty="0"/>
              <a:t> (use with caution).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ifPresent</a:t>
            </a:r>
            <a:r>
              <a:rPr lang="en-US" dirty="0"/>
              <a:t>(Consumer): Executes the given block only if a value is present.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8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721A-3EDA-DF63-3820-0CFBBB06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4168-0C04-09B5-4A50-470F2F26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Providing Default Values:</a:t>
            </a:r>
          </a:p>
          <a:p>
            <a:pPr marL="0" indent="0">
              <a:buNone/>
            </a:pPr>
            <a:r>
              <a:rPr lang="en-US" dirty="0"/>
              <a:t>orElse(T other): Returns the value if present; otherwise, returns other.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orElseGet(Supplier): Returns the value if present; otherwise, invokes the supplier and returns its result.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orElseThrow(Supplier): Returns the value if present; otherwise, throws an exception created by the supplied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286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Optional in java</vt:lpstr>
      <vt:lpstr>Methods:</vt:lpstr>
      <vt:lpstr>Cont..</vt:lpstr>
      <vt:lpstr>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Chattaraki</dc:creator>
  <cp:lastModifiedBy>Samarth Chattaraki</cp:lastModifiedBy>
  <cp:revision>3</cp:revision>
  <dcterms:created xsi:type="dcterms:W3CDTF">2025-07-09T01:34:47Z</dcterms:created>
  <dcterms:modified xsi:type="dcterms:W3CDTF">2025-07-22T12:18:28Z</dcterms:modified>
</cp:coreProperties>
</file>