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61" r:id="rId6"/>
    <p:sldId id="260" r:id="rId7"/>
    <p:sldId id="268" r:id="rId8"/>
    <p:sldId id="262" r:id="rId9"/>
    <p:sldId id="263" r:id="rId10"/>
    <p:sldId id="265" r:id="rId11"/>
    <p:sldId id="264" r:id="rId12"/>
    <p:sldId id="266" r:id="rId13"/>
    <p:sldId id="271" r:id="rId14"/>
    <p:sldId id="269"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1003"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E53D0-8187-447C-B6BF-46C70EB43D4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E53D0-8187-447C-B6BF-46C70EB43D4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E53D0-8187-447C-B6BF-46C70EB43D4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E53D0-8187-447C-B6BF-46C70EB43D4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E53D0-8187-447C-B6BF-46C70EB43D4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E53D0-8187-447C-B6BF-46C70EB43D4A}"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E53D0-8187-447C-B6BF-46C70EB43D4A}"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E53D0-8187-447C-B6BF-46C70EB43D4A}"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E53D0-8187-447C-B6BF-46C70EB43D4A}"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E53D0-8187-447C-B6BF-46C70EB43D4A}"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E53D0-8187-447C-B6BF-46C70EB43D4A}"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2923E-71EB-4296-B37B-671DE9AA1C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E53D0-8187-447C-B6BF-46C70EB43D4A}" type="datetimeFigureOut">
              <a:rPr lang="en-US" smtClean="0"/>
              <a:t>3/6/2023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923E-71EB-4296-B37B-671DE9AA1C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10000"/>
            <a:ext cx="6400800" cy="1752600"/>
          </a:xfrm>
        </p:spPr>
        <p:txBody>
          <a:bodyPr/>
          <a:lstStyle/>
          <a:p>
            <a:r>
              <a:rPr lang="en-US" b="1" dirty="0" smtClean="0">
                <a:solidFill>
                  <a:schemeClr val="tx1"/>
                </a:solidFill>
              </a:rPr>
              <a:t>BLUETOOTH  BASED  NOTICEBOARD</a:t>
            </a:r>
            <a:endParaRPr lang="en-US" b="1"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838200" y="457200"/>
            <a:ext cx="4191000"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867400" y="228600"/>
            <a:ext cx="2286000" cy="19812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LCD DISPLA</a:t>
            </a:r>
            <a:r>
              <a:rPr lang="en-US" sz="2400" b="1" dirty="0"/>
              <a:t>Y</a:t>
            </a:r>
            <a:endParaRPr lang="en-US" dirty="0"/>
          </a:p>
        </p:txBody>
      </p:sp>
      <p:sp>
        <p:nvSpPr>
          <p:cNvPr id="3" name="Content Placeholder 2"/>
          <p:cNvSpPr>
            <a:spLocks noGrp="1"/>
          </p:cNvSpPr>
          <p:nvPr>
            <p:ph idx="1"/>
          </p:nvPr>
        </p:nvSpPr>
        <p:spPr/>
        <p:txBody>
          <a:bodyPr>
            <a:normAutofit/>
          </a:bodyPr>
          <a:lstStyle/>
          <a:p>
            <a:pPr algn="just">
              <a:buNone/>
            </a:pPr>
            <a:r>
              <a:rPr lang="en-US" sz="2600" dirty="0" smtClean="0"/>
              <a:t>          </a:t>
            </a:r>
            <a:endParaRPr lang="en-US" dirty="0"/>
          </a:p>
        </p:txBody>
      </p:sp>
      <p:pic>
        <p:nvPicPr>
          <p:cNvPr id="4" name="Picture 3" descr="display.png"/>
          <p:cNvPicPr>
            <a:picLocks noChangeAspect="1"/>
          </p:cNvPicPr>
          <p:nvPr/>
        </p:nvPicPr>
        <p:blipFill>
          <a:blip r:embed="rId2"/>
          <a:stretch>
            <a:fillRect/>
          </a:stretch>
        </p:blipFill>
        <p:spPr>
          <a:xfrm>
            <a:off x="1905000" y="685800"/>
            <a:ext cx="5238096" cy="2847648"/>
          </a:xfrm>
          <a:prstGeom prst="rect">
            <a:avLst/>
          </a:prstGeom>
        </p:spPr>
      </p:pic>
      <p:sp>
        <p:nvSpPr>
          <p:cNvPr id="8" name="TextBox 7"/>
          <p:cNvSpPr txBox="1"/>
          <p:nvPr/>
        </p:nvSpPr>
        <p:spPr>
          <a:xfrm>
            <a:off x="381000" y="3124201"/>
            <a:ext cx="8382000" cy="3323987"/>
          </a:xfrm>
          <a:prstGeom prst="rect">
            <a:avLst/>
          </a:prstGeom>
          <a:noFill/>
        </p:spPr>
        <p:txBody>
          <a:bodyPr wrap="square" rtlCol="0">
            <a:spAutoFit/>
          </a:bodyPr>
          <a:lstStyle/>
          <a:p>
            <a:pPr algn="just"/>
            <a:r>
              <a:rPr lang="en-US" sz="2400" dirty="0"/>
              <a:t>An LCD (Liquid Crystal Display) screen is an electronic display module and has a </a:t>
            </a:r>
            <a:r>
              <a:rPr lang="en-US" sz="2400" dirty="0" smtClean="0"/>
              <a:t>wide range </a:t>
            </a:r>
            <a:r>
              <a:rPr lang="en-US" sz="2400" dirty="0"/>
              <a:t>of applications. A 16x2 LCD display is very basic module and is very commonly </a:t>
            </a:r>
            <a:r>
              <a:rPr lang="en-US" sz="2400" dirty="0" smtClean="0"/>
              <a:t>used in </a:t>
            </a:r>
            <a:r>
              <a:rPr lang="en-US" sz="2400" dirty="0"/>
              <a:t>various devices and circuits. A 16x2 LCD means it can display 16 characters per line </a:t>
            </a:r>
            <a:r>
              <a:rPr lang="en-US" sz="2400" dirty="0" smtClean="0"/>
              <a:t>and there </a:t>
            </a:r>
            <a:r>
              <a:rPr lang="en-US" sz="2400" dirty="0"/>
              <a:t>are 2 such lines. </a:t>
            </a:r>
            <a:r>
              <a:rPr lang="en-US" sz="2400" dirty="0" smtClean="0"/>
              <a:t>The </a:t>
            </a:r>
            <a:r>
              <a:rPr lang="en-US" sz="2400" dirty="0"/>
              <a:t>16 x </a:t>
            </a:r>
            <a:r>
              <a:rPr lang="en-US" sz="2400" dirty="0" smtClean="0"/>
              <a:t>2intelligent </a:t>
            </a:r>
            <a:r>
              <a:rPr lang="en-US" sz="2400" dirty="0"/>
              <a:t>alphanumeric dot matrix display is capable of displaying 224 different </a:t>
            </a:r>
            <a:r>
              <a:rPr lang="en-US" sz="2400" dirty="0" smtClean="0"/>
              <a:t>character and </a:t>
            </a:r>
            <a:r>
              <a:rPr lang="en-US" sz="2400" dirty="0"/>
              <a:t>symbols. This LCD has two registers, namely, Command and Data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ADVANTAGES</a:t>
            </a:r>
            <a:endParaRPr lang="en-US" sz="2800" b="1" dirty="0"/>
          </a:p>
        </p:txBody>
      </p:sp>
      <p:sp>
        <p:nvSpPr>
          <p:cNvPr id="3" name="Content Placeholder 2"/>
          <p:cNvSpPr>
            <a:spLocks noGrp="1"/>
          </p:cNvSpPr>
          <p:nvPr>
            <p:ph idx="1"/>
          </p:nvPr>
        </p:nvSpPr>
        <p:spPr/>
        <p:txBody>
          <a:bodyPr/>
          <a:lstStyle/>
          <a:p>
            <a:r>
              <a:rPr lang="en-US" dirty="0" smtClean="0"/>
              <a:t>The electronic notice board is wireless and no need  of wires for displaying information on the LCD display.</a:t>
            </a:r>
          </a:p>
          <a:p>
            <a:r>
              <a:rPr lang="en-US" dirty="0" smtClean="0"/>
              <a:t>It is very </a:t>
            </a:r>
            <a:r>
              <a:rPr lang="en-US" dirty="0"/>
              <a:t>e</a:t>
            </a:r>
            <a:r>
              <a:rPr lang="en-US" dirty="0" smtClean="0"/>
              <a:t>asy  to operate and consumes less power.</a:t>
            </a:r>
          </a:p>
          <a:p>
            <a:r>
              <a:rPr lang="en-US" dirty="0" smtClean="0"/>
              <a:t>The circuit of the wireless notice board is portable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FUTURE SCOPES</a:t>
            </a:r>
            <a:endParaRPr lang="en-US" sz="2800" b="1" dirty="0"/>
          </a:p>
        </p:txBody>
      </p:sp>
      <p:sp>
        <p:nvSpPr>
          <p:cNvPr id="3" name="Content Placeholder 2"/>
          <p:cNvSpPr>
            <a:spLocks noGrp="1"/>
          </p:cNvSpPr>
          <p:nvPr>
            <p:ph idx="1"/>
          </p:nvPr>
        </p:nvSpPr>
        <p:spPr/>
        <p:txBody>
          <a:bodyPr>
            <a:normAutofit/>
          </a:bodyPr>
          <a:lstStyle/>
          <a:p>
            <a:pPr algn="just">
              <a:buNone/>
            </a:pPr>
            <a:r>
              <a:rPr lang="en-US" dirty="0" smtClean="0"/>
              <a:t>             The </a:t>
            </a:r>
            <a:r>
              <a:rPr lang="en-US" dirty="0"/>
              <a:t>applications of wireless notice board mainly include public places like bus stands, railway stations, airports, shopping malls, and parks to display the information wirelessly. This project is also used in organizations, schools, and colleges.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RESULT</a:t>
            </a:r>
            <a:endParaRPr lang="en-US" sz="2800" b="1" dirty="0"/>
          </a:p>
        </p:txBody>
      </p:sp>
      <p:pic>
        <p:nvPicPr>
          <p:cNvPr id="4" name="Content Placeholder 3" descr="result image.jpg"/>
          <p:cNvPicPr>
            <a:picLocks noGrp="1" noChangeAspect="1"/>
          </p:cNvPicPr>
          <p:nvPr>
            <p:ph idx="1"/>
          </p:nvPr>
        </p:nvPicPr>
        <p:blipFill>
          <a:blip r:embed="rId2"/>
          <a:stretch>
            <a:fillRect/>
          </a:stretch>
        </p:blipFill>
        <p:spPr>
          <a:xfrm>
            <a:off x="1554691" y="1600200"/>
            <a:ext cx="6034617"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CONCLUSION</a:t>
            </a:r>
            <a:endParaRPr lang="en-US" sz="2800" b="1" dirty="0"/>
          </a:p>
        </p:txBody>
      </p:sp>
      <p:sp>
        <p:nvSpPr>
          <p:cNvPr id="3" name="Content Placeholder 2"/>
          <p:cNvSpPr>
            <a:spLocks noGrp="1"/>
          </p:cNvSpPr>
          <p:nvPr>
            <p:ph idx="1"/>
          </p:nvPr>
        </p:nvSpPr>
        <p:spPr/>
        <p:txBody>
          <a:bodyPr>
            <a:normAutofit/>
          </a:bodyPr>
          <a:lstStyle/>
          <a:p>
            <a:pPr algn="just">
              <a:buNone/>
            </a:pPr>
            <a:r>
              <a:rPr lang="en-US" sz="2800" dirty="0" smtClean="0"/>
              <a:t>          The concept of wireless technology is introduced in the field of the communication we can make our communication more efficient and faster, with the greater efficiency. </a:t>
            </a:r>
            <a:r>
              <a:rPr lang="en-US" sz="2800" dirty="0"/>
              <a:t>W</a:t>
            </a:r>
            <a:r>
              <a:rPr lang="en-US" sz="2800" dirty="0" smtClean="0"/>
              <a:t>e have developed a voice control </a:t>
            </a:r>
            <a:r>
              <a:rPr lang="en-US" sz="2800" dirty="0" err="1" smtClean="0"/>
              <a:t>bluetooth</a:t>
            </a:r>
            <a:r>
              <a:rPr lang="en-US" sz="2800" dirty="0" smtClean="0"/>
              <a:t> wireless android application for a notice board displays the error free images and with good </a:t>
            </a:r>
            <a:r>
              <a:rPr lang="en-US" sz="2800" dirty="0" err="1" smtClean="0"/>
              <a:t>maintanance</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ARSELA.jpg"/>
          <p:cNvPicPr>
            <a:picLocks noGrp="1" noChangeAspect="1"/>
          </p:cNvPicPr>
          <p:nvPr>
            <p:ph idx="1"/>
          </p:nvPr>
        </p:nvPicPr>
        <p:blipFill>
          <a:blip r:embed="rId2"/>
          <a:stretch>
            <a:fillRect/>
          </a:stretch>
        </p:blipFill>
        <p:spPr>
          <a:xfrm>
            <a:off x="0" y="-838200"/>
            <a:ext cx="9143999" cy="7010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4648200" cy="762000"/>
          </a:xfrm>
        </p:spPr>
        <p:txBody>
          <a:bodyPr>
            <a:normAutofit/>
          </a:bodyPr>
          <a:lstStyle/>
          <a:p>
            <a:r>
              <a:rPr lang="en-US" sz="2800" b="1" dirty="0" smtClean="0"/>
              <a:t>TEAM MEMBERS</a:t>
            </a:r>
            <a:endParaRPr lang="en-US" sz="2800" b="1" dirty="0"/>
          </a:p>
        </p:txBody>
      </p:sp>
      <p:sp>
        <p:nvSpPr>
          <p:cNvPr id="3" name="Content Placeholder 2"/>
          <p:cNvSpPr>
            <a:spLocks noGrp="1"/>
          </p:cNvSpPr>
          <p:nvPr>
            <p:ph idx="1"/>
          </p:nvPr>
        </p:nvSpPr>
        <p:spPr>
          <a:xfrm>
            <a:off x="152400" y="1752600"/>
            <a:ext cx="9829800" cy="2819400"/>
          </a:xfrm>
        </p:spPr>
        <p:txBody>
          <a:bodyPr>
            <a:normAutofit/>
          </a:bodyPr>
          <a:lstStyle/>
          <a:p>
            <a:r>
              <a:rPr lang="en-US" sz="2800" dirty="0" err="1" smtClean="0"/>
              <a:t>Aishwarya</a:t>
            </a:r>
            <a:r>
              <a:rPr lang="en-US" sz="2800" dirty="0" smtClean="0"/>
              <a:t> R (927621BEC008)</a:t>
            </a:r>
          </a:p>
          <a:p>
            <a:r>
              <a:rPr lang="en-US" sz="2800" dirty="0" err="1" smtClean="0"/>
              <a:t>Arshidha</a:t>
            </a:r>
            <a:r>
              <a:rPr lang="en-US" sz="2800" dirty="0" smtClean="0"/>
              <a:t> U (927621BEC013)</a:t>
            </a:r>
          </a:p>
          <a:p>
            <a:r>
              <a:rPr lang="en-US" sz="2800" dirty="0" err="1" smtClean="0"/>
              <a:t>Haasnie</a:t>
            </a:r>
            <a:r>
              <a:rPr lang="en-US" sz="2800" dirty="0" smtClean="0"/>
              <a:t> S (927621BEC057)</a:t>
            </a:r>
          </a:p>
          <a:p>
            <a:r>
              <a:rPr lang="en-US" sz="2800" dirty="0" err="1" smtClean="0"/>
              <a:t>Harsela</a:t>
            </a:r>
            <a:r>
              <a:rPr lang="en-US" sz="2800" dirty="0" smtClean="0"/>
              <a:t> S (927621BEC063)</a:t>
            </a:r>
          </a:p>
          <a:p>
            <a:endParaRPr lang="en-US" sz="2800" dirty="0" smtClean="0"/>
          </a:p>
          <a:p>
            <a:endParaRPr lang="en-US" sz="2800" dirty="0" smtClean="0"/>
          </a:p>
          <a:p>
            <a:endParaRPr lang="en-US" sz="2800" dirty="0" smtClean="0"/>
          </a:p>
          <a:p>
            <a:endParaRPr lang="en-US" sz="2800" dirty="0" smtClean="0"/>
          </a:p>
        </p:txBody>
      </p:sp>
      <p:sp>
        <p:nvSpPr>
          <p:cNvPr id="6" name="TextBox 5"/>
          <p:cNvSpPr txBox="1"/>
          <p:nvPr/>
        </p:nvSpPr>
        <p:spPr>
          <a:xfrm>
            <a:off x="5410200" y="4953000"/>
            <a:ext cx="3352800" cy="954107"/>
          </a:xfrm>
          <a:prstGeom prst="rect">
            <a:avLst/>
          </a:prstGeom>
          <a:noFill/>
        </p:spPr>
        <p:txBody>
          <a:bodyPr wrap="square" rtlCol="0">
            <a:spAutoFit/>
          </a:bodyPr>
          <a:lstStyle/>
          <a:p>
            <a:r>
              <a:rPr lang="en-US" sz="2800" b="1" dirty="0" smtClean="0"/>
              <a:t>GUIDED BY</a:t>
            </a:r>
          </a:p>
          <a:p>
            <a:r>
              <a:rPr lang="en-US" sz="2800" dirty="0"/>
              <a:t> </a:t>
            </a:r>
            <a:r>
              <a:rPr lang="en-US" sz="2800" dirty="0" smtClean="0"/>
              <a:t>        </a:t>
            </a:r>
            <a:r>
              <a:rPr lang="en-US" sz="2800" dirty="0" err="1" smtClean="0"/>
              <a:t>Dr.S</a:t>
            </a:r>
            <a:r>
              <a:rPr lang="en-US" sz="2800" dirty="0" smtClean="0"/>
              <a:t>. </a:t>
            </a:r>
            <a:r>
              <a:rPr lang="en-US" sz="2800" dirty="0" err="1" smtClean="0"/>
              <a:t>Subaselvi</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INTRODUCTION</a:t>
            </a:r>
            <a:endParaRPr lang="en-US" sz="2800" b="1" dirty="0"/>
          </a:p>
        </p:txBody>
      </p:sp>
      <p:sp>
        <p:nvSpPr>
          <p:cNvPr id="3" name="Content Placeholder 2"/>
          <p:cNvSpPr>
            <a:spLocks noGrp="1"/>
          </p:cNvSpPr>
          <p:nvPr>
            <p:ph idx="1"/>
          </p:nvPr>
        </p:nvSpPr>
        <p:spPr>
          <a:xfrm>
            <a:off x="228600" y="1600200"/>
            <a:ext cx="8229600" cy="4525963"/>
          </a:xfrm>
        </p:spPr>
        <p:txBody>
          <a:bodyPr>
            <a:normAutofit/>
          </a:bodyPr>
          <a:lstStyle/>
          <a:p>
            <a:pPr algn="just">
              <a:buNone/>
            </a:pPr>
            <a:r>
              <a:rPr lang="en-US" dirty="0" smtClean="0"/>
              <a:t>             The main objective of the project is to develop a wireless notice board that displays notices. </a:t>
            </a:r>
            <a:r>
              <a:rPr lang="en-US" dirty="0"/>
              <a:t>V</a:t>
            </a:r>
            <a:r>
              <a:rPr lang="en-US" dirty="0" smtClean="0"/>
              <a:t>oice  is converted to data from the users  android application devices. Remote operation is achieved by any smart phones with android OS, graphical user interface based touch screen operation.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OBJECTIVE</a:t>
            </a:r>
            <a:endParaRPr lang="en-US" sz="2800" b="1" dirty="0"/>
          </a:p>
        </p:txBody>
      </p:sp>
      <p:sp>
        <p:nvSpPr>
          <p:cNvPr id="3" name="Content Placeholder 2"/>
          <p:cNvSpPr>
            <a:spLocks noGrp="1"/>
          </p:cNvSpPr>
          <p:nvPr>
            <p:ph idx="1"/>
          </p:nvPr>
        </p:nvSpPr>
        <p:spPr/>
        <p:txBody>
          <a:bodyPr>
            <a:normAutofit/>
          </a:bodyPr>
          <a:lstStyle/>
          <a:p>
            <a:pPr>
              <a:buNone/>
            </a:pPr>
            <a:r>
              <a:rPr lang="en-US" dirty="0" smtClean="0"/>
              <a:t>          Notice board is the primary thing in any institution or organization like school ,colleges or public utility places like railway station  vice versa. But sticking various notices day to day is a difficult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BLOCK DIAGRAM</a:t>
            </a:r>
            <a:endParaRPr lang="en-US" sz="3600" b="1" dirty="0"/>
          </a:p>
        </p:txBody>
      </p:sp>
      <p:pic>
        <p:nvPicPr>
          <p:cNvPr id="4" name="Content Placeholder 3" descr="block diagram.png"/>
          <p:cNvPicPr>
            <a:picLocks noGrp="1" noChangeAspect="1"/>
          </p:cNvPicPr>
          <p:nvPr>
            <p:ph idx="1"/>
          </p:nvPr>
        </p:nvPicPr>
        <p:blipFill>
          <a:blip r:embed="rId2"/>
          <a:stretch>
            <a:fillRect/>
          </a:stretch>
        </p:blipFill>
        <p:spPr>
          <a:xfrm>
            <a:off x="914400" y="1676400"/>
            <a:ext cx="6705600" cy="4648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WORKING</a:t>
            </a:r>
            <a:endParaRPr lang="en-US" sz="2800" b="1" dirty="0"/>
          </a:p>
        </p:txBody>
      </p:sp>
      <p:sp>
        <p:nvSpPr>
          <p:cNvPr id="3" name="Content Placeholder 2"/>
          <p:cNvSpPr>
            <a:spLocks noGrp="1"/>
          </p:cNvSpPr>
          <p:nvPr>
            <p:ph idx="1"/>
          </p:nvPr>
        </p:nvSpPr>
        <p:spPr/>
        <p:txBody>
          <a:bodyPr/>
          <a:lstStyle/>
          <a:p>
            <a:pPr algn="just">
              <a:buNone/>
            </a:pPr>
            <a:r>
              <a:rPr lang="en-US" dirty="0" smtClean="0"/>
              <a:t>               The </a:t>
            </a:r>
            <a:r>
              <a:rPr lang="en-US" dirty="0" err="1" smtClean="0"/>
              <a:t>bluetooth</a:t>
            </a:r>
            <a:r>
              <a:rPr lang="en-US" dirty="0" smtClean="0"/>
              <a:t> based </a:t>
            </a:r>
            <a:r>
              <a:rPr lang="en-US" dirty="0" err="1" smtClean="0"/>
              <a:t>noticeboard</a:t>
            </a:r>
            <a:r>
              <a:rPr lang="en-US" dirty="0" smtClean="0"/>
              <a:t> interfaces microcontroller with </a:t>
            </a:r>
            <a:r>
              <a:rPr lang="en-US" dirty="0" err="1" smtClean="0"/>
              <a:t>mobilephone</a:t>
            </a:r>
            <a:r>
              <a:rPr lang="en-US" dirty="0" smtClean="0"/>
              <a:t> </a:t>
            </a:r>
            <a:r>
              <a:rPr lang="en-US" dirty="0" err="1" smtClean="0"/>
              <a:t>bluetooth</a:t>
            </a:r>
            <a:r>
              <a:rPr lang="en-US" dirty="0" smtClean="0"/>
              <a:t> application to decode the received message and do the required action. The microcontroller pulls the message received by the phone, decodes it and displays the notice on the LCD.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COMPONENTS REQUIRED</a:t>
            </a:r>
            <a:endParaRPr lang="en-US" sz="2800" b="1" dirty="0"/>
          </a:p>
        </p:txBody>
      </p:sp>
      <p:sp>
        <p:nvSpPr>
          <p:cNvPr id="3" name="Content Placeholder 2"/>
          <p:cNvSpPr>
            <a:spLocks noGrp="1"/>
          </p:cNvSpPr>
          <p:nvPr>
            <p:ph idx="1"/>
          </p:nvPr>
        </p:nvSpPr>
        <p:spPr>
          <a:xfrm>
            <a:off x="838200" y="1752600"/>
            <a:ext cx="7772400" cy="3459163"/>
          </a:xfrm>
        </p:spPr>
        <p:txBody>
          <a:bodyPr/>
          <a:lstStyle/>
          <a:p>
            <a:r>
              <a:rPr lang="en-US" dirty="0" err="1" smtClean="0"/>
              <a:t>Arduino</a:t>
            </a:r>
            <a:r>
              <a:rPr lang="en-US" dirty="0" smtClean="0"/>
              <a:t>  UNO </a:t>
            </a:r>
          </a:p>
          <a:p>
            <a:r>
              <a:rPr lang="en-US" dirty="0" smtClean="0"/>
              <a:t>HC-05 Bluetooth module</a:t>
            </a:r>
          </a:p>
          <a:p>
            <a:r>
              <a:rPr lang="en-US" dirty="0" smtClean="0"/>
              <a:t>LCD Display</a:t>
            </a:r>
          </a:p>
          <a:p>
            <a:r>
              <a:rPr lang="en-US" dirty="0" smtClean="0"/>
              <a:t> 9v battery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143000"/>
          </a:xfrm>
        </p:spPr>
        <p:txBody>
          <a:bodyPr>
            <a:normAutofit/>
          </a:bodyPr>
          <a:lstStyle/>
          <a:p>
            <a:r>
              <a:rPr lang="en-US" sz="2800" b="1" dirty="0" smtClean="0"/>
              <a:t> ARDUINO UN</a:t>
            </a:r>
            <a:r>
              <a:rPr lang="en-US" sz="3200" b="1" dirty="0" smtClean="0"/>
              <a:t>O</a:t>
            </a:r>
            <a:endParaRPr lang="en-US" sz="3200" b="1" dirty="0"/>
          </a:p>
        </p:txBody>
      </p:sp>
      <p:pic>
        <p:nvPicPr>
          <p:cNvPr id="5" name="Content Placeholder 4" descr="Arduino-Uno-R3-Development-Board-Microcontroller-for-DIY-Project.jpg"/>
          <p:cNvPicPr>
            <a:picLocks noGrp="1" noChangeAspect="1"/>
          </p:cNvPicPr>
          <p:nvPr>
            <p:ph idx="1"/>
          </p:nvPr>
        </p:nvPicPr>
        <p:blipFill>
          <a:blip r:embed="rId2" cstate="print"/>
          <a:stretch>
            <a:fillRect/>
          </a:stretch>
        </p:blipFill>
        <p:spPr>
          <a:xfrm>
            <a:off x="2819400" y="1447800"/>
            <a:ext cx="1981200" cy="1828800"/>
          </a:xfrm>
        </p:spPr>
      </p:pic>
      <p:sp>
        <p:nvSpPr>
          <p:cNvPr id="6" name="TextBox 5"/>
          <p:cNvSpPr txBox="1"/>
          <p:nvPr/>
        </p:nvSpPr>
        <p:spPr>
          <a:xfrm>
            <a:off x="304800" y="3657600"/>
            <a:ext cx="8506561" cy="3231654"/>
          </a:xfrm>
          <a:prstGeom prst="rect">
            <a:avLst/>
          </a:prstGeom>
          <a:noFill/>
        </p:spPr>
        <p:txBody>
          <a:bodyPr wrap="square" rtlCol="0">
            <a:spAutoFit/>
          </a:bodyPr>
          <a:lstStyle/>
          <a:p>
            <a:pPr algn="just"/>
            <a:r>
              <a:rPr lang="en-US" sz="2400" dirty="0" err="1"/>
              <a:t>Arduino</a:t>
            </a:r>
            <a:r>
              <a:rPr lang="en-US" sz="2400" dirty="0"/>
              <a:t> is an open-source electronics platform based on </a:t>
            </a:r>
            <a:r>
              <a:rPr lang="en-US" sz="2400" dirty="0" smtClean="0"/>
              <a:t>easy-to-use hardware and software. It can able to read inputs-lights on sensor and turn it into an output-activating a motor, turning on LED, Publishing something online. It can able to set an instructions </a:t>
            </a:r>
            <a:r>
              <a:rPr lang="en-US" sz="2400" dirty="0"/>
              <a:t>to the microcontroller on the board</a:t>
            </a:r>
            <a:r>
              <a:rPr lang="en-US" sz="2400" dirty="0" smtClean="0"/>
              <a:t>. We </a:t>
            </a:r>
            <a:r>
              <a:rPr lang="en-US" sz="2400" dirty="0"/>
              <a:t>use the </a:t>
            </a:r>
            <a:r>
              <a:rPr lang="en-US" sz="2400" dirty="0" err="1"/>
              <a:t>Arduino</a:t>
            </a:r>
            <a:r>
              <a:rPr lang="en-US" sz="2400" dirty="0"/>
              <a:t> </a:t>
            </a:r>
            <a:r>
              <a:rPr lang="en-US" sz="2400" dirty="0" smtClean="0"/>
              <a:t>programming language , </a:t>
            </a:r>
            <a:r>
              <a:rPr lang="en-US" sz="2400" dirty="0"/>
              <a:t>and the </a:t>
            </a:r>
            <a:r>
              <a:rPr lang="en-US" sz="2400" dirty="0" err="1"/>
              <a:t>Arduino</a:t>
            </a:r>
            <a:r>
              <a:rPr lang="en-US" sz="2400" dirty="0"/>
              <a:t> Software </a:t>
            </a:r>
            <a:r>
              <a:rPr lang="en-US" sz="2400" dirty="0" smtClean="0"/>
              <a:t>, </a:t>
            </a:r>
            <a:r>
              <a:rPr lang="en-US" sz="2400" dirty="0"/>
              <a:t>based on Processing</a:t>
            </a:r>
            <a:r>
              <a:rPr lang="en-US" sz="2400" dirty="0" smtClean="0"/>
              <a:t>.</a:t>
            </a:r>
            <a:endParaRPr lang="en-US" sz="2400" dirty="0"/>
          </a:p>
          <a:p>
            <a:pPr algn="just"/>
            <a:r>
              <a:rPr lang="en-US" dirty="0"/>
              <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HC-05 BLUETOOTH MODULE</a:t>
            </a:r>
            <a:endParaRPr lang="en-US" sz="3200" b="1" dirty="0"/>
          </a:p>
        </p:txBody>
      </p:sp>
      <p:pic>
        <p:nvPicPr>
          <p:cNvPr id="4" name="Content Placeholder 3" descr="BLUETOOTH.jpg"/>
          <p:cNvPicPr>
            <a:picLocks noGrp="1" noChangeAspect="1"/>
          </p:cNvPicPr>
          <p:nvPr>
            <p:ph idx="1"/>
          </p:nvPr>
        </p:nvPicPr>
        <p:blipFill>
          <a:blip r:embed="rId2"/>
          <a:stretch>
            <a:fillRect/>
          </a:stretch>
        </p:blipFill>
        <p:spPr>
          <a:xfrm>
            <a:off x="3581400" y="1143000"/>
            <a:ext cx="2019300" cy="1981200"/>
          </a:xfrm>
        </p:spPr>
      </p:pic>
      <p:sp>
        <p:nvSpPr>
          <p:cNvPr id="6" name="TextBox 5"/>
          <p:cNvSpPr txBox="1"/>
          <p:nvPr/>
        </p:nvSpPr>
        <p:spPr>
          <a:xfrm>
            <a:off x="685800" y="3429000"/>
            <a:ext cx="7772400" cy="2954655"/>
          </a:xfrm>
          <a:prstGeom prst="rect">
            <a:avLst/>
          </a:prstGeom>
          <a:noFill/>
        </p:spPr>
        <p:txBody>
          <a:bodyPr wrap="square" rtlCol="0">
            <a:spAutoFit/>
          </a:bodyPr>
          <a:lstStyle/>
          <a:p>
            <a:pPr algn="just"/>
            <a:r>
              <a:rPr lang="en-US" sz="2400" dirty="0"/>
              <a:t>HC-05 Bluetooth Module is an easy to use Bluetooth SPP (Serial Port Protocol) </a:t>
            </a:r>
            <a:r>
              <a:rPr lang="en-US" sz="2400" dirty="0" smtClean="0"/>
              <a:t>module, designed </a:t>
            </a:r>
            <a:r>
              <a:rPr lang="en-US" sz="2400" dirty="0"/>
              <a:t>for transparent wireless serial connection setup. Its communication is via </a:t>
            </a:r>
            <a:r>
              <a:rPr lang="en-US" sz="2400" dirty="0" smtClean="0"/>
              <a:t>serial communication </a:t>
            </a:r>
            <a:r>
              <a:rPr lang="en-US" sz="2400" dirty="0"/>
              <a:t>which makes an easy way to interface with </a:t>
            </a:r>
            <a:r>
              <a:rPr lang="en-US" sz="2400" dirty="0" smtClean="0"/>
              <a:t>controller. HC-05 Bluetooth </a:t>
            </a:r>
            <a:r>
              <a:rPr lang="en-US" sz="2400" dirty="0"/>
              <a:t>module provides switching mode between master and slave mode which means </a:t>
            </a:r>
            <a:r>
              <a:rPr lang="en-US" sz="2400" dirty="0" smtClean="0"/>
              <a:t>it able </a:t>
            </a:r>
            <a:r>
              <a:rPr lang="en-US" sz="2400" dirty="0"/>
              <a:t>to use neither receiving nor transmitting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510</Words>
  <Application>Microsoft Office PowerPoint</Application>
  <PresentationFormat>On-screen Show (4:3)</PresentationFormat>
  <Paragraphs>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TEAM MEMBERS</vt:lpstr>
      <vt:lpstr>INTRODUCTION</vt:lpstr>
      <vt:lpstr>OBJECTIVE</vt:lpstr>
      <vt:lpstr>BLOCK DIAGRAM</vt:lpstr>
      <vt:lpstr>WORKING</vt:lpstr>
      <vt:lpstr>COMPONENTS REQUIRED</vt:lpstr>
      <vt:lpstr> ARDUINO UNO</vt:lpstr>
      <vt:lpstr>HC-05 BLUETOOTH MODULE</vt:lpstr>
      <vt:lpstr>LCD DISPLAY</vt:lpstr>
      <vt:lpstr>ADVANTAGES</vt:lpstr>
      <vt:lpstr>FUTURE SCOPES</vt:lpstr>
      <vt:lpstr>RESULT</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SATHASIVAM</dc:creator>
  <cp:lastModifiedBy>SATHASIVAM</cp:lastModifiedBy>
  <cp:revision>1</cp:revision>
  <dcterms:created xsi:type="dcterms:W3CDTF">2023-03-06T14:54:27Z</dcterms:created>
  <dcterms:modified xsi:type="dcterms:W3CDTF">2023-03-06T17:40:48Z</dcterms:modified>
</cp:coreProperties>
</file>