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15E9-4B30-4917-88EF-7E9E2E6A703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3D0BF21-FFBE-43C2-B405-B10D92953BC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15E9-4B30-4917-88EF-7E9E2E6A703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BF21-FFBE-43C2-B405-B10D92953BC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22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15E9-4B30-4917-88EF-7E9E2E6A703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BF21-FFBE-43C2-B405-B10D92953BC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4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15E9-4B30-4917-88EF-7E9E2E6A703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BF21-FFBE-43C2-B405-B10D92953BC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5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15E9-4B30-4917-88EF-7E9E2E6A703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BF21-FFBE-43C2-B405-B10D92953BC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67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15E9-4B30-4917-88EF-7E9E2E6A703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BF21-FFBE-43C2-B405-B10D92953BC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7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15E9-4B30-4917-88EF-7E9E2E6A703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BF21-FFBE-43C2-B405-B10D92953BC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69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15E9-4B30-4917-88EF-7E9E2E6A703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BF21-FFBE-43C2-B405-B10D92953BC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01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15E9-4B30-4917-88EF-7E9E2E6A703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BF21-FFBE-43C2-B405-B10D92953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47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15E9-4B30-4917-88EF-7E9E2E6A703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BF21-FFBE-43C2-B405-B10D92953BC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0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CD215E9-4B30-4917-88EF-7E9E2E6A703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BF21-FFBE-43C2-B405-B10D92953BC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57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15E9-4B30-4917-88EF-7E9E2E6A703C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3D0BF21-FFBE-43C2-B405-B10D92953BC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7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0AD81E-5100-44F1-AE9C-CC119914B4EC}"/>
              </a:ext>
            </a:extLst>
          </p:cNvPr>
          <p:cNvSpPr/>
          <p:nvPr/>
        </p:nvSpPr>
        <p:spPr>
          <a:xfrm>
            <a:off x="1429025" y="282857"/>
            <a:ext cx="823509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Bhavdeep Singh							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07</a:t>
            </a:r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</a:p>
          <a:p>
            <a:pPr algn="ctr"/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Sukhdeep Singh Dhillon			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08</a:t>
            </a:r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</a:p>
          <a:p>
            <a:pPr algn="ctr"/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Harsh Aggarwal							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09</a:t>
            </a:r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529050-803A-4174-A84A-304EEB2E9B9A}"/>
              </a:ext>
            </a:extLst>
          </p:cNvPr>
          <p:cNvSpPr/>
          <p:nvPr/>
        </p:nvSpPr>
        <p:spPr>
          <a:xfrm>
            <a:off x="4477207" y="2893660"/>
            <a:ext cx="287154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K18AP</a:t>
            </a:r>
            <a:endParaRPr lang="en-US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53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6709C9-8C7A-4574-A45A-66427E8E1A2D}"/>
              </a:ext>
            </a:extLst>
          </p:cNvPr>
          <p:cNvSpPr/>
          <p:nvPr/>
        </p:nvSpPr>
        <p:spPr>
          <a:xfrm>
            <a:off x="1856741" y="358359"/>
            <a:ext cx="821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SCIENTIFIC CALCULATOR</a:t>
            </a:r>
            <a:endParaRPr lang="en-I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647F-4C8B-42E3-B47F-E5EC6059028C}"/>
              </a:ext>
            </a:extLst>
          </p:cNvPr>
          <p:cNvSpPr txBox="1"/>
          <p:nvPr/>
        </p:nvSpPr>
        <p:spPr>
          <a:xfrm>
            <a:off x="957742" y="1719743"/>
            <a:ext cx="100080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As the name suggests this project in on a scientific calculator having most common required functions any other scientific calculator would have in them.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It is a fully featured scientific calculator with proper functions being implemented accordingly. We have added all different types of trigonometric functions and logarithmic functions as well.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It also contains simple functions such as addition, subtraction ,multiplication and division as well for performing simple operations depending on the what the users really wants.</a:t>
            </a:r>
          </a:p>
        </p:txBody>
      </p:sp>
    </p:spTree>
    <p:extLst>
      <p:ext uri="{BB962C8B-B14F-4D97-AF65-F5344CB8AC3E}">
        <p14:creationId xmlns:p14="http://schemas.microsoft.com/office/powerpoint/2010/main" val="14380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9FF08-7CC5-4778-B9A1-27432577F829}"/>
              </a:ext>
            </a:extLst>
          </p:cNvPr>
          <p:cNvSpPr txBox="1"/>
          <p:nvPr/>
        </p:nvSpPr>
        <p:spPr>
          <a:xfrm>
            <a:off x="293616" y="931178"/>
            <a:ext cx="55031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Since it is an GUI based project,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Tkinter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and its inbuilt functions are used to built this project.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Python is being used as logic building for the backend operations of the calculator.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76C94-48CC-4618-864B-67A8470DA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48" y="657118"/>
            <a:ext cx="5221521" cy="468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23494-4F1A-49C0-8FE2-26EDA3A6F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9" y="971768"/>
            <a:ext cx="5374022" cy="3066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40E51-9235-4EB3-993D-11C06CE7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28829"/>
            <a:ext cx="55245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7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863B-27C7-4D93-A87A-14376FD20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        Thank </a:t>
            </a:r>
            <a:r>
              <a:rPr lang="en-US" dirty="0"/>
              <a:t>y</a:t>
            </a:r>
            <a:r>
              <a:rPr lang="en-US"/>
              <a:t>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6608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</TotalTime>
  <Words>154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Sukhdeep Singh Dhillon</dc:creator>
  <cp:lastModifiedBy>Sukhdeep Singh Dhillon</cp:lastModifiedBy>
  <cp:revision>8</cp:revision>
  <dcterms:created xsi:type="dcterms:W3CDTF">2019-11-16T04:18:14Z</dcterms:created>
  <dcterms:modified xsi:type="dcterms:W3CDTF">2019-11-16T05:57:31Z</dcterms:modified>
</cp:coreProperties>
</file>