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9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5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701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6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223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7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5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7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6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9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8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3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A003-93EC-4318-92FE-6E6931555106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CE0968-63FB-48E3-896B-524BF5C2D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C66E-8D73-87CF-B20A-7EFD053B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8239125" cy="801687"/>
          </a:xfrm>
        </p:spPr>
        <p:txBody>
          <a:bodyPr>
            <a:normAutofit fontScale="90000"/>
          </a:bodyPr>
          <a:lstStyle/>
          <a:p>
            <a:r>
              <a:rPr lang="en-IN" dirty="0"/>
              <a:t>Cloud Security tool: </a:t>
            </a:r>
            <a:r>
              <a:rPr lang="en-IN" dirty="0" err="1"/>
              <a:t>Topia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717C-F09A-86DD-4491-607A3C3F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2038350"/>
            <a:ext cx="9239250" cy="3219450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pPr lvl="1"/>
            <a:endParaRPr lang="en-IN" sz="2400" dirty="0"/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Name: Shiva Shukla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Sap id: 500084634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Batch: B1</a:t>
            </a:r>
          </a:p>
        </p:txBody>
      </p:sp>
    </p:spTree>
    <p:extLst>
      <p:ext uri="{BB962C8B-B14F-4D97-AF65-F5344CB8AC3E}">
        <p14:creationId xmlns:p14="http://schemas.microsoft.com/office/powerpoint/2010/main" val="177394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AD07-DDDC-33BC-DC31-87A3B77D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verview of some of the key features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1CD3-74D6-EA27-DA91-644C759B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cloud security tool that provides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secure cloud storage and data protection solutions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businesses and individuals. </a:t>
            </a:r>
          </a:p>
          <a:p>
            <a:pPr marL="0" indent="0">
              <a:buNone/>
            </a:pP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safeguard sensitive data from unauthorized access,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loss, theft, and data breaches.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F0248-77AE-165A-CD6F-50272ADA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8" y="2160589"/>
            <a:ext cx="3080154" cy="17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AD07-DDDC-33BC-DC31-87A3B77D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74151"/>
                </a:solidFill>
                <a:latin typeface="Söhne"/>
              </a:rPr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1CD3-74D6-EA27-DA91-644C759B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8775"/>
            <a:ext cx="8740602" cy="44125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Cloud Storage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offers secure cloud storage for sensitive data. It uses advanced encryption algorithms to secure data in transit and at rest, ensuring that data is protected against unauthorized access.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uses data protection measures such as encryption, tokenization, and masking to protect sensitive data from theft or loss.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helps organizations comply with data protection regulations such as GDPR, CCPA, and HIPAA by providing tools for data discovery, classification, and retention.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Controls: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offers granular access controls, allowing administrators to set up role-based access controls to determine who can access data and what actions they can perform.</a:t>
            </a:r>
          </a:p>
        </p:txBody>
      </p:sp>
    </p:spTree>
    <p:extLst>
      <p:ext uri="{BB962C8B-B14F-4D97-AF65-F5344CB8AC3E}">
        <p14:creationId xmlns:p14="http://schemas.microsoft.com/office/powerpoint/2010/main" val="39016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C8E9-A16E-F10B-AEA1-1E6EDB1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Problems With </a:t>
            </a:r>
            <a:r>
              <a:rPr lang="en-IN" dirty="0" err="1">
                <a:solidFill>
                  <a:schemeClr val="tx1"/>
                </a:solidFill>
              </a:rPr>
              <a:t>Topia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DF3C-27BB-3F07-BC66-A4AC12EE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28776"/>
            <a:ext cx="9810749" cy="44602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is a subscription-based service, and the cost can be a barrier for some organizations, especially smaller ones. The pricing model is based on the volume of data protected, which can result in significant costs for larger organizations.</a:t>
            </a:r>
          </a:p>
          <a:p>
            <a:pPr marL="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is a complex system that requires trained personnel to manage and configure properly. Organizations with limited IT resources may find it challenging to deploy and manage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effectively.</a:t>
            </a:r>
          </a:p>
        </p:txBody>
      </p:sp>
    </p:spTree>
    <p:extLst>
      <p:ext uri="{BB962C8B-B14F-4D97-AF65-F5344CB8AC3E}">
        <p14:creationId xmlns:p14="http://schemas.microsoft.com/office/powerpoint/2010/main" val="10815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6974-9496-80A5-0481-A06682F5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Problems With </a:t>
            </a:r>
            <a:r>
              <a:rPr lang="en-IN" dirty="0" err="1">
                <a:solidFill>
                  <a:schemeClr val="tx1"/>
                </a:solidFill>
              </a:rPr>
              <a:t>Topia</a:t>
            </a:r>
            <a:r>
              <a:rPr lang="en-IN" dirty="0">
                <a:solidFill>
                  <a:schemeClr val="tx1"/>
                </a:solidFill>
              </a:rPr>
              <a:t>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7AB0-3AAC-F5A4-3351-8296CCA5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integrates with many third-party security tools and applications, integration can sometimes be difficult or time-consuming, especially for custom or legacy systems.</a:t>
            </a:r>
          </a:p>
          <a:p>
            <a:pPr marL="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Cloud's data protection features can sometimes impact system performance, particularly for large datasets. This can result in slower data processing and longer response times, which can be frustrating for users.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DDE2-24DF-6257-BE28-48835D5F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323975"/>
            <a:ext cx="8521527" cy="4717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IN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91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352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Söhne</vt:lpstr>
      <vt:lpstr>Times New Roman</vt:lpstr>
      <vt:lpstr>Trebuchet MS</vt:lpstr>
      <vt:lpstr>Wingdings 3</vt:lpstr>
      <vt:lpstr>Facet</vt:lpstr>
      <vt:lpstr>Cloud Security tool: Topia</vt:lpstr>
      <vt:lpstr>Overview of some of the key featuresa</vt:lpstr>
      <vt:lpstr>Key Features</vt:lpstr>
      <vt:lpstr>Problems With Topia</vt:lpstr>
      <vt:lpstr>Problems With Topia (Contd.)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 tool: Topia</dc:title>
  <dc:creator>Harsh Shukla</dc:creator>
  <cp:lastModifiedBy>Harsh Shukla</cp:lastModifiedBy>
  <cp:revision>2</cp:revision>
  <dcterms:created xsi:type="dcterms:W3CDTF">2023-02-21T04:17:47Z</dcterms:created>
  <dcterms:modified xsi:type="dcterms:W3CDTF">2023-02-21T05:03:05Z</dcterms:modified>
</cp:coreProperties>
</file>