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279" r:id="rId6"/>
    <p:sldId id="280" r:id="rId7"/>
    <p:sldId id="281" r:id="rId8"/>
    <p:sldId id="282" r:id="rId9"/>
    <p:sldId id="283" r:id="rId10"/>
    <p:sldId id="284" r:id="rId11"/>
    <p:sldId id="285" r:id="rId12"/>
    <p:sldId id="286" r:id="rId13"/>
    <p:sldId id="288" r:id="rId14"/>
    <p:sldId id="287" r:id="rId15"/>
    <p:sldId id="289" r:id="rId16"/>
    <p:sldId id="290" r:id="rId17"/>
    <p:sldId id="291" r:id="rId18"/>
    <p:sldId id="292"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76" autoAdjust="0"/>
    <p:restoredTop sz="94619" autoAdjust="0"/>
  </p:normalViewPr>
  <p:slideViewPr>
    <p:cSldViewPr snapToGrid="0">
      <p:cViewPr varScale="1">
        <p:scale>
          <a:sx n="150" d="100"/>
          <a:sy n="150" d="100"/>
        </p:scale>
        <p:origin x="105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jp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err="1"/>
              <a:t>Chesu</a:t>
            </a:r>
            <a:r>
              <a:rPr lang="en-US" sz="4000" dirty="0"/>
              <a:t> no Kai!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7500" lnSpcReduction="20000"/>
          </a:bodyPr>
          <a:lstStyle/>
          <a:p>
            <a:pPr algn="l"/>
            <a:r>
              <a:rPr lang="en-US" sz="2300" dirty="0"/>
              <a:t>By </a:t>
            </a:r>
            <a:r>
              <a:rPr lang="en-US" sz="2300" dirty="0" err="1"/>
              <a:t>devTech</a:t>
            </a:r>
            <a:endParaRPr lang="en-US" sz="2300" dirty="0"/>
          </a:p>
          <a:p>
            <a:pPr algn="l"/>
            <a:r>
              <a:rPr lang="en-US" sz="1200" dirty="0"/>
              <a:t>GLA University</a:t>
            </a:r>
          </a:p>
          <a:p>
            <a:pPr algn="l"/>
            <a:r>
              <a:rPr lang="en-US" sz="1200" dirty="0" err="1"/>
              <a:t>B.Tech</a:t>
            </a:r>
            <a:r>
              <a:rPr lang="en-US" sz="1200" dirty="0"/>
              <a:t> CS</a:t>
            </a:r>
          </a:p>
          <a:p>
            <a:pPr algn="l"/>
            <a:r>
              <a:rPr lang="en-US" sz="1200" dirty="0"/>
              <a:t>07-05-2024</a:t>
            </a:r>
          </a:p>
        </p:txBody>
      </p:sp>
      <p:pic>
        <p:nvPicPr>
          <p:cNvPr id="6" name="Picture 5">
            <a:extLst>
              <a:ext uri="{FF2B5EF4-FFF2-40B4-BE49-F238E27FC236}">
                <a16:creationId xmlns:a16="http://schemas.microsoft.com/office/drawing/2014/main" id="{8D3494F2-B51E-C9B9-E633-6E5941404B94}"/>
              </a:ext>
            </a:extLst>
          </p:cNvPr>
          <p:cNvPicPr>
            <a:picLocks noChangeAspect="1"/>
          </p:cNvPicPr>
          <p:nvPr/>
        </p:nvPicPr>
        <p:blipFill>
          <a:blip r:embed="rId5"/>
          <a:stretch>
            <a:fillRect/>
          </a:stretch>
        </p:blipFill>
        <p:spPr>
          <a:xfrm>
            <a:off x="8406112" y="1673523"/>
            <a:ext cx="1482807" cy="1585391"/>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63888E-14A1-4FC0-6E31-86240631B3A1}"/>
              </a:ext>
            </a:extLst>
          </p:cNvPr>
          <p:cNvPicPr>
            <a:picLocks noChangeAspect="1"/>
          </p:cNvPicPr>
          <p:nvPr/>
        </p:nvPicPr>
        <p:blipFill>
          <a:blip r:embed="rId2"/>
          <a:stretch>
            <a:fillRect/>
          </a:stretch>
        </p:blipFill>
        <p:spPr>
          <a:xfrm>
            <a:off x="338804" y="1810445"/>
            <a:ext cx="5757196" cy="3237110"/>
          </a:xfrm>
          <a:prstGeom prst="rect">
            <a:avLst/>
          </a:prstGeom>
        </p:spPr>
      </p:pic>
      <p:pic>
        <p:nvPicPr>
          <p:cNvPr id="7" name="Picture 6">
            <a:extLst>
              <a:ext uri="{FF2B5EF4-FFF2-40B4-BE49-F238E27FC236}">
                <a16:creationId xmlns:a16="http://schemas.microsoft.com/office/drawing/2014/main" id="{941D0643-14AE-EB52-3F1C-5249B180EAD8}"/>
              </a:ext>
            </a:extLst>
          </p:cNvPr>
          <p:cNvPicPr>
            <a:picLocks noChangeAspect="1"/>
          </p:cNvPicPr>
          <p:nvPr/>
        </p:nvPicPr>
        <p:blipFill>
          <a:blip r:embed="rId3"/>
          <a:stretch>
            <a:fillRect/>
          </a:stretch>
        </p:blipFill>
        <p:spPr>
          <a:xfrm>
            <a:off x="6191251" y="1810445"/>
            <a:ext cx="5757196" cy="3237110"/>
          </a:xfrm>
          <a:prstGeom prst="rect">
            <a:avLst/>
          </a:prstGeom>
        </p:spPr>
      </p:pic>
      <p:sp>
        <p:nvSpPr>
          <p:cNvPr id="2" name="Title 1">
            <a:extLst>
              <a:ext uri="{FF2B5EF4-FFF2-40B4-BE49-F238E27FC236}">
                <a16:creationId xmlns:a16="http://schemas.microsoft.com/office/drawing/2014/main" id="{674B752F-1C59-5219-C4B7-3A448D14EAEB}"/>
              </a:ext>
            </a:extLst>
          </p:cNvPr>
          <p:cNvSpPr>
            <a:spLocks noGrp="1"/>
          </p:cNvSpPr>
          <p:nvPr>
            <p:ph type="title"/>
          </p:nvPr>
        </p:nvSpPr>
        <p:spPr>
          <a:xfrm>
            <a:off x="919119" y="450850"/>
            <a:ext cx="10353762" cy="1257300"/>
          </a:xfrm>
        </p:spPr>
        <p:txBody>
          <a:bodyPr/>
          <a:lstStyle/>
          <a:p>
            <a:r>
              <a:rPr lang="en-IN" dirty="0"/>
              <a:t>Results</a:t>
            </a:r>
          </a:p>
        </p:txBody>
      </p:sp>
    </p:spTree>
    <p:extLst>
      <p:ext uri="{BB962C8B-B14F-4D97-AF65-F5344CB8AC3E}">
        <p14:creationId xmlns:p14="http://schemas.microsoft.com/office/powerpoint/2010/main" val="3356095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A6BB8B-BE16-87C5-E614-EAF7833A6CED}"/>
              </a:ext>
            </a:extLst>
          </p:cNvPr>
          <p:cNvPicPr>
            <a:picLocks noChangeAspect="1"/>
          </p:cNvPicPr>
          <p:nvPr/>
        </p:nvPicPr>
        <p:blipFill>
          <a:blip r:embed="rId2"/>
          <a:stretch>
            <a:fillRect/>
          </a:stretch>
        </p:blipFill>
        <p:spPr>
          <a:xfrm>
            <a:off x="6248223" y="1838325"/>
            <a:ext cx="5658027" cy="3181350"/>
          </a:xfrm>
          <a:prstGeom prst="rect">
            <a:avLst/>
          </a:prstGeom>
        </p:spPr>
      </p:pic>
      <p:pic>
        <p:nvPicPr>
          <p:cNvPr id="7" name="Picture 6">
            <a:extLst>
              <a:ext uri="{FF2B5EF4-FFF2-40B4-BE49-F238E27FC236}">
                <a16:creationId xmlns:a16="http://schemas.microsoft.com/office/drawing/2014/main" id="{41654DDF-AD46-49D9-2283-145ECE4FA699}"/>
              </a:ext>
            </a:extLst>
          </p:cNvPr>
          <p:cNvPicPr>
            <a:picLocks noChangeAspect="1"/>
          </p:cNvPicPr>
          <p:nvPr/>
        </p:nvPicPr>
        <p:blipFill>
          <a:blip r:embed="rId3"/>
          <a:stretch>
            <a:fillRect/>
          </a:stretch>
        </p:blipFill>
        <p:spPr>
          <a:xfrm>
            <a:off x="437972" y="1838324"/>
            <a:ext cx="5658028" cy="3181351"/>
          </a:xfrm>
          <a:prstGeom prst="rect">
            <a:avLst/>
          </a:prstGeom>
        </p:spPr>
      </p:pic>
    </p:spTree>
    <p:extLst>
      <p:ext uri="{BB962C8B-B14F-4D97-AF65-F5344CB8AC3E}">
        <p14:creationId xmlns:p14="http://schemas.microsoft.com/office/powerpoint/2010/main" val="271543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C15C-4FAD-F92C-198A-D7D3440B4DDB}"/>
              </a:ext>
            </a:extLst>
          </p:cNvPr>
          <p:cNvSpPr>
            <a:spLocks noGrp="1"/>
          </p:cNvSpPr>
          <p:nvPr>
            <p:ph type="title"/>
          </p:nvPr>
        </p:nvSpPr>
        <p:spPr/>
        <p:txBody>
          <a:bodyPr/>
          <a:lstStyle/>
          <a:p>
            <a:r>
              <a:rPr lang="en-IN" dirty="0"/>
              <a:t>Challenges Faced</a:t>
            </a:r>
          </a:p>
        </p:txBody>
      </p:sp>
      <p:sp>
        <p:nvSpPr>
          <p:cNvPr id="3" name="Content Placeholder 2">
            <a:extLst>
              <a:ext uri="{FF2B5EF4-FFF2-40B4-BE49-F238E27FC236}">
                <a16:creationId xmlns:a16="http://schemas.microsoft.com/office/drawing/2014/main" id="{87D014EE-7A5D-B494-0B44-ECB165BEE4D6}"/>
              </a:ext>
            </a:extLst>
          </p:cNvPr>
          <p:cNvSpPr>
            <a:spLocks noGrp="1"/>
          </p:cNvSpPr>
          <p:nvPr>
            <p:ph idx="1"/>
          </p:nvPr>
        </p:nvSpPr>
        <p:spPr/>
        <p:txBody>
          <a:bodyPr/>
          <a:lstStyle/>
          <a:p>
            <a:r>
              <a:rPr lang="en-US" dirty="0"/>
              <a:t>Overcoming technical challenges in implementing real-time communication features with </a:t>
            </a:r>
            <a:r>
              <a:rPr lang="en-US" dirty="0" err="1"/>
              <a:t>webRTC</a:t>
            </a:r>
            <a:r>
              <a:rPr lang="en-US" dirty="0"/>
              <a:t>. </a:t>
            </a:r>
          </a:p>
          <a:p>
            <a:r>
              <a:rPr lang="en-US" dirty="0"/>
              <a:t>Ensuring seamless synchronization and updates between players using Socket.io. </a:t>
            </a:r>
          </a:p>
          <a:p>
            <a:r>
              <a:rPr lang="en-US" dirty="0"/>
              <a:t>Addressing cross-platform compatibility issues for optimal user experience. </a:t>
            </a:r>
          </a:p>
          <a:p>
            <a:r>
              <a:rPr lang="en-US" dirty="0"/>
              <a:t>Optimizing performance and scalability of the backend infrastructure to handle multiple concurrent game sessions.</a:t>
            </a:r>
            <a:endParaRPr lang="en-IN" dirty="0"/>
          </a:p>
        </p:txBody>
      </p:sp>
    </p:spTree>
    <p:extLst>
      <p:ext uri="{BB962C8B-B14F-4D97-AF65-F5344CB8AC3E}">
        <p14:creationId xmlns:p14="http://schemas.microsoft.com/office/powerpoint/2010/main" val="2841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6856-EFA6-FE91-51C6-91A1223090CA}"/>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38012004-7986-ED1C-5626-6B3800A3F02B}"/>
              </a:ext>
            </a:extLst>
          </p:cNvPr>
          <p:cNvSpPr>
            <a:spLocks noGrp="1"/>
          </p:cNvSpPr>
          <p:nvPr>
            <p:ph idx="1"/>
          </p:nvPr>
        </p:nvSpPr>
        <p:spPr/>
        <p:txBody>
          <a:bodyPr/>
          <a:lstStyle/>
          <a:p>
            <a:r>
              <a:rPr lang="en-US" dirty="0"/>
              <a:t>Implement additional features such as player rankings, tournaments, and social sharing. </a:t>
            </a:r>
          </a:p>
          <a:p>
            <a:r>
              <a:rPr lang="en-US" dirty="0"/>
              <a:t>Enhance user experience with AI opponents for single-player mode. </a:t>
            </a:r>
          </a:p>
          <a:p>
            <a:r>
              <a:rPr lang="en-US" dirty="0"/>
              <a:t>Explore integration with external APIs for advanced analytics and insights. </a:t>
            </a:r>
          </a:p>
          <a:p>
            <a:r>
              <a:rPr lang="en-US" dirty="0"/>
              <a:t>Continuously optimize performance and scalability based on user feedback and usage patterns.</a:t>
            </a:r>
            <a:endParaRPr lang="en-IN" dirty="0"/>
          </a:p>
        </p:txBody>
      </p:sp>
    </p:spTree>
    <p:extLst>
      <p:ext uri="{BB962C8B-B14F-4D97-AF65-F5344CB8AC3E}">
        <p14:creationId xmlns:p14="http://schemas.microsoft.com/office/powerpoint/2010/main" val="220163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973E-8EB0-0DE5-350E-8E54DFED3F2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0B4E998-1B00-9958-4D2A-530AE2F657A6}"/>
              </a:ext>
            </a:extLst>
          </p:cNvPr>
          <p:cNvSpPr>
            <a:spLocks noGrp="1"/>
          </p:cNvSpPr>
          <p:nvPr>
            <p:ph idx="1"/>
          </p:nvPr>
        </p:nvSpPr>
        <p:spPr/>
        <p:txBody>
          <a:bodyPr/>
          <a:lstStyle/>
          <a:p>
            <a:pPr marL="36900" indent="0">
              <a:buNone/>
            </a:pPr>
            <a:r>
              <a:rPr lang="en-US" dirty="0"/>
              <a:t>Recap of key achievements and milestones in developing the Multiplayer Chess Game. Highlight the significance of addressing the identified problem statement and achieving project objectives. Emphasize the impact of the platform in providing a seamless and immersive gaming experience for users worldwide.</a:t>
            </a:r>
            <a:endParaRPr lang="en-IN" dirty="0"/>
          </a:p>
        </p:txBody>
      </p:sp>
    </p:spTree>
    <p:extLst>
      <p:ext uri="{BB962C8B-B14F-4D97-AF65-F5344CB8AC3E}">
        <p14:creationId xmlns:p14="http://schemas.microsoft.com/office/powerpoint/2010/main" val="256287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9979-1EB8-3A68-0584-E3C2CAFB80F5}"/>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E8A73C8D-120B-A8F7-F89A-4CF3FA5DBE4E}"/>
              </a:ext>
            </a:extLst>
          </p:cNvPr>
          <p:cNvSpPr>
            <a:spLocks noGrp="1"/>
          </p:cNvSpPr>
          <p:nvPr>
            <p:ph idx="1"/>
          </p:nvPr>
        </p:nvSpPr>
        <p:spPr/>
        <p:txBody>
          <a:bodyPr/>
          <a:lstStyle/>
          <a:p>
            <a:r>
              <a:rPr lang="en-US" dirty="0"/>
              <a:t>Recognition of team members, mentors, and contributors who contributed to the success of the project. </a:t>
            </a:r>
          </a:p>
          <a:p>
            <a:r>
              <a:rPr lang="en-US" dirty="0"/>
              <a:t>Appreciation for the support and guidance received throughout the development process. </a:t>
            </a:r>
          </a:p>
          <a:p>
            <a:r>
              <a:rPr lang="en-US" dirty="0"/>
              <a:t>Gratitude towards users and testers for their valuable feedback and suggestions.</a:t>
            </a:r>
            <a:endParaRPr lang="en-IN" dirty="0"/>
          </a:p>
        </p:txBody>
      </p:sp>
    </p:spTree>
    <p:extLst>
      <p:ext uri="{BB962C8B-B14F-4D97-AF65-F5344CB8AC3E}">
        <p14:creationId xmlns:p14="http://schemas.microsoft.com/office/powerpoint/2010/main" val="2150739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45E2-E165-B038-8B99-87D43CDDDC16}"/>
              </a:ext>
            </a:extLst>
          </p:cNvPr>
          <p:cNvSpPr>
            <a:spLocks noGrp="1"/>
          </p:cNvSpPr>
          <p:nvPr>
            <p:ph type="title"/>
          </p:nvPr>
        </p:nvSpPr>
        <p:spPr>
          <a:xfrm>
            <a:off x="919119" y="2800350"/>
            <a:ext cx="10353762" cy="1257300"/>
          </a:xfrm>
        </p:spPr>
        <p:txBody>
          <a:bodyPr/>
          <a:lstStyle/>
          <a:p>
            <a:r>
              <a:rPr lang="en-IN" dirty="0"/>
              <a:t>Q &amp; A</a:t>
            </a:r>
          </a:p>
        </p:txBody>
      </p:sp>
    </p:spTree>
    <p:extLst>
      <p:ext uri="{BB962C8B-B14F-4D97-AF65-F5344CB8AC3E}">
        <p14:creationId xmlns:p14="http://schemas.microsoft.com/office/powerpoint/2010/main" val="69478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Introduction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a:bodyPr>
          <a:lstStyle/>
          <a:p>
            <a:pPr marL="36900" indent="0">
              <a:buNone/>
            </a:pPr>
            <a:r>
              <a:rPr lang="en-US" sz="2400" dirty="0"/>
              <a:t>Welcome to our presentation on the Multiplayer Chess Game, a revolutionary platform built to connect players from across the globe in the timeless game of chess. Harnessing the power of modern web technologies such as React, Node.js, and </a:t>
            </a:r>
            <a:r>
              <a:rPr lang="en-US" sz="2400" dirty="0" err="1"/>
              <a:t>webRTC</a:t>
            </a:r>
            <a:r>
              <a:rPr lang="en-US" sz="2400" dirty="0"/>
              <a:t>, our platform offers an immersive and seamless gaming experience like never before.</a:t>
            </a:r>
          </a:p>
        </p:txBody>
      </p:sp>
      <p:pic>
        <p:nvPicPr>
          <p:cNvPr id="11" name="Picture 10">
            <a:extLst>
              <a:ext uri="{FF2B5EF4-FFF2-40B4-BE49-F238E27FC236}">
                <a16:creationId xmlns:a16="http://schemas.microsoft.com/office/drawing/2014/main" id="{F9D93EF6-6D8C-8F4C-F28B-1CB3E495E840}"/>
              </a:ext>
            </a:extLst>
          </p:cNvPr>
          <p:cNvPicPr>
            <a:picLocks noChangeAspect="1"/>
          </p:cNvPicPr>
          <p:nvPr/>
        </p:nvPicPr>
        <p:blipFill>
          <a:blip r:embed="rId7"/>
          <a:stretch>
            <a:fillRect/>
          </a:stretch>
        </p:blipFill>
        <p:spPr>
          <a:xfrm>
            <a:off x="192446" y="1828250"/>
            <a:ext cx="5693863" cy="3201500"/>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33DC-2FE0-31C7-AD3D-DAD1EB6D172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13F36745-8819-E2B1-4066-DDC3005E1DD7}"/>
              </a:ext>
            </a:extLst>
          </p:cNvPr>
          <p:cNvSpPr>
            <a:spLocks noGrp="1"/>
          </p:cNvSpPr>
          <p:nvPr>
            <p:ph idx="1"/>
          </p:nvPr>
        </p:nvSpPr>
        <p:spPr/>
        <p:txBody>
          <a:bodyPr/>
          <a:lstStyle/>
          <a:p>
            <a:r>
              <a:rPr lang="en-US" dirty="0"/>
              <a:t>Develop a multiplayer chess game that allows users to play anonymously via unique links. </a:t>
            </a:r>
          </a:p>
          <a:p>
            <a:r>
              <a:rPr lang="en-US" dirty="0"/>
              <a:t>Implement real-time communication features using </a:t>
            </a:r>
            <a:r>
              <a:rPr lang="en-US" dirty="0" err="1"/>
              <a:t>webRTC</a:t>
            </a:r>
            <a:r>
              <a:rPr lang="en-US" dirty="0"/>
              <a:t> for in-game chat. </a:t>
            </a:r>
          </a:p>
          <a:p>
            <a:r>
              <a:rPr lang="en-US" dirty="0"/>
              <a:t>Create an intuitive user interface for seamless gameplay experience. </a:t>
            </a:r>
          </a:p>
          <a:p>
            <a:r>
              <a:rPr lang="en-US" dirty="0"/>
              <a:t>Ensure cross-platform compatibility for accessibility on various devices. </a:t>
            </a:r>
          </a:p>
          <a:p>
            <a:r>
              <a:rPr lang="en-US" dirty="0"/>
              <a:t>Establish a robust backend infrastructure to handle game logic and real-time updates.</a:t>
            </a:r>
            <a:endParaRPr lang="en-IN" dirty="0"/>
          </a:p>
        </p:txBody>
      </p:sp>
    </p:spTree>
    <p:extLst>
      <p:ext uri="{BB962C8B-B14F-4D97-AF65-F5344CB8AC3E}">
        <p14:creationId xmlns:p14="http://schemas.microsoft.com/office/powerpoint/2010/main" val="374386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353D-4BAF-8A39-C3A6-AD44A9DD286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D07AFD4-9BE8-D9A9-DACC-8F97DD48E409}"/>
              </a:ext>
            </a:extLst>
          </p:cNvPr>
          <p:cNvSpPr>
            <a:spLocks noGrp="1"/>
          </p:cNvSpPr>
          <p:nvPr>
            <p:ph idx="1"/>
          </p:nvPr>
        </p:nvSpPr>
        <p:spPr/>
        <p:txBody>
          <a:bodyPr/>
          <a:lstStyle/>
          <a:p>
            <a:r>
              <a:rPr lang="en-US" dirty="0"/>
              <a:t>Traditional chess platforms lack seamless multiplayer functionality and real-time communication features. </a:t>
            </a:r>
          </a:p>
          <a:p>
            <a:r>
              <a:rPr lang="en-US" dirty="0"/>
              <a:t>Existing solutions often require user registration and lack anonymity, hindering spontaneous gameplay. </a:t>
            </a:r>
          </a:p>
          <a:p>
            <a:r>
              <a:rPr lang="en-US" dirty="0"/>
              <a:t>Limited cross-platform compatibility restricts accessibility for users on different devices. </a:t>
            </a:r>
          </a:p>
          <a:p>
            <a:r>
              <a:rPr lang="en-US" dirty="0"/>
              <a:t>There is a need for a modern, user-friendly chess platform that addresses these limitations and provides a truly immersive gaming experience.</a:t>
            </a:r>
            <a:endParaRPr lang="en-IN" dirty="0"/>
          </a:p>
        </p:txBody>
      </p:sp>
    </p:spTree>
    <p:extLst>
      <p:ext uri="{BB962C8B-B14F-4D97-AF65-F5344CB8AC3E}">
        <p14:creationId xmlns:p14="http://schemas.microsoft.com/office/powerpoint/2010/main" val="2166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F390-74A0-759C-F61A-6E9B9AC56EFC}"/>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465989C5-0335-9649-645D-A465B5461224}"/>
              </a:ext>
            </a:extLst>
          </p:cNvPr>
          <p:cNvSpPr>
            <a:spLocks noGrp="1"/>
          </p:cNvSpPr>
          <p:nvPr>
            <p:ph idx="1"/>
          </p:nvPr>
        </p:nvSpPr>
        <p:spPr/>
        <p:txBody>
          <a:bodyPr/>
          <a:lstStyle/>
          <a:p>
            <a:r>
              <a:rPr lang="en-US" dirty="0"/>
              <a:t>Explore existing multiplayer chess platforms and their features. </a:t>
            </a:r>
          </a:p>
          <a:p>
            <a:r>
              <a:rPr lang="en-US" dirty="0"/>
              <a:t>Review literature on </a:t>
            </a:r>
            <a:r>
              <a:rPr lang="en-US" dirty="0" err="1"/>
              <a:t>webRTC</a:t>
            </a:r>
            <a:r>
              <a:rPr lang="en-US" dirty="0"/>
              <a:t> technology and its application in real-time communication. </a:t>
            </a:r>
          </a:p>
          <a:p>
            <a:r>
              <a:rPr lang="en-US" dirty="0"/>
              <a:t>Examine methodologies and technologies used in similar gaming projects for insights and best practices.</a:t>
            </a:r>
            <a:endParaRPr lang="en-IN" dirty="0"/>
          </a:p>
        </p:txBody>
      </p:sp>
    </p:spTree>
    <p:extLst>
      <p:ext uri="{BB962C8B-B14F-4D97-AF65-F5344CB8AC3E}">
        <p14:creationId xmlns:p14="http://schemas.microsoft.com/office/powerpoint/2010/main" val="409627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2288-8BFD-7757-6E25-1259F16E39CD}"/>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E7827F3F-1D6E-27F7-CC99-D9CBC3CDD47B}"/>
              </a:ext>
            </a:extLst>
          </p:cNvPr>
          <p:cNvSpPr>
            <a:spLocks noGrp="1"/>
          </p:cNvSpPr>
          <p:nvPr>
            <p:ph idx="1"/>
          </p:nvPr>
        </p:nvSpPr>
        <p:spPr/>
        <p:txBody>
          <a:bodyPr>
            <a:normAutofit lnSpcReduction="10000"/>
          </a:bodyPr>
          <a:lstStyle/>
          <a:p>
            <a:r>
              <a:rPr lang="en-US" dirty="0"/>
              <a:t>Utilize Agile development methodologies for iterative and incremental software development. </a:t>
            </a:r>
          </a:p>
          <a:p>
            <a:r>
              <a:rPr lang="en-US" dirty="0"/>
              <a:t>Employ React for front-end development to create a dynamic and responsive user interface. </a:t>
            </a:r>
          </a:p>
          <a:p>
            <a:r>
              <a:rPr lang="en-US" dirty="0"/>
              <a:t>Implement Node.js with Express for the backend to handle game logic and communication. </a:t>
            </a:r>
          </a:p>
          <a:p>
            <a:r>
              <a:rPr lang="en-US" dirty="0"/>
              <a:t>Integrate </a:t>
            </a:r>
            <a:r>
              <a:rPr lang="en-US" dirty="0" err="1"/>
              <a:t>webRTC</a:t>
            </a:r>
            <a:r>
              <a:rPr lang="en-US" dirty="0"/>
              <a:t> for real-time audio and video communication between players.</a:t>
            </a:r>
          </a:p>
          <a:p>
            <a:r>
              <a:rPr lang="en-US" dirty="0"/>
              <a:t> Utilize Socket.io for real-time updates and synchronization between players.</a:t>
            </a:r>
            <a:endParaRPr lang="en-IN" dirty="0"/>
          </a:p>
        </p:txBody>
      </p:sp>
    </p:spTree>
    <p:extLst>
      <p:ext uri="{BB962C8B-B14F-4D97-AF65-F5344CB8AC3E}">
        <p14:creationId xmlns:p14="http://schemas.microsoft.com/office/powerpoint/2010/main" val="109736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B67B-D223-3E1C-D8D7-4E009D444C79}"/>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6E676DF3-AE46-02CE-915D-D200E80A8828}"/>
              </a:ext>
            </a:extLst>
          </p:cNvPr>
          <p:cNvSpPr>
            <a:spLocks noGrp="1"/>
          </p:cNvSpPr>
          <p:nvPr>
            <p:ph idx="1"/>
          </p:nvPr>
        </p:nvSpPr>
        <p:spPr/>
        <p:txBody>
          <a:bodyPr/>
          <a:lstStyle/>
          <a:p>
            <a:r>
              <a:rPr lang="en-US" dirty="0"/>
              <a:t>Client-side architecture built with React for the user interface and </a:t>
            </a:r>
            <a:r>
              <a:rPr lang="en-US" dirty="0" err="1"/>
              <a:t>webRTC</a:t>
            </a:r>
            <a:r>
              <a:rPr lang="en-US" dirty="0"/>
              <a:t> for real-time communication. </a:t>
            </a:r>
          </a:p>
          <a:p>
            <a:r>
              <a:rPr lang="en-US" dirty="0"/>
              <a:t>Server-side architecture implemented using Node.js and Express to handle game logic and communication. </a:t>
            </a:r>
          </a:p>
          <a:p>
            <a:r>
              <a:rPr lang="en-US" dirty="0"/>
              <a:t>Integration of Socket.io for bidirectional communication between the client and server. </a:t>
            </a:r>
          </a:p>
          <a:p>
            <a:r>
              <a:rPr lang="en-US" dirty="0"/>
              <a:t>Database management (if applicable) for user authentication and game data storage.</a:t>
            </a:r>
            <a:endParaRPr lang="en-IN" dirty="0"/>
          </a:p>
        </p:txBody>
      </p:sp>
    </p:spTree>
    <p:extLst>
      <p:ext uri="{BB962C8B-B14F-4D97-AF65-F5344CB8AC3E}">
        <p14:creationId xmlns:p14="http://schemas.microsoft.com/office/powerpoint/2010/main" val="234646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8307-57CF-7449-71AB-82FE28C4A38F}"/>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5EEE3F33-1D04-D96B-310F-258C04DC79EC}"/>
              </a:ext>
            </a:extLst>
          </p:cNvPr>
          <p:cNvSpPr>
            <a:spLocks noGrp="1"/>
          </p:cNvSpPr>
          <p:nvPr>
            <p:ph idx="1"/>
          </p:nvPr>
        </p:nvSpPr>
        <p:spPr>
          <a:xfrm>
            <a:off x="913795" y="2076450"/>
            <a:ext cx="5334605" cy="3714749"/>
          </a:xfrm>
        </p:spPr>
        <p:txBody>
          <a:bodyPr>
            <a:normAutofit fontScale="92500" lnSpcReduction="20000"/>
          </a:bodyPr>
          <a:lstStyle/>
          <a:p>
            <a:r>
              <a:rPr lang="en-US" dirty="0"/>
              <a:t>Detailed overview of the development process, including frontend and backend components. </a:t>
            </a:r>
          </a:p>
          <a:p>
            <a:r>
              <a:rPr lang="en-US" dirty="0"/>
              <a:t>Integration of </a:t>
            </a:r>
            <a:r>
              <a:rPr lang="en-US" dirty="0" err="1"/>
              <a:t>webRTC</a:t>
            </a:r>
            <a:r>
              <a:rPr lang="en-US" dirty="0"/>
              <a:t> for real-time communication and Socket.io for synchronization. </a:t>
            </a:r>
          </a:p>
          <a:p>
            <a:r>
              <a:rPr lang="en-US" dirty="0"/>
              <a:t>Implementation of game logic, user authentication, and anonymous gameplay via unique links. </a:t>
            </a:r>
          </a:p>
          <a:p>
            <a:r>
              <a:rPr lang="en-US" dirty="0"/>
              <a:t>Testing procedures and debugging techniques to ensure functionality and performance.</a:t>
            </a:r>
            <a:endParaRPr lang="en-IN" dirty="0"/>
          </a:p>
        </p:txBody>
      </p:sp>
      <p:pic>
        <p:nvPicPr>
          <p:cNvPr id="5" name="Picture 4">
            <a:extLst>
              <a:ext uri="{FF2B5EF4-FFF2-40B4-BE49-F238E27FC236}">
                <a16:creationId xmlns:a16="http://schemas.microsoft.com/office/drawing/2014/main" id="{03E7C08B-1BB1-20C6-0E9A-56EB0165765C}"/>
              </a:ext>
            </a:extLst>
          </p:cNvPr>
          <p:cNvPicPr>
            <a:picLocks noChangeAspect="1"/>
          </p:cNvPicPr>
          <p:nvPr/>
        </p:nvPicPr>
        <p:blipFill>
          <a:blip r:embed="rId2"/>
          <a:stretch>
            <a:fillRect/>
          </a:stretch>
        </p:blipFill>
        <p:spPr>
          <a:xfrm>
            <a:off x="6705600" y="2221705"/>
            <a:ext cx="5334605" cy="3424237"/>
          </a:xfrm>
          <a:prstGeom prst="rect">
            <a:avLst/>
          </a:prstGeom>
        </p:spPr>
      </p:pic>
    </p:spTree>
    <p:extLst>
      <p:ext uri="{BB962C8B-B14F-4D97-AF65-F5344CB8AC3E}">
        <p14:creationId xmlns:p14="http://schemas.microsoft.com/office/powerpoint/2010/main" val="158698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2D7F-7575-5CA3-A5CC-E73A1F1D7DB1}"/>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C3298D23-258E-18FA-C6B9-E22D6638727F}"/>
              </a:ext>
            </a:extLst>
          </p:cNvPr>
          <p:cNvSpPr>
            <a:spLocks noGrp="1"/>
          </p:cNvSpPr>
          <p:nvPr>
            <p:ph idx="1"/>
          </p:nvPr>
        </p:nvSpPr>
        <p:spPr/>
        <p:txBody>
          <a:bodyPr/>
          <a:lstStyle/>
          <a:p>
            <a:r>
              <a:rPr lang="en-IN" dirty="0"/>
              <a:t>Anonymous gameplay via unique links for spontaneous challenges. </a:t>
            </a:r>
          </a:p>
          <a:p>
            <a:r>
              <a:rPr lang="en-IN" dirty="0"/>
              <a:t>Real-time chat functionality using </a:t>
            </a:r>
            <a:r>
              <a:rPr lang="en-IN" dirty="0" err="1"/>
              <a:t>webRTC</a:t>
            </a:r>
            <a:r>
              <a:rPr lang="en-IN" dirty="0"/>
              <a:t> for in-game communication. </a:t>
            </a:r>
          </a:p>
          <a:p>
            <a:r>
              <a:rPr lang="en-IN" dirty="0"/>
              <a:t>Cross-platform compatibility accessible through web browsers on desktop and mobile devices. </a:t>
            </a:r>
          </a:p>
          <a:p>
            <a:r>
              <a:rPr lang="en-IN" dirty="0"/>
              <a:t>Intuitive user interface designed with React for seamless navigation and gameplay. </a:t>
            </a:r>
          </a:p>
          <a:p>
            <a:r>
              <a:rPr lang="en-IN" dirty="0"/>
              <a:t>Robust backend infrastructure powered by Node.js and Express for reliable performance.</a:t>
            </a:r>
          </a:p>
        </p:txBody>
      </p:sp>
    </p:spTree>
    <p:extLst>
      <p:ext uri="{BB962C8B-B14F-4D97-AF65-F5344CB8AC3E}">
        <p14:creationId xmlns:p14="http://schemas.microsoft.com/office/powerpoint/2010/main" val="1961072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{78FFD673-F371-4916-AA3B-E14C8B4A8394}tf55705232_win32</Template>
  <TotalTime>21</TotalTime>
  <Words>661</Words>
  <Application>Microsoft Office PowerPoint</Application>
  <PresentationFormat>Widescreen</PresentationFormat>
  <Paragraphs>63</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Goudy Old Style</vt:lpstr>
      <vt:lpstr>Wingdings 2</vt:lpstr>
      <vt:lpstr>SlateVTI</vt:lpstr>
      <vt:lpstr>Chesu no Kai! </vt:lpstr>
      <vt:lpstr>Introduction</vt:lpstr>
      <vt:lpstr>Objectives</vt:lpstr>
      <vt:lpstr>Problem Statement</vt:lpstr>
      <vt:lpstr>Literature Review</vt:lpstr>
      <vt:lpstr>Methodology</vt:lpstr>
      <vt:lpstr>System Architecture</vt:lpstr>
      <vt:lpstr>Implementation</vt:lpstr>
      <vt:lpstr>Features</vt:lpstr>
      <vt:lpstr>Results</vt:lpstr>
      <vt:lpstr>PowerPoint Presentation</vt:lpstr>
      <vt:lpstr>Challenges Faced</vt:lpstr>
      <vt:lpstr>Future Work</vt:lpstr>
      <vt:lpstr>Conclusion</vt:lpstr>
      <vt:lpstr>Acknowledgment</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Chesu no Kai</dc:title>
  <dc:creator>devTech</dc:creator>
  <cp:lastModifiedBy>Aaditya Singh</cp:lastModifiedBy>
  <cp:revision>4</cp:revision>
  <dcterms:created xsi:type="dcterms:W3CDTF">2024-05-06T19:04:11Z</dcterms:created>
  <dcterms:modified xsi:type="dcterms:W3CDTF">2024-05-06T19:29:04Z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