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1" r:id="rId13"/>
    <p:sldId id="268" r:id="rId14"/>
    <p:sldId id="269" r:id="rId15"/>
    <p:sldId id="270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18E480-AED6-7EF6-E755-CF5176483267}" v="985" dt="2025-06-16T10:30:45.717"/>
    <p1510:client id="{B117BE2F-E588-BB55-F711-B642728DBDD0}" v="1" dt="2025-06-16T10:43:32.2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63" d="100"/>
          <a:sy n="63" d="100"/>
        </p:scale>
        <p:origin x="6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C92586-BB04-4531-BA31-4A0A8EE1FDFB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CFD9C43-04F3-4673-BD6A-CF81688E766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Growing Challenge</a:t>
          </a:r>
        </a:p>
      </dgm:t>
    </dgm:pt>
    <dgm:pt modelId="{C53A99BD-A4D3-40E6-9FC6-E620400B5387}" type="parTrans" cxnId="{4E7E8077-09E3-4092-B20D-B6EFDA5D8699}">
      <dgm:prSet/>
      <dgm:spPr/>
      <dgm:t>
        <a:bodyPr/>
        <a:lstStyle/>
        <a:p>
          <a:endParaRPr lang="en-US"/>
        </a:p>
      </dgm:t>
    </dgm:pt>
    <dgm:pt modelId="{95DE07A1-0950-4474-A94A-5ED3C86F0A32}" type="sibTrans" cxnId="{4E7E8077-09E3-4092-B20D-B6EFDA5D8699}">
      <dgm:prSet/>
      <dgm:spPr/>
      <dgm:t>
        <a:bodyPr/>
        <a:lstStyle/>
        <a:p>
          <a:endParaRPr lang="en-US"/>
        </a:p>
      </dgm:t>
    </dgm:pt>
    <dgm:pt modelId="{336E4814-D146-4C41-BE87-B67F475EA6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Urban traffic congestion impacts daily life. </a:t>
          </a:r>
          <a:endParaRPr lang="en-US" dirty="0">
            <a:latin typeface="Aptos Display" panose="020F0302020204030204"/>
          </a:endParaRPr>
        </a:p>
      </dgm:t>
    </dgm:pt>
    <dgm:pt modelId="{C9C1D121-BCEF-419E-A61C-4369E555AD83}" type="parTrans" cxnId="{8F7A612D-9DB1-43B5-AB2D-62509EC62A34}">
      <dgm:prSet/>
      <dgm:spPr/>
      <dgm:t>
        <a:bodyPr/>
        <a:lstStyle/>
        <a:p>
          <a:endParaRPr lang="en-US"/>
        </a:p>
      </dgm:t>
    </dgm:pt>
    <dgm:pt modelId="{7B4DC90F-E7D3-4851-8675-FB8E143D59FD}" type="sibTrans" cxnId="{8F7A612D-9DB1-43B5-AB2D-62509EC62A34}">
      <dgm:prSet/>
      <dgm:spPr/>
      <dgm:t>
        <a:bodyPr/>
        <a:lstStyle/>
        <a:p>
          <a:endParaRPr lang="en-US"/>
        </a:p>
      </dgm:t>
    </dgm:pt>
    <dgm:pt modelId="{8EA66368-5065-4E00-ACA5-D0628B5E50C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Empowering Decisions</a:t>
          </a:r>
        </a:p>
      </dgm:t>
    </dgm:pt>
    <dgm:pt modelId="{6C1CE87D-2272-4EC9-9996-D0AF05580C83}" type="parTrans" cxnId="{50DFCA1B-6B81-411A-A645-42E29285EE2B}">
      <dgm:prSet/>
      <dgm:spPr/>
      <dgm:t>
        <a:bodyPr/>
        <a:lstStyle/>
        <a:p>
          <a:endParaRPr lang="en-US"/>
        </a:p>
      </dgm:t>
    </dgm:pt>
    <dgm:pt modelId="{F4F57B8A-5586-485D-A53B-EB6A9CEBFD19}" type="sibTrans" cxnId="{50DFCA1B-6B81-411A-A645-42E29285EE2B}">
      <dgm:prSet/>
      <dgm:spPr/>
      <dgm:t>
        <a:bodyPr/>
        <a:lstStyle/>
        <a:p>
          <a:endParaRPr lang="en-US"/>
        </a:p>
      </dgm:t>
    </dgm:pt>
    <dgm:pt modelId="{D9FA9443-EF9C-4A01-A400-D05892F250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Accurate predictions enable proactive management. </a:t>
          </a:r>
          <a:endParaRPr lang="en-US" dirty="0">
            <a:latin typeface="Aptos Display" panose="020F0302020204030204"/>
          </a:endParaRPr>
        </a:p>
      </dgm:t>
    </dgm:pt>
    <dgm:pt modelId="{2AD770A8-6617-434E-9FF1-6976AAD72D8F}" type="parTrans" cxnId="{4EA00EB5-A340-4B38-BA92-78E646A031E9}">
      <dgm:prSet/>
      <dgm:spPr/>
      <dgm:t>
        <a:bodyPr/>
        <a:lstStyle/>
        <a:p>
          <a:endParaRPr lang="en-US"/>
        </a:p>
      </dgm:t>
    </dgm:pt>
    <dgm:pt modelId="{4F155057-E0BA-4FB5-A4AE-842D6A66FBCA}" type="sibTrans" cxnId="{4EA00EB5-A340-4B38-BA92-78E646A031E9}">
      <dgm:prSet/>
      <dgm:spPr/>
      <dgm:t>
        <a:bodyPr/>
        <a:lstStyle/>
        <a:p>
          <a:endParaRPr lang="en-US"/>
        </a:p>
      </dgm:t>
    </dgm:pt>
    <dgm:pt modelId="{622050C0-7B55-45F8-9E80-75BCFA92F65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Improved Mobility</a:t>
          </a:r>
        </a:p>
      </dgm:t>
    </dgm:pt>
    <dgm:pt modelId="{074F6314-E7BD-42B0-AD54-0BCF7C38D92E}" type="parTrans" cxnId="{292FA801-D94C-4491-BAA3-89CAE7004065}">
      <dgm:prSet/>
      <dgm:spPr/>
      <dgm:t>
        <a:bodyPr/>
        <a:lstStyle/>
        <a:p>
          <a:endParaRPr lang="en-US"/>
        </a:p>
      </dgm:t>
    </dgm:pt>
    <dgm:pt modelId="{5DBCE21A-9EDA-4DA0-BD53-CA4172AB7E8A}" type="sibTrans" cxnId="{292FA801-D94C-4491-BAA3-89CAE7004065}">
      <dgm:prSet/>
      <dgm:spPr/>
      <dgm:t>
        <a:bodyPr/>
        <a:lstStyle/>
        <a:p>
          <a:endParaRPr lang="en-US"/>
        </a:p>
      </dgm:t>
    </dgm:pt>
    <dgm:pt modelId="{BBB9E02F-B0AC-49C9-BBDD-1D48739EB8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Informed decisions lead to smoother traffic. </a:t>
          </a:r>
          <a:endParaRPr lang="en-US" dirty="0">
            <a:latin typeface="Aptos Display" panose="020F0302020204030204"/>
          </a:endParaRPr>
        </a:p>
      </dgm:t>
    </dgm:pt>
    <dgm:pt modelId="{67166B1E-2A03-4296-9A79-B9195FBD06E7}" type="parTrans" cxnId="{71C5F89A-1EF7-4DDE-A2EC-637FE19B9C61}">
      <dgm:prSet/>
      <dgm:spPr/>
      <dgm:t>
        <a:bodyPr/>
        <a:lstStyle/>
        <a:p>
          <a:endParaRPr lang="en-US"/>
        </a:p>
      </dgm:t>
    </dgm:pt>
    <dgm:pt modelId="{097EE221-AB9B-4219-B735-4F48C8BC764E}" type="sibTrans" cxnId="{71C5F89A-1EF7-4DDE-A2EC-637FE19B9C61}">
      <dgm:prSet/>
      <dgm:spPr/>
      <dgm:t>
        <a:bodyPr/>
        <a:lstStyle/>
        <a:p>
          <a:endParaRPr lang="en-US"/>
        </a:p>
      </dgm:t>
    </dgm:pt>
    <dgm:pt modelId="{25C1F7C6-5323-489E-8D0C-BD2D3E465274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Aptos Display" panose="020F0302020204030204"/>
            </a:rPr>
            <a:t>leads</a:t>
          </a:r>
          <a:r>
            <a:rPr lang="en-US" dirty="0"/>
            <a:t> to significant delays. </a:t>
          </a:r>
          <a:endParaRPr lang="en-US" dirty="0">
            <a:latin typeface="Aptos Display" panose="020F0302020204030204"/>
          </a:endParaRPr>
        </a:p>
      </dgm:t>
    </dgm:pt>
    <dgm:pt modelId="{6198A2FA-A1F7-4F11-A59F-0B1D8A629B7E}" type="parTrans" cxnId="{8080FCDF-62EC-40B7-B4A9-2A08F9B2392D}">
      <dgm:prSet/>
      <dgm:spPr/>
    </dgm:pt>
    <dgm:pt modelId="{D302013D-148D-494A-9C77-03E539CA3DE3}" type="sibTrans" cxnId="{8080FCDF-62EC-40B7-B4A9-2A08F9B2392D}">
      <dgm:prSet/>
      <dgm:spPr/>
    </dgm:pt>
    <dgm:pt modelId="{1CC665BF-1831-4CCE-8E9F-723F6CE33920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Fuel consumption rises. Environmental pollution increases too.</a:t>
          </a:r>
        </a:p>
      </dgm:t>
    </dgm:pt>
    <dgm:pt modelId="{0808AF08-E0BA-4A57-A49F-C09E366E9768}" type="parTrans" cxnId="{CC6404DA-9B62-4718-936A-6CDD37F73AA9}">
      <dgm:prSet/>
      <dgm:spPr/>
    </dgm:pt>
    <dgm:pt modelId="{AE4A1565-BA10-4344-815F-7235C20B1A8A}" type="sibTrans" cxnId="{CC6404DA-9B62-4718-936A-6CDD37F73AA9}">
      <dgm:prSet/>
      <dgm:spPr/>
    </dgm:pt>
    <dgm:pt modelId="{9575ED16-D89A-4FC5-B92A-A4CD492D3D0D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dirty="0"/>
            <a:t>City planners optimize routes. </a:t>
          </a:r>
          <a:endParaRPr lang="en-US" dirty="0">
            <a:latin typeface="Aptos Display" panose="020F0302020204030204"/>
          </a:endParaRPr>
        </a:p>
      </dgm:t>
    </dgm:pt>
    <dgm:pt modelId="{61F8EE9A-37EA-4702-AD59-4C1D73C0D015}" type="parTrans" cxnId="{DC8E1B7D-DD30-46C2-A30A-C8207059998F}">
      <dgm:prSet/>
      <dgm:spPr/>
    </dgm:pt>
    <dgm:pt modelId="{787D8834-8A42-4A66-B078-FA1E6E25A221}" type="sibTrans" cxnId="{DC8E1B7D-DD30-46C2-A30A-C8207059998F}">
      <dgm:prSet/>
      <dgm:spPr/>
    </dgm:pt>
    <dgm:pt modelId="{25E48378-4638-4482-B489-593B7EBE1F0B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Overall urban mobility improves.</a:t>
          </a:r>
        </a:p>
      </dgm:t>
    </dgm:pt>
    <dgm:pt modelId="{415F1BF9-E6CC-4D0E-BC5B-17CC21FD0018}" type="parTrans" cxnId="{A6254D1E-71FF-4946-87FF-6537EA96553C}">
      <dgm:prSet/>
      <dgm:spPr/>
    </dgm:pt>
    <dgm:pt modelId="{51FCDCC9-833D-41F3-88EE-B6C739DB5C2D}" type="sibTrans" cxnId="{A6254D1E-71FF-4946-87FF-6537EA96553C}">
      <dgm:prSet/>
      <dgm:spPr/>
    </dgm:pt>
    <dgm:pt modelId="{BB2D861A-1ED7-4596-9B99-CEA30A104348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Commuters choose better times. </a:t>
          </a:r>
        </a:p>
      </dgm:t>
    </dgm:pt>
    <dgm:pt modelId="{63DD977A-5FAA-4995-80C9-744F7A0D7CCC}" type="parTrans" cxnId="{C3698CE9-A3F9-4A90-B02A-196BCDD3D4F6}">
      <dgm:prSet/>
      <dgm:spPr/>
    </dgm:pt>
    <dgm:pt modelId="{BFA41A12-73E1-4D33-AE25-5EDBBED3E478}" type="sibTrans" cxnId="{C3698CE9-A3F9-4A90-B02A-196BCDD3D4F6}">
      <dgm:prSet/>
      <dgm:spPr/>
    </dgm:pt>
    <dgm:pt modelId="{3F9B3FE0-82CE-4570-A430-3C480DCB2394}" type="pres">
      <dgm:prSet presAssocID="{6CC92586-BB04-4531-BA31-4A0A8EE1FDFB}" presName="root" presStyleCnt="0">
        <dgm:presLayoutVars>
          <dgm:dir/>
          <dgm:resizeHandles val="exact"/>
        </dgm:presLayoutVars>
      </dgm:prSet>
      <dgm:spPr/>
    </dgm:pt>
    <dgm:pt modelId="{11D53B40-E58A-44C0-B697-A3A1925E910F}" type="pres">
      <dgm:prSet presAssocID="{0CFD9C43-04F3-4673-BD6A-CF81688E766A}" presName="compNode" presStyleCnt="0"/>
      <dgm:spPr/>
    </dgm:pt>
    <dgm:pt modelId="{68E8A38E-CF7C-4084-8DA1-0C16E667EF66}" type="pres">
      <dgm:prSet presAssocID="{0CFD9C43-04F3-4673-BD6A-CF81688E766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F07C3E57-2215-48E3-BE6E-E45B5B77576A}" type="pres">
      <dgm:prSet presAssocID="{0CFD9C43-04F3-4673-BD6A-CF81688E766A}" presName="iconSpace" presStyleCnt="0"/>
      <dgm:spPr/>
    </dgm:pt>
    <dgm:pt modelId="{A14872E3-1B6F-482F-8825-2D47AFD8EBC6}" type="pres">
      <dgm:prSet presAssocID="{0CFD9C43-04F3-4673-BD6A-CF81688E766A}" presName="parTx" presStyleLbl="revTx" presStyleIdx="0" presStyleCnt="6">
        <dgm:presLayoutVars>
          <dgm:chMax val="0"/>
          <dgm:chPref val="0"/>
        </dgm:presLayoutVars>
      </dgm:prSet>
      <dgm:spPr/>
    </dgm:pt>
    <dgm:pt modelId="{408F82DA-F723-4B0A-B56F-B4AA751FB428}" type="pres">
      <dgm:prSet presAssocID="{0CFD9C43-04F3-4673-BD6A-CF81688E766A}" presName="txSpace" presStyleCnt="0"/>
      <dgm:spPr/>
    </dgm:pt>
    <dgm:pt modelId="{57D2077E-8070-426A-8E27-849E29D483B6}" type="pres">
      <dgm:prSet presAssocID="{0CFD9C43-04F3-4673-BD6A-CF81688E766A}" presName="desTx" presStyleLbl="revTx" presStyleIdx="1" presStyleCnt="6">
        <dgm:presLayoutVars/>
      </dgm:prSet>
      <dgm:spPr/>
    </dgm:pt>
    <dgm:pt modelId="{2B4866D6-CA82-486C-9843-317DB9D9D824}" type="pres">
      <dgm:prSet presAssocID="{95DE07A1-0950-4474-A94A-5ED3C86F0A32}" presName="sibTrans" presStyleCnt="0"/>
      <dgm:spPr/>
    </dgm:pt>
    <dgm:pt modelId="{D971E815-C631-41B9-975B-CC37A4BE6776}" type="pres">
      <dgm:prSet presAssocID="{8EA66368-5065-4E00-ACA5-D0628B5E50C2}" presName="compNode" presStyleCnt="0"/>
      <dgm:spPr/>
    </dgm:pt>
    <dgm:pt modelId="{1AE18017-BE45-4206-8021-90B88897180D}" type="pres">
      <dgm:prSet presAssocID="{8EA66368-5065-4E00-ACA5-D0628B5E50C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"/>
        </a:ext>
      </dgm:extLst>
    </dgm:pt>
    <dgm:pt modelId="{6ADF22D6-51B5-4F14-95FE-3E6C3E3D5208}" type="pres">
      <dgm:prSet presAssocID="{8EA66368-5065-4E00-ACA5-D0628B5E50C2}" presName="iconSpace" presStyleCnt="0"/>
      <dgm:spPr/>
    </dgm:pt>
    <dgm:pt modelId="{739A02CA-DDBD-4A57-9C18-349CD3449010}" type="pres">
      <dgm:prSet presAssocID="{8EA66368-5065-4E00-ACA5-D0628B5E50C2}" presName="parTx" presStyleLbl="revTx" presStyleIdx="2" presStyleCnt="6">
        <dgm:presLayoutVars>
          <dgm:chMax val="0"/>
          <dgm:chPref val="0"/>
        </dgm:presLayoutVars>
      </dgm:prSet>
      <dgm:spPr/>
    </dgm:pt>
    <dgm:pt modelId="{0CC55176-141C-40F8-829E-BC338793C663}" type="pres">
      <dgm:prSet presAssocID="{8EA66368-5065-4E00-ACA5-D0628B5E50C2}" presName="txSpace" presStyleCnt="0"/>
      <dgm:spPr/>
    </dgm:pt>
    <dgm:pt modelId="{C457B7E9-065C-451F-8D6C-50EF1C0DCB75}" type="pres">
      <dgm:prSet presAssocID="{8EA66368-5065-4E00-ACA5-D0628B5E50C2}" presName="desTx" presStyleLbl="revTx" presStyleIdx="3" presStyleCnt="6">
        <dgm:presLayoutVars/>
      </dgm:prSet>
      <dgm:spPr/>
    </dgm:pt>
    <dgm:pt modelId="{615502E7-F0BE-4FC4-9CB2-1688D7A9173E}" type="pres">
      <dgm:prSet presAssocID="{F4F57B8A-5586-485D-A53B-EB6A9CEBFD19}" presName="sibTrans" presStyleCnt="0"/>
      <dgm:spPr/>
    </dgm:pt>
    <dgm:pt modelId="{81846957-AED1-4DAF-9029-A840D41E5E7C}" type="pres">
      <dgm:prSet presAssocID="{622050C0-7B55-45F8-9E80-75BCFA92F65C}" presName="compNode" presStyleCnt="0"/>
      <dgm:spPr/>
    </dgm:pt>
    <dgm:pt modelId="{57045FFF-B18D-4143-8FA1-BC4035F06A02}" type="pres">
      <dgm:prSet presAssocID="{622050C0-7B55-45F8-9E80-75BCFA92F65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AEBDF625-1461-42E2-BA13-DBA3F7813363}" type="pres">
      <dgm:prSet presAssocID="{622050C0-7B55-45F8-9E80-75BCFA92F65C}" presName="iconSpace" presStyleCnt="0"/>
      <dgm:spPr/>
    </dgm:pt>
    <dgm:pt modelId="{31FCCBD5-14C8-4CA0-8440-9C16C9D3AC01}" type="pres">
      <dgm:prSet presAssocID="{622050C0-7B55-45F8-9E80-75BCFA92F65C}" presName="parTx" presStyleLbl="revTx" presStyleIdx="4" presStyleCnt="6">
        <dgm:presLayoutVars>
          <dgm:chMax val="0"/>
          <dgm:chPref val="0"/>
        </dgm:presLayoutVars>
      </dgm:prSet>
      <dgm:spPr/>
    </dgm:pt>
    <dgm:pt modelId="{E45BA606-1D78-4ED3-BF0F-716176DE95DA}" type="pres">
      <dgm:prSet presAssocID="{622050C0-7B55-45F8-9E80-75BCFA92F65C}" presName="txSpace" presStyleCnt="0"/>
      <dgm:spPr/>
    </dgm:pt>
    <dgm:pt modelId="{C795920F-B00F-4F8C-9FAF-3AF39C95B543}" type="pres">
      <dgm:prSet presAssocID="{622050C0-7B55-45F8-9E80-75BCFA92F65C}" presName="desTx" presStyleLbl="revTx" presStyleIdx="5" presStyleCnt="6">
        <dgm:presLayoutVars/>
      </dgm:prSet>
      <dgm:spPr/>
    </dgm:pt>
  </dgm:ptLst>
  <dgm:cxnLst>
    <dgm:cxn modelId="{292FA801-D94C-4491-BAA3-89CAE7004065}" srcId="{6CC92586-BB04-4531-BA31-4A0A8EE1FDFB}" destId="{622050C0-7B55-45F8-9E80-75BCFA92F65C}" srcOrd="2" destOrd="0" parTransId="{074F6314-E7BD-42B0-AD54-0BCF7C38D92E}" sibTransId="{5DBCE21A-9EDA-4DA0-BD53-CA4172AB7E8A}"/>
    <dgm:cxn modelId="{50DFCA1B-6B81-411A-A645-42E29285EE2B}" srcId="{6CC92586-BB04-4531-BA31-4A0A8EE1FDFB}" destId="{8EA66368-5065-4E00-ACA5-D0628B5E50C2}" srcOrd="1" destOrd="0" parTransId="{6C1CE87D-2272-4EC9-9996-D0AF05580C83}" sibTransId="{F4F57B8A-5586-485D-A53B-EB6A9CEBFD19}"/>
    <dgm:cxn modelId="{A6254D1E-71FF-4946-87FF-6537EA96553C}" srcId="{622050C0-7B55-45F8-9E80-75BCFA92F65C}" destId="{25E48378-4638-4482-B489-593B7EBE1F0B}" srcOrd="1" destOrd="0" parTransId="{415F1BF9-E6CC-4D0E-BC5B-17CC21FD0018}" sibTransId="{51FCDCC9-833D-41F3-88EE-B6C739DB5C2D}"/>
    <dgm:cxn modelId="{1FEC821E-FA65-40F9-A3DA-A529CAE6CFCB}" type="presOf" srcId="{622050C0-7B55-45F8-9E80-75BCFA92F65C}" destId="{31FCCBD5-14C8-4CA0-8440-9C16C9D3AC01}" srcOrd="0" destOrd="0" presId="urn:microsoft.com/office/officeart/2018/5/layout/CenteredIconLabelDescriptionList"/>
    <dgm:cxn modelId="{8F7A612D-9DB1-43B5-AB2D-62509EC62A34}" srcId="{0CFD9C43-04F3-4673-BD6A-CF81688E766A}" destId="{336E4814-D146-4C41-BE87-B67F475EA646}" srcOrd="0" destOrd="0" parTransId="{C9C1D121-BCEF-419E-A61C-4369E555AD83}" sibTransId="{7B4DC90F-E7D3-4851-8675-FB8E143D59FD}"/>
    <dgm:cxn modelId="{50C2795B-90BF-44B8-9353-47587121BEC0}" type="presOf" srcId="{0CFD9C43-04F3-4673-BD6A-CF81688E766A}" destId="{A14872E3-1B6F-482F-8825-2D47AFD8EBC6}" srcOrd="0" destOrd="0" presId="urn:microsoft.com/office/officeart/2018/5/layout/CenteredIconLabelDescriptionList"/>
    <dgm:cxn modelId="{25093A42-BA53-4503-8D12-868CA4D32F2E}" type="presOf" srcId="{D9FA9443-EF9C-4A01-A400-D05892F2501D}" destId="{C457B7E9-065C-451F-8D6C-50EF1C0DCB75}" srcOrd="0" destOrd="0" presId="urn:microsoft.com/office/officeart/2018/5/layout/CenteredIconLabelDescriptionList"/>
    <dgm:cxn modelId="{B7500347-70C6-4C88-BCAA-E4E5F6FD1315}" type="presOf" srcId="{BB2D861A-1ED7-4596-9B99-CEA30A104348}" destId="{C457B7E9-065C-451F-8D6C-50EF1C0DCB75}" srcOrd="0" destOrd="2" presId="urn:microsoft.com/office/officeart/2018/5/layout/CenteredIconLabelDescriptionList"/>
    <dgm:cxn modelId="{318CC26B-CC58-4BBA-9F21-5248221FB94B}" type="presOf" srcId="{25E48378-4638-4482-B489-593B7EBE1F0B}" destId="{C795920F-B00F-4F8C-9FAF-3AF39C95B543}" srcOrd="0" destOrd="1" presId="urn:microsoft.com/office/officeart/2018/5/layout/CenteredIconLabelDescriptionList"/>
    <dgm:cxn modelId="{4E7E8077-09E3-4092-B20D-B6EFDA5D8699}" srcId="{6CC92586-BB04-4531-BA31-4A0A8EE1FDFB}" destId="{0CFD9C43-04F3-4673-BD6A-CF81688E766A}" srcOrd="0" destOrd="0" parTransId="{C53A99BD-A4D3-40E6-9FC6-E620400B5387}" sibTransId="{95DE07A1-0950-4474-A94A-5ED3C86F0A32}"/>
    <dgm:cxn modelId="{DC8E1B7D-DD30-46C2-A30A-C8207059998F}" srcId="{8EA66368-5065-4E00-ACA5-D0628B5E50C2}" destId="{9575ED16-D89A-4FC5-B92A-A4CD492D3D0D}" srcOrd="1" destOrd="0" parTransId="{61F8EE9A-37EA-4702-AD59-4C1D73C0D015}" sibTransId="{787D8834-8A42-4A66-B078-FA1E6E25A221}"/>
    <dgm:cxn modelId="{71C5F89A-1EF7-4DDE-A2EC-637FE19B9C61}" srcId="{622050C0-7B55-45F8-9E80-75BCFA92F65C}" destId="{BBB9E02F-B0AC-49C9-BBDD-1D48739EB8C8}" srcOrd="0" destOrd="0" parTransId="{67166B1E-2A03-4296-9A79-B9195FBD06E7}" sibTransId="{097EE221-AB9B-4219-B735-4F48C8BC764E}"/>
    <dgm:cxn modelId="{2DCACAB2-EF36-468A-BB12-4A5B85ADD0F6}" type="presOf" srcId="{BBB9E02F-B0AC-49C9-BBDD-1D48739EB8C8}" destId="{C795920F-B00F-4F8C-9FAF-3AF39C95B543}" srcOrd="0" destOrd="0" presId="urn:microsoft.com/office/officeart/2018/5/layout/CenteredIconLabelDescriptionList"/>
    <dgm:cxn modelId="{351775B3-1932-410E-88FE-D39A10DC5931}" type="presOf" srcId="{6CC92586-BB04-4531-BA31-4A0A8EE1FDFB}" destId="{3F9B3FE0-82CE-4570-A430-3C480DCB2394}" srcOrd="0" destOrd="0" presId="urn:microsoft.com/office/officeart/2018/5/layout/CenteredIconLabelDescriptionList"/>
    <dgm:cxn modelId="{4EA00EB5-A340-4B38-BA92-78E646A031E9}" srcId="{8EA66368-5065-4E00-ACA5-D0628B5E50C2}" destId="{D9FA9443-EF9C-4A01-A400-D05892F2501D}" srcOrd="0" destOrd="0" parTransId="{2AD770A8-6617-434E-9FF1-6976AAD72D8F}" sibTransId="{4F155057-E0BA-4FB5-A4AE-842D6A66FBCA}"/>
    <dgm:cxn modelId="{D36895D3-2B11-4AC8-9485-4114CEBAE502}" type="presOf" srcId="{1CC665BF-1831-4CCE-8E9F-723F6CE33920}" destId="{57D2077E-8070-426A-8E27-849E29D483B6}" srcOrd="0" destOrd="2" presId="urn:microsoft.com/office/officeart/2018/5/layout/CenteredIconLabelDescriptionList"/>
    <dgm:cxn modelId="{CC6404DA-9B62-4718-936A-6CDD37F73AA9}" srcId="{0CFD9C43-04F3-4673-BD6A-CF81688E766A}" destId="{1CC665BF-1831-4CCE-8E9F-723F6CE33920}" srcOrd="2" destOrd="0" parTransId="{0808AF08-E0BA-4A57-A49F-C09E366E9768}" sibTransId="{AE4A1565-BA10-4344-815F-7235C20B1A8A}"/>
    <dgm:cxn modelId="{9407B9DE-90D7-4768-B861-0A0E694E6B17}" type="presOf" srcId="{336E4814-D146-4C41-BE87-B67F475EA646}" destId="{57D2077E-8070-426A-8E27-849E29D483B6}" srcOrd="0" destOrd="0" presId="urn:microsoft.com/office/officeart/2018/5/layout/CenteredIconLabelDescriptionList"/>
    <dgm:cxn modelId="{8080FCDF-62EC-40B7-B4A9-2A08F9B2392D}" srcId="{0CFD9C43-04F3-4673-BD6A-CF81688E766A}" destId="{25C1F7C6-5323-489E-8D0C-BD2D3E465274}" srcOrd="1" destOrd="0" parTransId="{6198A2FA-A1F7-4F11-A59F-0B1D8A629B7E}" sibTransId="{D302013D-148D-494A-9C77-03E539CA3DE3}"/>
    <dgm:cxn modelId="{72CB23E6-C590-4EC5-8E08-1975B50321FF}" type="presOf" srcId="{25C1F7C6-5323-489E-8D0C-BD2D3E465274}" destId="{57D2077E-8070-426A-8E27-849E29D483B6}" srcOrd="0" destOrd="1" presId="urn:microsoft.com/office/officeart/2018/5/layout/CenteredIconLabelDescriptionList"/>
    <dgm:cxn modelId="{C3698CE9-A3F9-4A90-B02A-196BCDD3D4F6}" srcId="{8EA66368-5065-4E00-ACA5-D0628B5E50C2}" destId="{BB2D861A-1ED7-4596-9B99-CEA30A104348}" srcOrd="2" destOrd="0" parTransId="{63DD977A-5FAA-4995-80C9-744F7A0D7CCC}" sibTransId="{BFA41A12-73E1-4D33-AE25-5EDBBED3E478}"/>
    <dgm:cxn modelId="{D887DEEA-6C9C-4790-A96E-3676C16ADC75}" type="presOf" srcId="{8EA66368-5065-4E00-ACA5-D0628B5E50C2}" destId="{739A02CA-DDBD-4A57-9C18-349CD3449010}" srcOrd="0" destOrd="0" presId="urn:microsoft.com/office/officeart/2018/5/layout/CenteredIconLabelDescriptionList"/>
    <dgm:cxn modelId="{2ADE07F0-AFA1-4EB6-9755-F11E2B005D6B}" type="presOf" srcId="{9575ED16-D89A-4FC5-B92A-A4CD492D3D0D}" destId="{C457B7E9-065C-451F-8D6C-50EF1C0DCB75}" srcOrd="0" destOrd="1" presId="urn:microsoft.com/office/officeart/2018/5/layout/CenteredIconLabelDescriptionList"/>
    <dgm:cxn modelId="{27F5D129-CD25-4A9D-847C-0480238AB5F1}" type="presParOf" srcId="{3F9B3FE0-82CE-4570-A430-3C480DCB2394}" destId="{11D53B40-E58A-44C0-B697-A3A1925E910F}" srcOrd="0" destOrd="0" presId="urn:microsoft.com/office/officeart/2018/5/layout/CenteredIconLabelDescriptionList"/>
    <dgm:cxn modelId="{A57D1A67-007C-4E59-827E-F321DDACA283}" type="presParOf" srcId="{11D53B40-E58A-44C0-B697-A3A1925E910F}" destId="{68E8A38E-CF7C-4084-8DA1-0C16E667EF66}" srcOrd="0" destOrd="0" presId="urn:microsoft.com/office/officeart/2018/5/layout/CenteredIconLabelDescriptionList"/>
    <dgm:cxn modelId="{E264013B-2AC3-4F19-94A5-963C14074E1D}" type="presParOf" srcId="{11D53B40-E58A-44C0-B697-A3A1925E910F}" destId="{F07C3E57-2215-48E3-BE6E-E45B5B77576A}" srcOrd="1" destOrd="0" presId="urn:microsoft.com/office/officeart/2018/5/layout/CenteredIconLabelDescriptionList"/>
    <dgm:cxn modelId="{46B4FBD5-982B-40EB-867E-3A5A8D4FFD64}" type="presParOf" srcId="{11D53B40-E58A-44C0-B697-A3A1925E910F}" destId="{A14872E3-1B6F-482F-8825-2D47AFD8EBC6}" srcOrd="2" destOrd="0" presId="urn:microsoft.com/office/officeart/2018/5/layout/CenteredIconLabelDescriptionList"/>
    <dgm:cxn modelId="{110D400E-5FC2-4C35-9292-147762D3E6A9}" type="presParOf" srcId="{11D53B40-E58A-44C0-B697-A3A1925E910F}" destId="{408F82DA-F723-4B0A-B56F-B4AA751FB428}" srcOrd="3" destOrd="0" presId="urn:microsoft.com/office/officeart/2018/5/layout/CenteredIconLabelDescriptionList"/>
    <dgm:cxn modelId="{3D6DA665-D551-4C74-BB8E-7525BAA1A8E0}" type="presParOf" srcId="{11D53B40-E58A-44C0-B697-A3A1925E910F}" destId="{57D2077E-8070-426A-8E27-849E29D483B6}" srcOrd="4" destOrd="0" presId="urn:microsoft.com/office/officeart/2018/5/layout/CenteredIconLabelDescriptionList"/>
    <dgm:cxn modelId="{A5E99785-6A8C-4E75-86B8-927530F2AB12}" type="presParOf" srcId="{3F9B3FE0-82CE-4570-A430-3C480DCB2394}" destId="{2B4866D6-CA82-486C-9843-317DB9D9D824}" srcOrd="1" destOrd="0" presId="urn:microsoft.com/office/officeart/2018/5/layout/CenteredIconLabelDescriptionList"/>
    <dgm:cxn modelId="{2C79D9F2-3BE9-45E5-BA72-0E45AA071298}" type="presParOf" srcId="{3F9B3FE0-82CE-4570-A430-3C480DCB2394}" destId="{D971E815-C631-41B9-975B-CC37A4BE6776}" srcOrd="2" destOrd="0" presId="urn:microsoft.com/office/officeart/2018/5/layout/CenteredIconLabelDescriptionList"/>
    <dgm:cxn modelId="{579A5054-D980-4802-9462-B022404D8808}" type="presParOf" srcId="{D971E815-C631-41B9-975B-CC37A4BE6776}" destId="{1AE18017-BE45-4206-8021-90B88897180D}" srcOrd="0" destOrd="0" presId="urn:microsoft.com/office/officeart/2018/5/layout/CenteredIconLabelDescriptionList"/>
    <dgm:cxn modelId="{ADA8E110-57F5-41E6-9308-01F34AA1341D}" type="presParOf" srcId="{D971E815-C631-41B9-975B-CC37A4BE6776}" destId="{6ADF22D6-51B5-4F14-95FE-3E6C3E3D5208}" srcOrd="1" destOrd="0" presId="urn:microsoft.com/office/officeart/2018/5/layout/CenteredIconLabelDescriptionList"/>
    <dgm:cxn modelId="{FB08845E-EC80-4FB3-80AA-6006CF197D5B}" type="presParOf" srcId="{D971E815-C631-41B9-975B-CC37A4BE6776}" destId="{739A02CA-DDBD-4A57-9C18-349CD3449010}" srcOrd="2" destOrd="0" presId="urn:microsoft.com/office/officeart/2018/5/layout/CenteredIconLabelDescriptionList"/>
    <dgm:cxn modelId="{41A35C98-EA0D-4A42-BE73-7AC36EA6F7B5}" type="presParOf" srcId="{D971E815-C631-41B9-975B-CC37A4BE6776}" destId="{0CC55176-141C-40F8-829E-BC338793C663}" srcOrd="3" destOrd="0" presId="urn:microsoft.com/office/officeart/2018/5/layout/CenteredIconLabelDescriptionList"/>
    <dgm:cxn modelId="{08D1306C-3F57-4064-9133-29C1018FBC2D}" type="presParOf" srcId="{D971E815-C631-41B9-975B-CC37A4BE6776}" destId="{C457B7E9-065C-451F-8D6C-50EF1C0DCB75}" srcOrd="4" destOrd="0" presId="urn:microsoft.com/office/officeart/2018/5/layout/CenteredIconLabelDescriptionList"/>
    <dgm:cxn modelId="{24E2937A-CAC3-4AC0-912A-8B84006D2447}" type="presParOf" srcId="{3F9B3FE0-82CE-4570-A430-3C480DCB2394}" destId="{615502E7-F0BE-4FC4-9CB2-1688D7A9173E}" srcOrd="3" destOrd="0" presId="urn:microsoft.com/office/officeart/2018/5/layout/CenteredIconLabelDescriptionList"/>
    <dgm:cxn modelId="{CA40391C-F4E5-4DF3-A486-41C3AF220A2C}" type="presParOf" srcId="{3F9B3FE0-82CE-4570-A430-3C480DCB2394}" destId="{81846957-AED1-4DAF-9029-A840D41E5E7C}" srcOrd="4" destOrd="0" presId="urn:microsoft.com/office/officeart/2018/5/layout/CenteredIconLabelDescriptionList"/>
    <dgm:cxn modelId="{37FC03AD-FBFA-4FD8-9A3B-2A3CAF0E4930}" type="presParOf" srcId="{81846957-AED1-4DAF-9029-A840D41E5E7C}" destId="{57045FFF-B18D-4143-8FA1-BC4035F06A02}" srcOrd="0" destOrd="0" presId="urn:microsoft.com/office/officeart/2018/5/layout/CenteredIconLabelDescriptionList"/>
    <dgm:cxn modelId="{2776AE61-3C48-4243-BDF2-07AD9C57AE6F}" type="presParOf" srcId="{81846957-AED1-4DAF-9029-A840D41E5E7C}" destId="{AEBDF625-1461-42E2-BA13-DBA3F7813363}" srcOrd="1" destOrd="0" presId="urn:microsoft.com/office/officeart/2018/5/layout/CenteredIconLabelDescriptionList"/>
    <dgm:cxn modelId="{C069F7E7-ABD5-4238-87B2-49CC73E27204}" type="presParOf" srcId="{81846957-AED1-4DAF-9029-A840D41E5E7C}" destId="{31FCCBD5-14C8-4CA0-8440-9C16C9D3AC01}" srcOrd="2" destOrd="0" presId="urn:microsoft.com/office/officeart/2018/5/layout/CenteredIconLabelDescriptionList"/>
    <dgm:cxn modelId="{B01C359C-0A77-4CF0-A4D5-9FAB4266EAFF}" type="presParOf" srcId="{81846957-AED1-4DAF-9029-A840D41E5E7C}" destId="{E45BA606-1D78-4ED3-BF0F-716176DE95DA}" srcOrd="3" destOrd="0" presId="urn:microsoft.com/office/officeart/2018/5/layout/CenteredIconLabelDescriptionList"/>
    <dgm:cxn modelId="{1F6AA486-AE03-45BD-BE32-184C1633B898}" type="presParOf" srcId="{81846957-AED1-4DAF-9029-A840D41E5E7C}" destId="{C795920F-B00F-4F8C-9FAF-3AF39C95B543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69C943-81C0-4891-9D94-2B8601618E50}" type="doc">
      <dgm:prSet loTypeId="urn:microsoft.com/office/officeart/2005/8/layout/h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8BEC7015-A0EF-435D-AFFD-5D12B1EB66D4}">
      <dgm:prSet phldrT="[Text]" phldr="0"/>
      <dgm:spPr/>
      <dgm:t>
        <a:bodyPr/>
        <a:lstStyle/>
        <a:p>
          <a:pPr rtl="0"/>
          <a:r>
            <a:rPr lang="en-US" dirty="0">
              <a:latin typeface="Aptos"/>
            </a:rPr>
            <a:t>Problem with Current Systems</a:t>
          </a:r>
          <a:endParaRPr lang="en-US" dirty="0"/>
        </a:p>
      </dgm:t>
    </dgm:pt>
    <dgm:pt modelId="{6CE1BE8C-AD56-4413-B71D-E692536C0992}" type="parTrans" cxnId="{524D93E8-1EE9-46FE-95FC-9DA30B9D5066}">
      <dgm:prSet/>
      <dgm:spPr/>
      <dgm:t>
        <a:bodyPr/>
        <a:lstStyle/>
        <a:p>
          <a:endParaRPr lang="en-US"/>
        </a:p>
      </dgm:t>
    </dgm:pt>
    <dgm:pt modelId="{5C9093AE-3086-4B24-B82B-0C364CD54B1C}" type="sibTrans" cxnId="{524D93E8-1EE9-46FE-95FC-9DA30B9D5066}">
      <dgm:prSet/>
      <dgm:spPr/>
      <dgm:t>
        <a:bodyPr/>
        <a:lstStyle/>
        <a:p>
          <a:endParaRPr lang="en-US"/>
        </a:p>
      </dgm:t>
    </dgm:pt>
    <dgm:pt modelId="{55A81D41-9208-4CB8-8E55-180ABE7CC62A}">
      <dgm:prSet phldrT="[Text]" phldr="0"/>
      <dgm:spPr/>
      <dgm:t>
        <a:bodyPr/>
        <a:lstStyle/>
        <a:p>
          <a:pPr rtl="0"/>
          <a:r>
            <a:rPr lang="en-US" dirty="0">
              <a:latin typeface="Aptos"/>
            </a:rPr>
            <a:t>Lack predictive capabilities.</a:t>
          </a:r>
          <a:endParaRPr lang="en-US" dirty="0"/>
        </a:p>
      </dgm:t>
    </dgm:pt>
    <dgm:pt modelId="{F6B08849-1622-4F05-A304-72A946615AC7}" type="parTrans" cxnId="{0DAC67A8-D892-4AF5-A35A-7DB3A45AFA9D}">
      <dgm:prSet/>
      <dgm:spPr/>
      <dgm:t>
        <a:bodyPr/>
        <a:lstStyle/>
        <a:p>
          <a:endParaRPr lang="en-US"/>
        </a:p>
      </dgm:t>
    </dgm:pt>
    <dgm:pt modelId="{836BE460-420E-4060-AD55-52F8869424B4}" type="sibTrans" cxnId="{0DAC67A8-D892-4AF5-A35A-7DB3A45AFA9D}">
      <dgm:prSet/>
      <dgm:spPr/>
      <dgm:t>
        <a:bodyPr/>
        <a:lstStyle/>
        <a:p>
          <a:endParaRPr lang="en-US"/>
        </a:p>
      </dgm:t>
    </dgm:pt>
    <dgm:pt modelId="{B7D78188-2F8E-4568-A43F-B3CEDF890A67}">
      <dgm:prSet phldrT="[Text]" phldr="0"/>
      <dgm:spPr/>
      <dgm:t>
        <a:bodyPr/>
        <a:lstStyle/>
        <a:p>
          <a:pPr rtl="0"/>
          <a:r>
            <a:rPr lang="en-US" dirty="0">
              <a:latin typeface="Aptos"/>
            </a:rPr>
            <a:t>Difficult to proactively manage.</a:t>
          </a:r>
          <a:endParaRPr lang="en-US" dirty="0"/>
        </a:p>
      </dgm:t>
    </dgm:pt>
    <dgm:pt modelId="{575A68E0-F8FE-4AB0-9134-4101F8F68F43}" type="parTrans" cxnId="{2E87A249-AC55-4618-AB5A-4614EE45CB3E}">
      <dgm:prSet/>
      <dgm:spPr/>
      <dgm:t>
        <a:bodyPr/>
        <a:lstStyle/>
        <a:p>
          <a:endParaRPr lang="en-US"/>
        </a:p>
      </dgm:t>
    </dgm:pt>
    <dgm:pt modelId="{B5B08B97-FC5C-495B-80A4-B05FB6FB3CE2}" type="sibTrans" cxnId="{2E87A249-AC55-4618-AB5A-4614EE45CB3E}">
      <dgm:prSet/>
      <dgm:spPr/>
      <dgm:t>
        <a:bodyPr/>
        <a:lstStyle/>
        <a:p>
          <a:endParaRPr lang="en-US"/>
        </a:p>
      </dgm:t>
    </dgm:pt>
    <dgm:pt modelId="{CE25E7B6-8296-473A-84E8-8DA86611FC99}">
      <dgm:prSet phldrT="[Text]" phldr="0"/>
      <dgm:spPr/>
      <dgm:t>
        <a:bodyPr/>
        <a:lstStyle/>
        <a:p>
          <a:pPr rtl="0"/>
          <a:r>
            <a:rPr lang="en-US" dirty="0">
              <a:latin typeface="Aptos"/>
            </a:rPr>
            <a:t>Model Development Goal</a:t>
          </a:r>
          <a:endParaRPr lang="en-US" dirty="0"/>
        </a:p>
      </dgm:t>
    </dgm:pt>
    <dgm:pt modelId="{2B144545-7D65-49F6-AFF7-9AF61EF0209A}" type="parTrans" cxnId="{F43F1864-EFC8-434F-BAF7-6A73AF19F9F0}">
      <dgm:prSet/>
      <dgm:spPr/>
      <dgm:t>
        <a:bodyPr/>
        <a:lstStyle/>
        <a:p>
          <a:endParaRPr lang="en-US"/>
        </a:p>
      </dgm:t>
    </dgm:pt>
    <dgm:pt modelId="{2EB7A2EB-342B-4EDB-9B5A-D328F2A53410}" type="sibTrans" cxnId="{F43F1864-EFC8-434F-BAF7-6A73AF19F9F0}">
      <dgm:prSet/>
      <dgm:spPr/>
      <dgm:t>
        <a:bodyPr/>
        <a:lstStyle/>
        <a:p>
          <a:endParaRPr lang="en-US"/>
        </a:p>
      </dgm:t>
    </dgm:pt>
    <dgm:pt modelId="{6DB273F0-1532-4BE0-9733-49FEC496D0B0}">
      <dgm:prSet phldrT="[Text]" phldr="0"/>
      <dgm:spPr/>
      <dgm:t>
        <a:bodyPr/>
        <a:lstStyle/>
        <a:p>
          <a:pPr rtl="0"/>
          <a:r>
            <a:rPr lang="en-US" dirty="0">
              <a:latin typeface="Aptos"/>
            </a:rPr>
            <a:t>Robust machine learning model.</a:t>
          </a:r>
          <a:endParaRPr lang="en-US" dirty="0"/>
        </a:p>
      </dgm:t>
    </dgm:pt>
    <dgm:pt modelId="{D8BC39D8-3743-45D6-8ADB-844C35DE4B91}" type="parTrans" cxnId="{5F340ABC-9846-43BC-BFAE-0402546D2E1F}">
      <dgm:prSet/>
      <dgm:spPr/>
      <dgm:t>
        <a:bodyPr/>
        <a:lstStyle/>
        <a:p>
          <a:endParaRPr lang="en-US"/>
        </a:p>
      </dgm:t>
    </dgm:pt>
    <dgm:pt modelId="{EC1442F6-490F-41D2-B326-9CBA3002E617}" type="sibTrans" cxnId="{5F340ABC-9846-43BC-BFAE-0402546D2E1F}">
      <dgm:prSet/>
      <dgm:spPr/>
      <dgm:t>
        <a:bodyPr/>
        <a:lstStyle/>
        <a:p>
          <a:endParaRPr lang="en-US"/>
        </a:p>
      </dgm:t>
    </dgm:pt>
    <dgm:pt modelId="{936EB2C9-AE67-44CA-82D8-DAEF0EB2E432}">
      <dgm:prSet phldrT="[Text]" phldr="0"/>
      <dgm:spPr/>
      <dgm:t>
        <a:bodyPr/>
        <a:lstStyle/>
        <a:p>
          <a:pPr rtl="0"/>
          <a:r>
            <a:rPr lang="en-US" dirty="0">
              <a:latin typeface="Aptos"/>
            </a:rPr>
            <a:t>Accurate congestion prediction.</a:t>
          </a:r>
          <a:endParaRPr lang="en-US" dirty="0"/>
        </a:p>
      </dgm:t>
    </dgm:pt>
    <dgm:pt modelId="{9AEA1172-4BCD-4B63-87C4-3F1A1712F071}" type="parTrans" cxnId="{00A8CDFE-01F8-4188-B72C-DCBB6A92DF7E}">
      <dgm:prSet/>
      <dgm:spPr/>
      <dgm:t>
        <a:bodyPr/>
        <a:lstStyle/>
        <a:p>
          <a:endParaRPr lang="en-US"/>
        </a:p>
      </dgm:t>
    </dgm:pt>
    <dgm:pt modelId="{821828DE-AEC7-4299-9082-ADC9A71D779F}" type="sibTrans" cxnId="{00A8CDFE-01F8-4188-B72C-DCBB6A92DF7E}">
      <dgm:prSet/>
      <dgm:spPr/>
      <dgm:t>
        <a:bodyPr/>
        <a:lstStyle/>
        <a:p>
          <a:endParaRPr lang="en-US"/>
        </a:p>
      </dgm:t>
    </dgm:pt>
    <dgm:pt modelId="{169CF137-6D49-4891-B7E0-405F047E8CF6}">
      <dgm:prSet phldrT="[Text]" phldr="0"/>
      <dgm:spPr/>
      <dgm:t>
        <a:bodyPr/>
        <a:lstStyle/>
        <a:p>
          <a:pPr rtl="0"/>
          <a:r>
            <a:rPr lang="en-US" dirty="0">
              <a:latin typeface="Aptos"/>
            </a:rPr>
            <a:t>Multi-Output Predictions</a:t>
          </a:r>
          <a:endParaRPr lang="en-US" dirty="0"/>
        </a:p>
      </dgm:t>
    </dgm:pt>
    <dgm:pt modelId="{07BDFD01-1B71-49D2-BB30-7A902EA00F21}" type="parTrans" cxnId="{51DAFDDD-9A16-4937-A829-C719E7873560}">
      <dgm:prSet/>
      <dgm:spPr/>
      <dgm:t>
        <a:bodyPr/>
        <a:lstStyle/>
        <a:p>
          <a:endParaRPr lang="en-US"/>
        </a:p>
      </dgm:t>
    </dgm:pt>
    <dgm:pt modelId="{8CBDE186-93FF-46EF-9622-59C5F6FDEF3F}" type="sibTrans" cxnId="{51DAFDDD-9A16-4937-A829-C719E7873560}">
      <dgm:prSet/>
      <dgm:spPr/>
      <dgm:t>
        <a:bodyPr/>
        <a:lstStyle/>
        <a:p>
          <a:endParaRPr lang="en-US"/>
        </a:p>
      </dgm:t>
    </dgm:pt>
    <dgm:pt modelId="{CB8285A6-7FEF-47D5-A30E-EEBB4E77326C}">
      <dgm:prSet phldrT="[Text]" phldr="0"/>
      <dgm:spPr/>
      <dgm:t>
        <a:bodyPr/>
        <a:lstStyle/>
        <a:p>
          <a:pPr rtl="0"/>
          <a:r>
            <a:rPr lang="en-US" dirty="0">
              <a:latin typeface="Aptos"/>
            </a:rPr>
            <a:t>Forecast congestion levels.</a:t>
          </a:r>
          <a:endParaRPr lang="en-US" dirty="0"/>
        </a:p>
      </dgm:t>
    </dgm:pt>
    <dgm:pt modelId="{920C2739-81EC-44A2-B887-B78D6638A996}" type="parTrans" cxnId="{B01E3576-6598-461C-93AA-1ED857894912}">
      <dgm:prSet/>
      <dgm:spPr/>
      <dgm:t>
        <a:bodyPr/>
        <a:lstStyle/>
        <a:p>
          <a:endParaRPr lang="en-US"/>
        </a:p>
      </dgm:t>
    </dgm:pt>
    <dgm:pt modelId="{87665363-D7AF-418C-A46A-91A28BEDC8BE}" type="sibTrans" cxnId="{B01E3576-6598-461C-93AA-1ED857894912}">
      <dgm:prSet/>
      <dgm:spPr/>
      <dgm:t>
        <a:bodyPr/>
        <a:lstStyle/>
        <a:p>
          <a:endParaRPr lang="en-US"/>
        </a:p>
      </dgm:t>
    </dgm:pt>
    <dgm:pt modelId="{DEDDF185-78FF-4F84-BD85-9DB90C7FCD28}">
      <dgm:prSet phldrT="[Text]" phldr="0"/>
      <dgm:spPr/>
      <dgm:t>
        <a:bodyPr/>
        <a:lstStyle/>
        <a:p>
          <a:pPr rtl="0"/>
          <a:r>
            <a:rPr lang="en-US" dirty="0">
              <a:latin typeface="Aptos"/>
            </a:rPr>
            <a:t>Predict next total vehicles.</a:t>
          </a:r>
          <a:endParaRPr lang="en-US" dirty="0"/>
        </a:p>
      </dgm:t>
    </dgm:pt>
    <dgm:pt modelId="{0F63B9A5-157C-4205-8FE0-34D677ED4B59}" type="parTrans" cxnId="{6725BF19-F489-4B35-A05F-E0ABDE854FB1}">
      <dgm:prSet/>
      <dgm:spPr/>
      <dgm:t>
        <a:bodyPr/>
        <a:lstStyle/>
        <a:p>
          <a:endParaRPr lang="en-US"/>
        </a:p>
      </dgm:t>
    </dgm:pt>
    <dgm:pt modelId="{647D4448-60AB-4F8E-8BD2-7530B2ED85E9}" type="sibTrans" cxnId="{6725BF19-F489-4B35-A05F-E0ABDE854FB1}">
      <dgm:prSet/>
      <dgm:spPr/>
      <dgm:t>
        <a:bodyPr/>
        <a:lstStyle/>
        <a:p>
          <a:endParaRPr lang="en-US"/>
        </a:p>
      </dgm:t>
    </dgm:pt>
    <dgm:pt modelId="{2C3FFDE1-2B53-41FA-A713-57807C7AB527}">
      <dgm:prSet phldr="0"/>
      <dgm:spPr/>
      <dgm:t>
        <a:bodyPr/>
        <a:lstStyle/>
        <a:p>
          <a:pPr rtl="0"/>
          <a:r>
            <a:rPr lang="en-US" dirty="0">
              <a:latin typeface="Aptos"/>
            </a:rPr>
            <a:t>Ineffective for mitigation.</a:t>
          </a:r>
        </a:p>
      </dgm:t>
    </dgm:pt>
    <dgm:pt modelId="{CD5F8B54-B50F-490B-918F-F262BA4151CC}" type="parTrans" cxnId="{45AA103C-920E-4687-B3E9-5F0B312E35F3}">
      <dgm:prSet/>
      <dgm:spPr/>
      <dgm:t>
        <a:bodyPr/>
        <a:lstStyle/>
        <a:p>
          <a:endParaRPr lang="en-IN"/>
        </a:p>
      </dgm:t>
    </dgm:pt>
    <dgm:pt modelId="{3AC797EB-D689-4C7E-8720-E2132ABCDA97}" type="sibTrans" cxnId="{45AA103C-920E-4687-B3E9-5F0B312E35F3}">
      <dgm:prSet/>
      <dgm:spPr/>
      <dgm:t>
        <a:bodyPr/>
        <a:lstStyle/>
        <a:p>
          <a:endParaRPr lang="en-IN"/>
        </a:p>
      </dgm:t>
    </dgm:pt>
    <dgm:pt modelId="{4842B81B-AD67-4CB2-9C4D-6B7FDF50A953}">
      <dgm:prSet phldr="0"/>
      <dgm:spPr/>
      <dgm:t>
        <a:bodyPr/>
        <a:lstStyle/>
        <a:p>
          <a:pPr rtl="0"/>
          <a:r>
            <a:rPr lang="en-US" dirty="0">
              <a:latin typeface="Aptos"/>
            </a:rPr>
            <a:t>Uses real-world traffic data.</a:t>
          </a:r>
        </a:p>
      </dgm:t>
    </dgm:pt>
    <dgm:pt modelId="{5774F92C-BF30-432A-8445-391FDFF73D32}" type="parTrans" cxnId="{CAAAEE9D-722C-41EA-BE4F-D8425058E1E8}">
      <dgm:prSet/>
      <dgm:spPr/>
      <dgm:t>
        <a:bodyPr/>
        <a:lstStyle/>
        <a:p>
          <a:endParaRPr lang="en-IN"/>
        </a:p>
      </dgm:t>
    </dgm:pt>
    <dgm:pt modelId="{E1057DC1-3D72-45FA-B8AD-F888B05931F9}" type="sibTrans" cxnId="{CAAAEE9D-722C-41EA-BE4F-D8425058E1E8}">
      <dgm:prSet/>
      <dgm:spPr/>
      <dgm:t>
        <a:bodyPr/>
        <a:lstStyle/>
        <a:p>
          <a:endParaRPr lang="en-IN"/>
        </a:p>
      </dgm:t>
    </dgm:pt>
    <dgm:pt modelId="{B777B2F8-380A-4F2C-8147-BEF65C33B8EC}">
      <dgm:prSet phldr="0"/>
      <dgm:spPr/>
      <dgm:t>
        <a:bodyPr/>
        <a:lstStyle/>
        <a:p>
          <a:pPr rtl="0"/>
          <a:r>
            <a:rPr lang="en-US" dirty="0">
              <a:latin typeface="Aptos"/>
            </a:rPr>
            <a:t>Identify main vehicle type.</a:t>
          </a:r>
        </a:p>
      </dgm:t>
    </dgm:pt>
    <dgm:pt modelId="{17A0816E-40F4-4208-BB88-73EA195EDD19}" type="parTrans" cxnId="{17EFB0AA-777F-4067-9E1A-C1EAAAF83B88}">
      <dgm:prSet/>
      <dgm:spPr/>
      <dgm:t>
        <a:bodyPr/>
        <a:lstStyle/>
        <a:p>
          <a:endParaRPr lang="en-IN"/>
        </a:p>
      </dgm:t>
    </dgm:pt>
    <dgm:pt modelId="{EEDE1147-06D0-47D3-A087-DF3AEEB9D214}" type="sibTrans" cxnId="{17EFB0AA-777F-4067-9E1A-C1EAAAF83B88}">
      <dgm:prSet/>
      <dgm:spPr/>
      <dgm:t>
        <a:bodyPr/>
        <a:lstStyle/>
        <a:p>
          <a:endParaRPr lang="en-IN"/>
        </a:p>
      </dgm:t>
    </dgm:pt>
    <dgm:pt modelId="{CAEC005E-53FC-4D7C-BA4C-E92203E3B229}" type="pres">
      <dgm:prSet presAssocID="{7769C943-81C0-4891-9D94-2B8601618E50}" presName="Name0" presStyleCnt="0">
        <dgm:presLayoutVars>
          <dgm:dir/>
          <dgm:animLvl val="lvl"/>
          <dgm:resizeHandles val="exact"/>
        </dgm:presLayoutVars>
      </dgm:prSet>
      <dgm:spPr/>
    </dgm:pt>
    <dgm:pt modelId="{9CDD366B-7A87-41D8-893F-7E463E5AA079}" type="pres">
      <dgm:prSet presAssocID="{8BEC7015-A0EF-435D-AFFD-5D12B1EB66D4}" presName="composite" presStyleCnt="0"/>
      <dgm:spPr/>
    </dgm:pt>
    <dgm:pt modelId="{C6194721-AEBA-42AA-96F4-32B62B746C55}" type="pres">
      <dgm:prSet presAssocID="{8BEC7015-A0EF-435D-AFFD-5D12B1EB66D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9F83A414-933D-4D64-9D60-189F5A857766}" type="pres">
      <dgm:prSet presAssocID="{8BEC7015-A0EF-435D-AFFD-5D12B1EB66D4}" presName="desTx" presStyleLbl="alignAccFollowNode1" presStyleIdx="0" presStyleCnt="3">
        <dgm:presLayoutVars>
          <dgm:bulletEnabled val="1"/>
        </dgm:presLayoutVars>
      </dgm:prSet>
      <dgm:spPr/>
    </dgm:pt>
    <dgm:pt modelId="{D4E1E206-2D15-4946-B2EA-8F61E79B21F4}" type="pres">
      <dgm:prSet presAssocID="{5C9093AE-3086-4B24-B82B-0C364CD54B1C}" presName="space" presStyleCnt="0"/>
      <dgm:spPr/>
    </dgm:pt>
    <dgm:pt modelId="{CEF31D40-C23A-4651-B4FE-E177AF9C5857}" type="pres">
      <dgm:prSet presAssocID="{CE25E7B6-8296-473A-84E8-8DA86611FC99}" presName="composite" presStyleCnt="0"/>
      <dgm:spPr/>
    </dgm:pt>
    <dgm:pt modelId="{47A82B29-AF2A-4807-A1F8-7A0264FE6022}" type="pres">
      <dgm:prSet presAssocID="{CE25E7B6-8296-473A-84E8-8DA86611FC9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886A22F4-620B-4567-A43F-78F40FEFF2E1}" type="pres">
      <dgm:prSet presAssocID="{CE25E7B6-8296-473A-84E8-8DA86611FC99}" presName="desTx" presStyleLbl="alignAccFollowNode1" presStyleIdx="1" presStyleCnt="3">
        <dgm:presLayoutVars>
          <dgm:bulletEnabled val="1"/>
        </dgm:presLayoutVars>
      </dgm:prSet>
      <dgm:spPr/>
    </dgm:pt>
    <dgm:pt modelId="{417D25CD-1596-4429-AEFA-CB7C27646847}" type="pres">
      <dgm:prSet presAssocID="{2EB7A2EB-342B-4EDB-9B5A-D328F2A53410}" presName="space" presStyleCnt="0"/>
      <dgm:spPr/>
    </dgm:pt>
    <dgm:pt modelId="{02EC0B41-2994-4CB7-A857-B3930D2212AB}" type="pres">
      <dgm:prSet presAssocID="{169CF137-6D49-4891-B7E0-405F047E8CF6}" presName="composite" presStyleCnt="0"/>
      <dgm:spPr/>
    </dgm:pt>
    <dgm:pt modelId="{5830514A-DD16-4CFE-AC84-48712AD89C47}" type="pres">
      <dgm:prSet presAssocID="{169CF137-6D49-4891-B7E0-405F047E8CF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D30B4A1B-C28B-4B26-99DE-44BA608112B5}" type="pres">
      <dgm:prSet presAssocID="{169CF137-6D49-4891-B7E0-405F047E8CF6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368EE09-AF85-4CB0-87B9-3FDF4624A795}" type="presOf" srcId="{B7D78188-2F8E-4568-A43F-B3CEDF890A67}" destId="{9F83A414-933D-4D64-9D60-189F5A857766}" srcOrd="0" destOrd="1" presId="urn:microsoft.com/office/officeart/2005/8/layout/hList1"/>
    <dgm:cxn modelId="{AF0BF509-F8E1-4AFB-BB94-FA19C58643DA}" type="presOf" srcId="{6DB273F0-1532-4BE0-9733-49FEC496D0B0}" destId="{886A22F4-620B-4567-A43F-78F40FEFF2E1}" srcOrd="0" destOrd="0" presId="urn:microsoft.com/office/officeart/2005/8/layout/hList1"/>
    <dgm:cxn modelId="{D967B90B-8AFC-4E45-8A70-A171B97C366A}" type="presOf" srcId="{DEDDF185-78FF-4F84-BD85-9DB90C7FCD28}" destId="{D30B4A1B-C28B-4B26-99DE-44BA608112B5}" srcOrd="0" destOrd="1" presId="urn:microsoft.com/office/officeart/2005/8/layout/hList1"/>
    <dgm:cxn modelId="{6725BF19-F489-4B35-A05F-E0ABDE854FB1}" srcId="{169CF137-6D49-4891-B7E0-405F047E8CF6}" destId="{DEDDF185-78FF-4F84-BD85-9DB90C7FCD28}" srcOrd="1" destOrd="0" parTransId="{0F63B9A5-157C-4205-8FE0-34D677ED4B59}" sibTransId="{647D4448-60AB-4F8E-8BD2-7530B2ED85E9}"/>
    <dgm:cxn modelId="{16813E23-66CB-4BBB-80F6-D413DE2FF73D}" type="presOf" srcId="{169CF137-6D49-4891-B7E0-405F047E8CF6}" destId="{5830514A-DD16-4CFE-AC84-48712AD89C47}" srcOrd="0" destOrd="0" presId="urn:microsoft.com/office/officeart/2005/8/layout/hList1"/>
    <dgm:cxn modelId="{45AA103C-920E-4687-B3E9-5F0B312E35F3}" srcId="{8BEC7015-A0EF-435D-AFFD-5D12B1EB66D4}" destId="{2C3FFDE1-2B53-41FA-A713-57807C7AB527}" srcOrd="2" destOrd="0" parTransId="{CD5F8B54-B50F-490B-918F-F262BA4151CC}" sibTransId="{3AC797EB-D689-4C7E-8720-E2132ABCDA97}"/>
    <dgm:cxn modelId="{F43F1864-EFC8-434F-BAF7-6A73AF19F9F0}" srcId="{7769C943-81C0-4891-9D94-2B8601618E50}" destId="{CE25E7B6-8296-473A-84E8-8DA86611FC99}" srcOrd="1" destOrd="0" parTransId="{2B144545-7D65-49F6-AFF7-9AF61EF0209A}" sibTransId="{2EB7A2EB-342B-4EDB-9B5A-D328F2A53410}"/>
    <dgm:cxn modelId="{631EC665-81EF-4C84-8458-8EA07625034E}" type="presOf" srcId="{4842B81B-AD67-4CB2-9C4D-6B7FDF50A953}" destId="{886A22F4-620B-4567-A43F-78F40FEFF2E1}" srcOrd="0" destOrd="2" presId="urn:microsoft.com/office/officeart/2005/8/layout/hList1"/>
    <dgm:cxn modelId="{E7601447-5988-4785-9C0E-2475F6B2BE0A}" type="presOf" srcId="{CB8285A6-7FEF-47D5-A30E-EEBB4E77326C}" destId="{D30B4A1B-C28B-4B26-99DE-44BA608112B5}" srcOrd="0" destOrd="0" presId="urn:microsoft.com/office/officeart/2005/8/layout/hList1"/>
    <dgm:cxn modelId="{2E87A249-AC55-4618-AB5A-4614EE45CB3E}" srcId="{8BEC7015-A0EF-435D-AFFD-5D12B1EB66D4}" destId="{B7D78188-2F8E-4568-A43F-B3CEDF890A67}" srcOrd="1" destOrd="0" parTransId="{575A68E0-F8FE-4AB0-9134-4101F8F68F43}" sibTransId="{B5B08B97-FC5C-495B-80A4-B05FB6FB3CE2}"/>
    <dgm:cxn modelId="{5CED6571-6260-462D-BA3E-061BB811EE05}" type="presOf" srcId="{2C3FFDE1-2B53-41FA-A713-57807C7AB527}" destId="{9F83A414-933D-4D64-9D60-189F5A857766}" srcOrd="0" destOrd="2" presId="urn:microsoft.com/office/officeart/2005/8/layout/hList1"/>
    <dgm:cxn modelId="{9247A571-CAEA-4CE2-8992-C6C4542CF6B0}" type="presOf" srcId="{B777B2F8-380A-4F2C-8147-BEF65C33B8EC}" destId="{D30B4A1B-C28B-4B26-99DE-44BA608112B5}" srcOrd="0" destOrd="2" presId="urn:microsoft.com/office/officeart/2005/8/layout/hList1"/>
    <dgm:cxn modelId="{E67CEF54-346E-485A-B4FD-499647784ECC}" type="presOf" srcId="{55A81D41-9208-4CB8-8E55-180ABE7CC62A}" destId="{9F83A414-933D-4D64-9D60-189F5A857766}" srcOrd="0" destOrd="0" presId="urn:microsoft.com/office/officeart/2005/8/layout/hList1"/>
    <dgm:cxn modelId="{B01E3576-6598-461C-93AA-1ED857894912}" srcId="{169CF137-6D49-4891-B7E0-405F047E8CF6}" destId="{CB8285A6-7FEF-47D5-A30E-EEBB4E77326C}" srcOrd="0" destOrd="0" parTransId="{920C2739-81EC-44A2-B887-B78D6638A996}" sibTransId="{87665363-D7AF-418C-A46A-91A28BEDC8BE}"/>
    <dgm:cxn modelId="{CAAAEE9D-722C-41EA-BE4F-D8425058E1E8}" srcId="{CE25E7B6-8296-473A-84E8-8DA86611FC99}" destId="{4842B81B-AD67-4CB2-9C4D-6B7FDF50A953}" srcOrd="2" destOrd="0" parTransId="{5774F92C-BF30-432A-8445-391FDFF73D32}" sibTransId="{E1057DC1-3D72-45FA-B8AD-F888B05931F9}"/>
    <dgm:cxn modelId="{41B4C0A3-9337-48F9-9FA0-D72C078E3FC3}" type="presOf" srcId="{8BEC7015-A0EF-435D-AFFD-5D12B1EB66D4}" destId="{C6194721-AEBA-42AA-96F4-32B62B746C55}" srcOrd="0" destOrd="0" presId="urn:microsoft.com/office/officeart/2005/8/layout/hList1"/>
    <dgm:cxn modelId="{0DAC67A8-D892-4AF5-A35A-7DB3A45AFA9D}" srcId="{8BEC7015-A0EF-435D-AFFD-5D12B1EB66D4}" destId="{55A81D41-9208-4CB8-8E55-180ABE7CC62A}" srcOrd="0" destOrd="0" parTransId="{F6B08849-1622-4F05-A304-72A946615AC7}" sibTransId="{836BE460-420E-4060-AD55-52F8869424B4}"/>
    <dgm:cxn modelId="{17EFB0AA-777F-4067-9E1A-C1EAAAF83B88}" srcId="{169CF137-6D49-4891-B7E0-405F047E8CF6}" destId="{B777B2F8-380A-4F2C-8147-BEF65C33B8EC}" srcOrd="2" destOrd="0" parTransId="{17A0816E-40F4-4208-BB88-73EA195EDD19}" sibTransId="{EEDE1147-06D0-47D3-A087-DF3AEEB9D214}"/>
    <dgm:cxn modelId="{DC0F8AAC-C5DF-45BC-93C3-5C8952CCC4D3}" type="presOf" srcId="{CE25E7B6-8296-473A-84E8-8DA86611FC99}" destId="{47A82B29-AF2A-4807-A1F8-7A0264FE6022}" srcOrd="0" destOrd="0" presId="urn:microsoft.com/office/officeart/2005/8/layout/hList1"/>
    <dgm:cxn modelId="{5F340ABC-9846-43BC-BFAE-0402546D2E1F}" srcId="{CE25E7B6-8296-473A-84E8-8DA86611FC99}" destId="{6DB273F0-1532-4BE0-9733-49FEC496D0B0}" srcOrd="0" destOrd="0" parTransId="{D8BC39D8-3743-45D6-8ADB-844C35DE4B91}" sibTransId="{EC1442F6-490F-41D2-B326-9CBA3002E617}"/>
    <dgm:cxn modelId="{41694BD9-09FD-46E6-B33F-A1A598084C7B}" type="presOf" srcId="{936EB2C9-AE67-44CA-82D8-DAEF0EB2E432}" destId="{886A22F4-620B-4567-A43F-78F40FEFF2E1}" srcOrd="0" destOrd="1" presId="urn:microsoft.com/office/officeart/2005/8/layout/hList1"/>
    <dgm:cxn modelId="{1D97B1D9-A995-49D1-B3F8-934469CA0084}" type="presOf" srcId="{7769C943-81C0-4891-9D94-2B8601618E50}" destId="{CAEC005E-53FC-4D7C-BA4C-E92203E3B229}" srcOrd="0" destOrd="0" presId="urn:microsoft.com/office/officeart/2005/8/layout/hList1"/>
    <dgm:cxn modelId="{51DAFDDD-9A16-4937-A829-C719E7873560}" srcId="{7769C943-81C0-4891-9D94-2B8601618E50}" destId="{169CF137-6D49-4891-B7E0-405F047E8CF6}" srcOrd="2" destOrd="0" parTransId="{07BDFD01-1B71-49D2-BB30-7A902EA00F21}" sibTransId="{8CBDE186-93FF-46EF-9622-59C5F6FDEF3F}"/>
    <dgm:cxn modelId="{524D93E8-1EE9-46FE-95FC-9DA30B9D5066}" srcId="{7769C943-81C0-4891-9D94-2B8601618E50}" destId="{8BEC7015-A0EF-435D-AFFD-5D12B1EB66D4}" srcOrd="0" destOrd="0" parTransId="{6CE1BE8C-AD56-4413-B71D-E692536C0992}" sibTransId="{5C9093AE-3086-4B24-B82B-0C364CD54B1C}"/>
    <dgm:cxn modelId="{00A8CDFE-01F8-4188-B72C-DCBB6A92DF7E}" srcId="{CE25E7B6-8296-473A-84E8-8DA86611FC99}" destId="{936EB2C9-AE67-44CA-82D8-DAEF0EB2E432}" srcOrd="1" destOrd="0" parTransId="{9AEA1172-4BCD-4B63-87C4-3F1A1712F071}" sibTransId="{821828DE-AEC7-4299-9082-ADC9A71D779F}"/>
    <dgm:cxn modelId="{648439DA-14DE-420A-807A-B24AD26461C9}" type="presParOf" srcId="{CAEC005E-53FC-4D7C-BA4C-E92203E3B229}" destId="{9CDD366B-7A87-41D8-893F-7E463E5AA079}" srcOrd="0" destOrd="0" presId="urn:microsoft.com/office/officeart/2005/8/layout/hList1"/>
    <dgm:cxn modelId="{A9766881-DEA3-4BFD-8BCF-F64828A9F590}" type="presParOf" srcId="{9CDD366B-7A87-41D8-893F-7E463E5AA079}" destId="{C6194721-AEBA-42AA-96F4-32B62B746C55}" srcOrd="0" destOrd="0" presId="urn:microsoft.com/office/officeart/2005/8/layout/hList1"/>
    <dgm:cxn modelId="{D398EB2C-DCC8-45DF-8E10-9AE8D882BF20}" type="presParOf" srcId="{9CDD366B-7A87-41D8-893F-7E463E5AA079}" destId="{9F83A414-933D-4D64-9D60-189F5A857766}" srcOrd="1" destOrd="0" presId="urn:microsoft.com/office/officeart/2005/8/layout/hList1"/>
    <dgm:cxn modelId="{45C39B14-03B8-423C-AD40-C951C84589B5}" type="presParOf" srcId="{CAEC005E-53FC-4D7C-BA4C-E92203E3B229}" destId="{D4E1E206-2D15-4946-B2EA-8F61E79B21F4}" srcOrd="1" destOrd="0" presId="urn:microsoft.com/office/officeart/2005/8/layout/hList1"/>
    <dgm:cxn modelId="{2D25E22A-FFE1-49B5-9623-10EB2D6C5054}" type="presParOf" srcId="{CAEC005E-53FC-4D7C-BA4C-E92203E3B229}" destId="{CEF31D40-C23A-4651-B4FE-E177AF9C5857}" srcOrd="2" destOrd="0" presId="urn:microsoft.com/office/officeart/2005/8/layout/hList1"/>
    <dgm:cxn modelId="{AA5FC246-BE32-4C6C-92C2-2F6BDA867CBC}" type="presParOf" srcId="{CEF31D40-C23A-4651-B4FE-E177AF9C5857}" destId="{47A82B29-AF2A-4807-A1F8-7A0264FE6022}" srcOrd="0" destOrd="0" presId="urn:microsoft.com/office/officeart/2005/8/layout/hList1"/>
    <dgm:cxn modelId="{15B063A4-B84E-4C6F-A22A-EFDD5861F9B7}" type="presParOf" srcId="{CEF31D40-C23A-4651-B4FE-E177AF9C5857}" destId="{886A22F4-620B-4567-A43F-78F40FEFF2E1}" srcOrd="1" destOrd="0" presId="urn:microsoft.com/office/officeart/2005/8/layout/hList1"/>
    <dgm:cxn modelId="{0D05C52F-BAD4-4078-88B7-CE7FAD8683F0}" type="presParOf" srcId="{CAEC005E-53FC-4D7C-BA4C-E92203E3B229}" destId="{417D25CD-1596-4429-AEFA-CB7C27646847}" srcOrd="3" destOrd="0" presId="urn:microsoft.com/office/officeart/2005/8/layout/hList1"/>
    <dgm:cxn modelId="{33991E0D-9D7A-4D38-AFF0-1492E7F5299A}" type="presParOf" srcId="{CAEC005E-53FC-4D7C-BA4C-E92203E3B229}" destId="{02EC0B41-2994-4CB7-A857-B3930D2212AB}" srcOrd="4" destOrd="0" presId="urn:microsoft.com/office/officeart/2005/8/layout/hList1"/>
    <dgm:cxn modelId="{25E0825E-77B6-4677-8F1E-3AAD6B6B7C4B}" type="presParOf" srcId="{02EC0B41-2994-4CB7-A857-B3930D2212AB}" destId="{5830514A-DD16-4CFE-AC84-48712AD89C47}" srcOrd="0" destOrd="0" presId="urn:microsoft.com/office/officeart/2005/8/layout/hList1"/>
    <dgm:cxn modelId="{4CD6B930-3616-4161-BF2B-E6A35F04C83C}" type="presParOf" srcId="{02EC0B41-2994-4CB7-A857-B3930D2212AB}" destId="{D30B4A1B-C28B-4B26-99DE-44BA608112B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DC0A25-90B5-4B67-A9F3-B09C59DE5DE8}" type="doc">
      <dgm:prSet loTypeId="urn:microsoft.com/office/officeart/2005/8/layout/hList6" loCatId="list" qsTypeId="urn:microsoft.com/office/officeart/2005/8/quickstyle/simple3" qsCatId="simple" csTypeId="urn:microsoft.com/office/officeart/2005/8/colors/accent4_5" csCatId="accent4" phldr="1"/>
      <dgm:spPr/>
      <dgm:t>
        <a:bodyPr/>
        <a:lstStyle/>
        <a:p>
          <a:endParaRPr lang="en-US"/>
        </a:p>
      </dgm:t>
    </dgm:pt>
    <dgm:pt modelId="{385946AB-2D18-402C-A9AE-3129BF9FB1BE}">
      <dgm:prSet phldrT="[Text]" phldr="0"/>
      <dgm:spPr/>
      <dgm:t>
        <a:bodyPr/>
        <a:lstStyle/>
        <a:p>
          <a:pPr rtl="0"/>
          <a:r>
            <a:rPr lang="en-US" dirty="0">
              <a:latin typeface="Aptos"/>
            </a:rPr>
            <a:t>Time &amp; Date</a:t>
          </a:r>
          <a:endParaRPr lang="en-US" dirty="0"/>
        </a:p>
      </dgm:t>
    </dgm:pt>
    <dgm:pt modelId="{32C088DD-9574-4808-83F8-E49A19E7C3C8}" type="parTrans" cxnId="{24368DD8-605A-4051-A93F-DB95C75EE681}">
      <dgm:prSet/>
      <dgm:spPr/>
      <dgm:t>
        <a:bodyPr/>
        <a:lstStyle/>
        <a:p>
          <a:endParaRPr lang="en-US"/>
        </a:p>
      </dgm:t>
    </dgm:pt>
    <dgm:pt modelId="{1597DF42-A726-413F-ADE7-8F2C03CEA964}" type="sibTrans" cxnId="{24368DD8-605A-4051-A93F-DB95C75EE681}">
      <dgm:prSet/>
      <dgm:spPr/>
      <dgm:t>
        <a:bodyPr/>
        <a:lstStyle/>
        <a:p>
          <a:endParaRPr lang="en-US"/>
        </a:p>
      </dgm:t>
    </dgm:pt>
    <dgm:pt modelId="{FBA27528-02AD-4C29-9684-406F0004EB13}">
      <dgm:prSet phldrT="[Text]" phldr="0"/>
      <dgm:spPr/>
      <dgm:t>
        <a:bodyPr/>
        <a:lstStyle/>
        <a:p>
          <a:pPr rtl="0"/>
          <a:r>
            <a:rPr lang="en-US" dirty="0">
              <a:latin typeface="Aptos"/>
            </a:rPr>
            <a:t>Exact observation time. Includes date and day of the week.</a:t>
          </a:r>
          <a:endParaRPr lang="en-US" dirty="0"/>
        </a:p>
      </dgm:t>
    </dgm:pt>
    <dgm:pt modelId="{CD7C6C03-D473-495C-A132-DD8D59F13C46}" type="parTrans" cxnId="{918E7037-2B89-4F09-B0AE-8F450ADAFD8D}">
      <dgm:prSet/>
      <dgm:spPr/>
      <dgm:t>
        <a:bodyPr/>
        <a:lstStyle/>
        <a:p>
          <a:endParaRPr lang="en-US"/>
        </a:p>
      </dgm:t>
    </dgm:pt>
    <dgm:pt modelId="{967A1162-CDCC-47E6-8506-D7F31E98A437}" type="sibTrans" cxnId="{918E7037-2B89-4F09-B0AE-8F450ADAFD8D}">
      <dgm:prSet/>
      <dgm:spPr/>
      <dgm:t>
        <a:bodyPr/>
        <a:lstStyle/>
        <a:p>
          <a:endParaRPr lang="en-US"/>
        </a:p>
      </dgm:t>
    </dgm:pt>
    <dgm:pt modelId="{57602D5A-46FC-4FAB-91AC-A26B12E4848B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 dirty="0">
              <a:latin typeface="Aptos"/>
            </a:rPr>
            <a:t>Vehicle counts</a:t>
          </a:r>
        </a:p>
      </dgm:t>
    </dgm:pt>
    <dgm:pt modelId="{6E575DBD-CBD4-40AE-9CE0-F840720987D4}" type="parTrans" cxnId="{AC853AEB-0FDA-4421-BAE3-D839790002E3}">
      <dgm:prSet/>
      <dgm:spPr/>
    </dgm:pt>
    <dgm:pt modelId="{49F25ED0-D87C-4282-ADAB-C1204CD84B95}" type="sibTrans" cxnId="{AC853AEB-0FDA-4421-BAE3-D839790002E3}">
      <dgm:prSet/>
      <dgm:spPr/>
    </dgm:pt>
    <dgm:pt modelId="{520338BF-9E9B-4111-AC2D-DAD421C828C3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 dirty="0">
              <a:latin typeface="Aptos"/>
            </a:rPr>
            <a:t>Traffic Situation</a:t>
          </a:r>
        </a:p>
      </dgm:t>
    </dgm:pt>
    <dgm:pt modelId="{8D24D590-5D6C-43FF-A2DE-0C25A14DDC2B}" type="parTrans" cxnId="{AEF94D74-8E9F-437F-B8BD-A3F076CFD3E0}">
      <dgm:prSet/>
      <dgm:spPr/>
    </dgm:pt>
    <dgm:pt modelId="{85ACA3BE-0CB9-47AE-B19D-D8B1D6406DDB}" type="sibTrans" cxnId="{AEF94D74-8E9F-437F-B8BD-A3F076CFD3E0}">
      <dgm:prSet/>
      <dgm:spPr/>
    </dgm:pt>
    <dgm:pt modelId="{54D7FDD1-D4B8-4252-88CC-845D32494305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 dirty="0">
              <a:latin typeface="Aptos"/>
            </a:rPr>
            <a:t>Labeled congestion levels. Examples: low, normal, heavy, high.</a:t>
          </a:r>
        </a:p>
      </dgm:t>
    </dgm:pt>
    <dgm:pt modelId="{0C0AC860-AFFB-4C6D-911D-D085E365C8FA}" type="parTrans" cxnId="{B65CBA85-C5E1-4B23-B645-0CF12276FCBA}">
      <dgm:prSet/>
      <dgm:spPr/>
    </dgm:pt>
    <dgm:pt modelId="{D6A1B867-9B77-4792-96FD-AAD5CCFFC555}" type="sibTrans" cxnId="{B65CBA85-C5E1-4B23-B645-0CF12276FCBA}">
      <dgm:prSet/>
      <dgm:spPr/>
    </dgm:pt>
    <dgm:pt modelId="{7CBDBD12-7AE6-41B5-AD80-719EF405EE67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 dirty="0">
              <a:latin typeface="Aptos"/>
            </a:rPr>
            <a:t>Car, bike, bus, and truck counts. Total count aggregates all types.</a:t>
          </a:r>
        </a:p>
      </dgm:t>
    </dgm:pt>
    <dgm:pt modelId="{16EB29D3-D81E-4E65-83BF-068FD52A7A59}" type="parTrans" cxnId="{78A31352-649D-4A15-83DF-6FC349B67611}">
      <dgm:prSet/>
      <dgm:spPr/>
    </dgm:pt>
    <dgm:pt modelId="{CE68C9BA-ABB4-4BA3-827B-2F172AA447F2}" type="sibTrans" cxnId="{78A31352-649D-4A15-83DF-6FC349B67611}">
      <dgm:prSet/>
      <dgm:spPr/>
    </dgm:pt>
    <dgm:pt modelId="{5E85054D-943C-4D20-A35D-DE5CEB6E76D9}">
      <dgm:prSet phldr="0"/>
      <dgm:spPr/>
      <dgm:t>
        <a:bodyPr/>
        <a:lstStyle/>
        <a:p>
          <a:endParaRPr lang="en-US" dirty="0">
            <a:latin typeface="Aptos"/>
          </a:endParaRPr>
        </a:p>
      </dgm:t>
    </dgm:pt>
    <dgm:pt modelId="{F6190A0B-488B-400E-B012-82DDF27EB328}" type="parTrans" cxnId="{C52BC840-DD7B-4454-BC56-52F90AB75D46}">
      <dgm:prSet/>
      <dgm:spPr/>
    </dgm:pt>
    <dgm:pt modelId="{79E41EDF-95C3-4391-9384-B62BD1E3CC09}" type="sibTrans" cxnId="{C52BC840-DD7B-4454-BC56-52F90AB75D46}">
      <dgm:prSet/>
      <dgm:spPr/>
    </dgm:pt>
    <dgm:pt modelId="{A5CD0F64-8FDE-492A-BC2D-E335DD201FD9}">
      <dgm:prSet phldr="0"/>
      <dgm:spPr/>
      <dgm:t>
        <a:bodyPr/>
        <a:lstStyle/>
        <a:p>
          <a:pPr algn="l">
            <a:lnSpc>
              <a:spcPct val="90000"/>
            </a:lnSpc>
          </a:pPr>
          <a:endParaRPr lang="en-US" dirty="0">
            <a:latin typeface="Aptos"/>
          </a:endParaRPr>
        </a:p>
      </dgm:t>
    </dgm:pt>
    <dgm:pt modelId="{A427D11F-AF29-427C-AE70-4A81321797CA}" type="parTrans" cxnId="{2C9CDBF0-10CE-4456-9A22-7B4D8050F445}">
      <dgm:prSet/>
      <dgm:spPr/>
    </dgm:pt>
    <dgm:pt modelId="{A4DA273A-9DB2-4EE9-A897-375ABC53D29A}" type="sibTrans" cxnId="{2C9CDBF0-10CE-4456-9A22-7B4D8050F445}">
      <dgm:prSet/>
      <dgm:spPr/>
    </dgm:pt>
    <dgm:pt modelId="{1AFD71EC-70B6-4DBE-867E-29DFCD4EF8BF}">
      <dgm:prSet phldr="0"/>
      <dgm:spPr/>
      <dgm:t>
        <a:bodyPr/>
        <a:lstStyle/>
        <a:p>
          <a:pPr algn="l">
            <a:lnSpc>
              <a:spcPct val="90000"/>
            </a:lnSpc>
          </a:pPr>
          <a:endParaRPr lang="en-US" dirty="0">
            <a:latin typeface="Aptos"/>
          </a:endParaRPr>
        </a:p>
      </dgm:t>
    </dgm:pt>
    <dgm:pt modelId="{5D7378A1-398D-4929-B806-E291745A9D20}" type="parTrans" cxnId="{5AD0D2B1-0E5E-4068-9FE7-C0678C0B3251}">
      <dgm:prSet/>
      <dgm:spPr/>
    </dgm:pt>
    <dgm:pt modelId="{8A6E3507-C8B6-42B8-AB37-D107A1307A67}" type="sibTrans" cxnId="{5AD0D2B1-0E5E-4068-9FE7-C0678C0B3251}">
      <dgm:prSet/>
      <dgm:spPr/>
    </dgm:pt>
    <dgm:pt modelId="{87B45AD8-3728-4BFF-98C4-9D64BCB85BD6}" type="pres">
      <dgm:prSet presAssocID="{B5DC0A25-90B5-4B67-A9F3-B09C59DE5DE8}" presName="Name0" presStyleCnt="0">
        <dgm:presLayoutVars>
          <dgm:dir/>
          <dgm:resizeHandles val="exact"/>
        </dgm:presLayoutVars>
      </dgm:prSet>
      <dgm:spPr/>
    </dgm:pt>
    <dgm:pt modelId="{CE268451-A58F-4B84-B040-AC3927C1190C}" type="pres">
      <dgm:prSet presAssocID="{385946AB-2D18-402C-A9AE-3129BF9FB1BE}" presName="node" presStyleLbl="node1" presStyleIdx="0" presStyleCnt="3">
        <dgm:presLayoutVars>
          <dgm:bulletEnabled val="1"/>
        </dgm:presLayoutVars>
      </dgm:prSet>
      <dgm:spPr/>
    </dgm:pt>
    <dgm:pt modelId="{B34BBDBD-0181-46F0-A27D-2A392B7D1726}" type="pres">
      <dgm:prSet presAssocID="{1597DF42-A726-413F-ADE7-8F2C03CEA964}" presName="sibTrans" presStyleCnt="0"/>
      <dgm:spPr/>
    </dgm:pt>
    <dgm:pt modelId="{999C0521-B796-4F6D-944B-4B7664742452}" type="pres">
      <dgm:prSet presAssocID="{57602D5A-46FC-4FAB-91AC-A26B12E4848B}" presName="node" presStyleLbl="node1" presStyleIdx="1" presStyleCnt="3">
        <dgm:presLayoutVars>
          <dgm:bulletEnabled val="1"/>
        </dgm:presLayoutVars>
      </dgm:prSet>
      <dgm:spPr/>
    </dgm:pt>
    <dgm:pt modelId="{6272C012-73D1-4985-9312-1AA217A6DDD5}" type="pres">
      <dgm:prSet presAssocID="{49F25ED0-D87C-4282-ADAB-C1204CD84B95}" presName="sibTrans" presStyleCnt="0"/>
      <dgm:spPr/>
    </dgm:pt>
    <dgm:pt modelId="{7B66648B-DEAC-4ACA-BDB4-DF5BD93C485B}" type="pres">
      <dgm:prSet presAssocID="{520338BF-9E9B-4111-AC2D-DAD421C828C3}" presName="node" presStyleLbl="node1" presStyleIdx="2" presStyleCnt="3">
        <dgm:presLayoutVars>
          <dgm:bulletEnabled val="1"/>
        </dgm:presLayoutVars>
      </dgm:prSet>
      <dgm:spPr/>
    </dgm:pt>
  </dgm:ptLst>
  <dgm:cxnLst>
    <dgm:cxn modelId="{E4A0D600-A425-4618-AE53-C962FC5B5603}" type="presOf" srcId="{1AFD71EC-70B6-4DBE-867E-29DFCD4EF8BF}" destId="{7B66648B-DEAC-4ACA-BDB4-DF5BD93C485B}" srcOrd="0" destOrd="1" presId="urn:microsoft.com/office/officeart/2005/8/layout/hList6"/>
    <dgm:cxn modelId="{5F14AB18-B553-4597-93BF-4B2EC12A11CC}" type="presOf" srcId="{B5DC0A25-90B5-4B67-A9F3-B09C59DE5DE8}" destId="{87B45AD8-3728-4BFF-98C4-9D64BCB85BD6}" srcOrd="0" destOrd="0" presId="urn:microsoft.com/office/officeart/2005/8/layout/hList6"/>
    <dgm:cxn modelId="{40B84E19-4A3E-4850-971E-D0472B161C30}" type="presOf" srcId="{A5CD0F64-8FDE-492A-BC2D-E335DD201FD9}" destId="{999C0521-B796-4F6D-944B-4B7664742452}" srcOrd="0" destOrd="1" presId="urn:microsoft.com/office/officeart/2005/8/layout/hList6"/>
    <dgm:cxn modelId="{75A3421D-1599-47B9-84A4-A606D818BFA6}" type="presOf" srcId="{5E85054D-943C-4D20-A35D-DE5CEB6E76D9}" destId="{CE268451-A58F-4B84-B040-AC3927C1190C}" srcOrd="0" destOrd="1" presId="urn:microsoft.com/office/officeart/2005/8/layout/hList6"/>
    <dgm:cxn modelId="{918E7037-2B89-4F09-B0AE-8F450ADAFD8D}" srcId="{385946AB-2D18-402C-A9AE-3129BF9FB1BE}" destId="{FBA27528-02AD-4C29-9684-406F0004EB13}" srcOrd="1" destOrd="0" parTransId="{CD7C6C03-D473-495C-A132-DD8D59F13C46}" sibTransId="{967A1162-CDCC-47E6-8506-D7F31E98A437}"/>
    <dgm:cxn modelId="{C52BC840-DD7B-4454-BC56-52F90AB75D46}" srcId="{385946AB-2D18-402C-A9AE-3129BF9FB1BE}" destId="{5E85054D-943C-4D20-A35D-DE5CEB6E76D9}" srcOrd="0" destOrd="0" parTransId="{F6190A0B-488B-400E-B012-82DDF27EB328}" sibTransId="{79E41EDF-95C3-4391-9384-B62BD1E3CC09}"/>
    <dgm:cxn modelId="{118FAA68-D62A-46D4-A5F6-BB84476F332C}" type="presOf" srcId="{520338BF-9E9B-4111-AC2D-DAD421C828C3}" destId="{7B66648B-DEAC-4ACA-BDB4-DF5BD93C485B}" srcOrd="0" destOrd="0" presId="urn:microsoft.com/office/officeart/2005/8/layout/hList6"/>
    <dgm:cxn modelId="{78A31352-649D-4A15-83DF-6FC349B67611}" srcId="{57602D5A-46FC-4FAB-91AC-A26B12E4848B}" destId="{7CBDBD12-7AE6-41B5-AD80-719EF405EE67}" srcOrd="1" destOrd="0" parTransId="{16EB29D3-D81E-4E65-83BF-068FD52A7A59}" sibTransId="{CE68C9BA-ABB4-4BA3-827B-2F172AA447F2}"/>
    <dgm:cxn modelId="{AEF94D74-8E9F-437F-B8BD-A3F076CFD3E0}" srcId="{B5DC0A25-90B5-4B67-A9F3-B09C59DE5DE8}" destId="{520338BF-9E9B-4111-AC2D-DAD421C828C3}" srcOrd="2" destOrd="0" parTransId="{8D24D590-5D6C-43FF-A2DE-0C25A14DDC2B}" sibTransId="{85ACA3BE-0CB9-47AE-B19D-D8B1D6406DDB}"/>
    <dgm:cxn modelId="{8A723575-D0E1-4292-A0AA-B40E337A2227}" type="presOf" srcId="{385946AB-2D18-402C-A9AE-3129BF9FB1BE}" destId="{CE268451-A58F-4B84-B040-AC3927C1190C}" srcOrd="0" destOrd="0" presId="urn:microsoft.com/office/officeart/2005/8/layout/hList6"/>
    <dgm:cxn modelId="{B65CBA85-C5E1-4B23-B645-0CF12276FCBA}" srcId="{520338BF-9E9B-4111-AC2D-DAD421C828C3}" destId="{54D7FDD1-D4B8-4252-88CC-845D32494305}" srcOrd="1" destOrd="0" parTransId="{0C0AC860-AFFB-4C6D-911D-D085E365C8FA}" sibTransId="{D6A1B867-9B77-4792-96FD-AAD5CCFFC555}"/>
    <dgm:cxn modelId="{A9E49A9C-D869-4C81-81E0-F668F6A94DBE}" type="presOf" srcId="{FBA27528-02AD-4C29-9684-406F0004EB13}" destId="{CE268451-A58F-4B84-B040-AC3927C1190C}" srcOrd="0" destOrd="2" presId="urn:microsoft.com/office/officeart/2005/8/layout/hList6"/>
    <dgm:cxn modelId="{5AD0D2B1-0E5E-4068-9FE7-C0678C0B3251}" srcId="{520338BF-9E9B-4111-AC2D-DAD421C828C3}" destId="{1AFD71EC-70B6-4DBE-867E-29DFCD4EF8BF}" srcOrd="0" destOrd="0" parTransId="{5D7378A1-398D-4929-B806-E291745A9D20}" sibTransId="{8A6E3507-C8B6-42B8-AB37-D107A1307A67}"/>
    <dgm:cxn modelId="{AB79BBC0-5DE2-4820-9317-EAD078A2A748}" type="presOf" srcId="{7CBDBD12-7AE6-41B5-AD80-719EF405EE67}" destId="{999C0521-B796-4F6D-944B-4B7664742452}" srcOrd="0" destOrd="2" presId="urn:microsoft.com/office/officeart/2005/8/layout/hList6"/>
    <dgm:cxn modelId="{82296DC7-B5FF-4861-8090-9AA9DF162EF1}" type="presOf" srcId="{57602D5A-46FC-4FAB-91AC-A26B12E4848B}" destId="{999C0521-B796-4F6D-944B-4B7664742452}" srcOrd="0" destOrd="0" presId="urn:microsoft.com/office/officeart/2005/8/layout/hList6"/>
    <dgm:cxn modelId="{24368DD8-605A-4051-A93F-DB95C75EE681}" srcId="{B5DC0A25-90B5-4B67-A9F3-B09C59DE5DE8}" destId="{385946AB-2D18-402C-A9AE-3129BF9FB1BE}" srcOrd="0" destOrd="0" parTransId="{32C088DD-9574-4808-83F8-E49A19E7C3C8}" sibTransId="{1597DF42-A726-413F-ADE7-8F2C03CEA964}"/>
    <dgm:cxn modelId="{82AA72E5-AD6A-41D1-B5E0-CDCCC8C47BD8}" type="presOf" srcId="{54D7FDD1-D4B8-4252-88CC-845D32494305}" destId="{7B66648B-DEAC-4ACA-BDB4-DF5BD93C485B}" srcOrd="0" destOrd="2" presId="urn:microsoft.com/office/officeart/2005/8/layout/hList6"/>
    <dgm:cxn modelId="{AC853AEB-0FDA-4421-BAE3-D839790002E3}" srcId="{B5DC0A25-90B5-4B67-A9F3-B09C59DE5DE8}" destId="{57602D5A-46FC-4FAB-91AC-A26B12E4848B}" srcOrd="1" destOrd="0" parTransId="{6E575DBD-CBD4-40AE-9CE0-F840720987D4}" sibTransId="{49F25ED0-D87C-4282-ADAB-C1204CD84B95}"/>
    <dgm:cxn modelId="{2C9CDBF0-10CE-4456-9A22-7B4D8050F445}" srcId="{57602D5A-46FC-4FAB-91AC-A26B12E4848B}" destId="{A5CD0F64-8FDE-492A-BC2D-E335DD201FD9}" srcOrd="0" destOrd="0" parTransId="{A427D11F-AF29-427C-AE70-4A81321797CA}" sibTransId="{A4DA273A-9DB2-4EE9-A897-375ABC53D29A}"/>
    <dgm:cxn modelId="{D05EF1D5-8666-4219-8F96-20BB9EF66A02}" type="presParOf" srcId="{87B45AD8-3728-4BFF-98C4-9D64BCB85BD6}" destId="{CE268451-A58F-4B84-B040-AC3927C1190C}" srcOrd="0" destOrd="0" presId="urn:microsoft.com/office/officeart/2005/8/layout/hList6"/>
    <dgm:cxn modelId="{AF748A53-06BB-407B-BE89-ED59F9BE3521}" type="presParOf" srcId="{87B45AD8-3728-4BFF-98C4-9D64BCB85BD6}" destId="{B34BBDBD-0181-46F0-A27D-2A392B7D1726}" srcOrd="1" destOrd="0" presId="urn:microsoft.com/office/officeart/2005/8/layout/hList6"/>
    <dgm:cxn modelId="{F029F98E-C162-41E3-B1FB-9898E2BDB6AE}" type="presParOf" srcId="{87B45AD8-3728-4BFF-98C4-9D64BCB85BD6}" destId="{999C0521-B796-4F6D-944B-4B7664742452}" srcOrd="2" destOrd="0" presId="urn:microsoft.com/office/officeart/2005/8/layout/hList6"/>
    <dgm:cxn modelId="{F3783D05-4775-4E93-9FA9-3488A17CA779}" type="presParOf" srcId="{87B45AD8-3728-4BFF-98C4-9D64BCB85BD6}" destId="{6272C012-73D1-4985-9312-1AA217A6DDD5}" srcOrd="3" destOrd="0" presId="urn:microsoft.com/office/officeart/2005/8/layout/hList6"/>
    <dgm:cxn modelId="{3BC0D5A0-8CB3-4A3D-A0DD-8DB57D86879D}" type="presParOf" srcId="{87B45AD8-3728-4BFF-98C4-9D64BCB85BD6}" destId="{7B66648B-DEAC-4ACA-BDB4-DF5BD93C485B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794855F-B598-438D-905E-D86AE636BAF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10E7A8-E27A-4949-B2FF-2C6BEBF343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Traditional ML Limitations</a:t>
          </a:r>
        </a:p>
      </dgm:t>
    </dgm:pt>
    <dgm:pt modelId="{2863CA33-D0F9-4938-8A92-6387B53812E6}" type="parTrans" cxnId="{39A47F98-4A2E-4B59-821F-527767A6886C}">
      <dgm:prSet/>
      <dgm:spPr/>
      <dgm:t>
        <a:bodyPr/>
        <a:lstStyle/>
        <a:p>
          <a:endParaRPr lang="en-US"/>
        </a:p>
      </dgm:t>
    </dgm:pt>
    <dgm:pt modelId="{55247361-7283-4799-8CB5-D299D073FFD6}" type="sibTrans" cxnId="{39A47F98-4A2E-4B59-821F-527767A6886C}">
      <dgm:prSet/>
      <dgm:spPr/>
      <dgm:t>
        <a:bodyPr/>
        <a:lstStyle/>
        <a:p>
          <a:endParaRPr lang="en-US"/>
        </a:p>
      </dgm:t>
    </dgm:pt>
    <dgm:pt modelId="{18A534C1-88D1-42D1-902F-325DD9AEAD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Requires extensive feature engineering.</a:t>
          </a:r>
        </a:p>
      </dgm:t>
    </dgm:pt>
    <dgm:pt modelId="{B9FC9103-3EEE-42AE-A5B5-1D2997E94142}" type="parTrans" cxnId="{B822C838-B892-494F-AD10-3FDD4599BEE5}">
      <dgm:prSet/>
      <dgm:spPr/>
      <dgm:t>
        <a:bodyPr/>
        <a:lstStyle/>
        <a:p>
          <a:endParaRPr lang="en-US"/>
        </a:p>
      </dgm:t>
    </dgm:pt>
    <dgm:pt modelId="{ACCEBB2C-F99F-4BD6-A436-FAEBDCE10BF1}" type="sibTrans" cxnId="{B822C838-B892-494F-AD10-3FDD4599BEE5}">
      <dgm:prSet/>
      <dgm:spPr/>
      <dgm:t>
        <a:bodyPr/>
        <a:lstStyle/>
        <a:p>
          <a:endParaRPr lang="en-US"/>
        </a:p>
      </dgm:t>
    </dgm:pt>
    <dgm:pt modelId="{A8A6B215-28E6-4BF6-B6B1-A98044C35A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Less effective with temporal dependencies.</a:t>
          </a:r>
        </a:p>
      </dgm:t>
    </dgm:pt>
    <dgm:pt modelId="{F563B012-847B-4EC3-9FA1-90EC3DAD6895}" type="parTrans" cxnId="{2A4BE534-77AA-4387-A3AC-38D7E844D0E8}">
      <dgm:prSet/>
      <dgm:spPr/>
      <dgm:t>
        <a:bodyPr/>
        <a:lstStyle/>
        <a:p>
          <a:endParaRPr lang="en-US"/>
        </a:p>
      </dgm:t>
    </dgm:pt>
    <dgm:pt modelId="{0F8461B1-B889-4D06-99F8-A06327F97C7D}" type="sibTrans" cxnId="{2A4BE534-77AA-4387-A3AC-38D7E844D0E8}">
      <dgm:prSet/>
      <dgm:spPr/>
      <dgm:t>
        <a:bodyPr/>
        <a:lstStyle/>
        <a:p>
          <a:endParaRPr lang="en-US"/>
        </a:p>
      </dgm:t>
    </dgm:pt>
    <dgm:pt modelId="{0E3CD3B6-1A5B-4BA1-9781-01A1A552C7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May not capture complex patterns.</a:t>
          </a:r>
        </a:p>
      </dgm:t>
    </dgm:pt>
    <dgm:pt modelId="{7CDC9B68-FD37-4E06-851C-93B96772EC5E}" type="parTrans" cxnId="{47E542FF-160C-4752-89AC-795138E892E2}">
      <dgm:prSet/>
      <dgm:spPr/>
      <dgm:t>
        <a:bodyPr/>
        <a:lstStyle/>
        <a:p>
          <a:endParaRPr lang="en-US"/>
        </a:p>
      </dgm:t>
    </dgm:pt>
    <dgm:pt modelId="{328DA7DB-594C-4674-835F-88CBA27DD9D8}" type="sibTrans" cxnId="{47E542FF-160C-4752-89AC-795138E892E2}">
      <dgm:prSet/>
      <dgm:spPr/>
      <dgm:t>
        <a:bodyPr/>
        <a:lstStyle/>
        <a:p>
          <a:endParaRPr lang="en-US"/>
        </a:p>
      </dgm:t>
    </dgm:pt>
    <dgm:pt modelId="{89B1BEDC-2B2C-4622-B896-1AEFB9F6EA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CNN Advantages</a:t>
          </a:r>
        </a:p>
      </dgm:t>
    </dgm:pt>
    <dgm:pt modelId="{2833371D-8E8C-4A59-A0F2-0746DCAFE9A3}" type="parTrans" cxnId="{BFDF5AD0-AB78-44E0-B5ED-896BB8CBEBD7}">
      <dgm:prSet/>
      <dgm:spPr/>
      <dgm:t>
        <a:bodyPr/>
        <a:lstStyle/>
        <a:p>
          <a:endParaRPr lang="en-US"/>
        </a:p>
      </dgm:t>
    </dgm:pt>
    <dgm:pt modelId="{6F03EC30-B0C6-4442-9F5A-531D5F3B0BB5}" type="sibTrans" cxnId="{BFDF5AD0-AB78-44E0-B5ED-896BB8CBEBD7}">
      <dgm:prSet/>
      <dgm:spPr/>
      <dgm:t>
        <a:bodyPr/>
        <a:lstStyle/>
        <a:p>
          <a:endParaRPr lang="en-US"/>
        </a:p>
      </dgm:t>
    </dgm:pt>
    <dgm:pt modelId="{8EF28771-0C26-4851-9D2C-D325C799F6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Processes sequential data effectively.</a:t>
          </a:r>
        </a:p>
      </dgm:t>
    </dgm:pt>
    <dgm:pt modelId="{78219128-130C-4754-94C9-9F5C364B70BC}" type="parTrans" cxnId="{5B8C65D0-17E4-4797-B9DC-EAEE8044F7AD}">
      <dgm:prSet/>
      <dgm:spPr/>
      <dgm:t>
        <a:bodyPr/>
        <a:lstStyle/>
        <a:p>
          <a:endParaRPr lang="en-US"/>
        </a:p>
      </dgm:t>
    </dgm:pt>
    <dgm:pt modelId="{99538006-4305-4991-9B32-DF444E225826}" type="sibTrans" cxnId="{5B8C65D0-17E4-4797-B9DC-EAEE8044F7AD}">
      <dgm:prSet/>
      <dgm:spPr/>
      <dgm:t>
        <a:bodyPr/>
        <a:lstStyle/>
        <a:p>
          <a:endParaRPr lang="en-US"/>
        </a:p>
      </dgm:t>
    </dgm:pt>
    <dgm:pt modelId="{9A791CDA-9A36-4370-8B24-DCDE082EBA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Learns patterns across timesteps.</a:t>
          </a:r>
        </a:p>
      </dgm:t>
    </dgm:pt>
    <dgm:pt modelId="{C49D362E-8E64-4624-BA55-43C36C62BB38}" type="parTrans" cxnId="{CE43C588-3BBD-48FD-9C32-ED60881A7E30}">
      <dgm:prSet/>
      <dgm:spPr/>
      <dgm:t>
        <a:bodyPr/>
        <a:lstStyle/>
        <a:p>
          <a:endParaRPr lang="en-US"/>
        </a:p>
      </dgm:t>
    </dgm:pt>
    <dgm:pt modelId="{C29725DF-0210-4504-B7B1-B1B8F957767A}" type="sibTrans" cxnId="{CE43C588-3BBD-48FD-9C32-ED60881A7E30}">
      <dgm:prSet/>
      <dgm:spPr/>
      <dgm:t>
        <a:bodyPr/>
        <a:lstStyle/>
        <a:p>
          <a:endParaRPr lang="en-US"/>
        </a:p>
      </dgm:t>
    </dgm:pt>
    <dgm:pt modelId="{28F29CF2-CDE4-4E6F-97CE-E0EB860014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Adapts to multiple outputs.</a:t>
          </a:r>
        </a:p>
      </dgm:t>
    </dgm:pt>
    <dgm:pt modelId="{111E889E-6E49-48BD-A8DE-DAFE0A9638CB}" type="parTrans" cxnId="{F6A89F8B-BEC0-4E28-A1AC-D8B0998D92E5}">
      <dgm:prSet/>
      <dgm:spPr/>
      <dgm:t>
        <a:bodyPr/>
        <a:lstStyle/>
        <a:p>
          <a:endParaRPr lang="en-US"/>
        </a:p>
      </dgm:t>
    </dgm:pt>
    <dgm:pt modelId="{7E978C16-4B3C-42C8-8A5C-101EC3EBB24D}" type="sibTrans" cxnId="{F6A89F8B-BEC0-4E28-A1AC-D8B0998D92E5}">
      <dgm:prSet/>
      <dgm:spPr/>
      <dgm:t>
        <a:bodyPr/>
        <a:lstStyle/>
        <a:p>
          <a:endParaRPr lang="en-US"/>
        </a:p>
      </dgm:t>
    </dgm:pt>
    <dgm:pt modelId="{3B75795F-E6A1-4DFC-B482-65FA0656E3AE}" type="pres">
      <dgm:prSet presAssocID="{3794855F-B598-438D-905E-D86AE636BAFC}" presName="root" presStyleCnt="0">
        <dgm:presLayoutVars>
          <dgm:dir/>
          <dgm:resizeHandles val="exact"/>
        </dgm:presLayoutVars>
      </dgm:prSet>
      <dgm:spPr/>
    </dgm:pt>
    <dgm:pt modelId="{D6A830C9-1552-49FE-BE18-C0E38673C8F0}" type="pres">
      <dgm:prSet presAssocID="{2210E7A8-E27A-4949-B2FF-2C6BEBF343C3}" presName="compNode" presStyleCnt="0"/>
      <dgm:spPr/>
    </dgm:pt>
    <dgm:pt modelId="{52125E42-A67B-4709-A38F-5CD7A54A6309}" type="pres">
      <dgm:prSet presAssocID="{2210E7A8-E27A-4949-B2FF-2C6BEBF343C3}" presName="bgRect" presStyleLbl="bgShp" presStyleIdx="0" presStyleCnt="2"/>
      <dgm:spPr/>
    </dgm:pt>
    <dgm:pt modelId="{97B94FE2-7AFB-4A19-8517-EEB11552C93B}" type="pres">
      <dgm:prSet presAssocID="{2210E7A8-E27A-4949-B2FF-2C6BEBF343C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4515287-8181-41D4-9E9A-5B3CAA965971}" type="pres">
      <dgm:prSet presAssocID="{2210E7A8-E27A-4949-B2FF-2C6BEBF343C3}" presName="spaceRect" presStyleCnt="0"/>
      <dgm:spPr/>
    </dgm:pt>
    <dgm:pt modelId="{149D8DCB-8FD5-45FB-A66F-5D179C8D1A69}" type="pres">
      <dgm:prSet presAssocID="{2210E7A8-E27A-4949-B2FF-2C6BEBF343C3}" presName="parTx" presStyleLbl="revTx" presStyleIdx="0" presStyleCnt="4">
        <dgm:presLayoutVars>
          <dgm:chMax val="0"/>
          <dgm:chPref val="0"/>
        </dgm:presLayoutVars>
      </dgm:prSet>
      <dgm:spPr/>
    </dgm:pt>
    <dgm:pt modelId="{841627B8-D367-402F-8337-E2611EAC3BED}" type="pres">
      <dgm:prSet presAssocID="{2210E7A8-E27A-4949-B2FF-2C6BEBF343C3}" presName="desTx" presStyleLbl="revTx" presStyleIdx="1" presStyleCnt="4">
        <dgm:presLayoutVars/>
      </dgm:prSet>
      <dgm:spPr/>
    </dgm:pt>
    <dgm:pt modelId="{F2DD2189-6F68-46B3-94DE-07C652468AEA}" type="pres">
      <dgm:prSet presAssocID="{55247361-7283-4799-8CB5-D299D073FFD6}" presName="sibTrans" presStyleCnt="0"/>
      <dgm:spPr/>
    </dgm:pt>
    <dgm:pt modelId="{28B4AFC2-591C-4DA1-9140-D40451B00262}" type="pres">
      <dgm:prSet presAssocID="{89B1BEDC-2B2C-4622-B896-1AEFB9F6EAD9}" presName="compNode" presStyleCnt="0"/>
      <dgm:spPr/>
    </dgm:pt>
    <dgm:pt modelId="{EA296D17-EA72-475D-A00F-12EB2CA68B39}" type="pres">
      <dgm:prSet presAssocID="{89B1BEDC-2B2C-4622-B896-1AEFB9F6EAD9}" presName="bgRect" presStyleLbl="bgShp" presStyleIdx="1" presStyleCnt="2"/>
      <dgm:spPr/>
    </dgm:pt>
    <dgm:pt modelId="{A123DCB9-4271-4C94-A12C-5EDB71D8A7CA}" type="pres">
      <dgm:prSet presAssocID="{89B1BEDC-2B2C-4622-B896-1AEFB9F6EAD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5212AB82-DDAD-43DF-9AAB-A59BBF92128E}" type="pres">
      <dgm:prSet presAssocID="{89B1BEDC-2B2C-4622-B896-1AEFB9F6EAD9}" presName="spaceRect" presStyleCnt="0"/>
      <dgm:spPr/>
    </dgm:pt>
    <dgm:pt modelId="{39E5F746-6E37-47B7-AD47-A472A8DAC312}" type="pres">
      <dgm:prSet presAssocID="{89B1BEDC-2B2C-4622-B896-1AEFB9F6EAD9}" presName="parTx" presStyleLbl="revTx" presStyleIdx="2" presStyleCnt="4">
        <dgm:presLayoutVars>
          <dgm:chMax val="0"/>
          <dgm:chPref val="0"/>
        </dgm:presLayoutVars>
      </dgm:prSet>
      <dgm:spPr/>
    </dgm:pt>
    <dgm:pt modelId="{9160177F-B692-4740-9EB6-95232129FDEF}" type="pres">
      <dgm:prSet presAssocID="{89B1BEDC-2B2C-4622-B896-1AEFB9F6EAD9}" presName="desTx" presStyleLbl="revTx" presStyleIdx="3" presStyleCnt="4">
        <dgm:presLayoutVars/>
      </dgm:prSet>
      <dgm:spPr/>
    </dgm:pt>
  </dgm:ptLst>
  <dgm:cxnLst>
    <dgm:cxn modelId="{15418D0B-DF34-401B-919C-8CA86D957158}" type="presOf" srcId="{8EF28771-0C26-4851-9D2C-D325C799F6D0}" destId="{9160177F-B692-4740-9EB6-95232129FDEF}" srcOrd="0" destOrd="0" presId="urn:microsoft.com/office/officeart/2018/2/layout/IconVerticalSolidList"/>
    <dgm:cxn modelId="{AF1EDA20-3F69-4258-A296-CB0D32BD9B46}" type="presOf" srcId="{18A534C1-88D1-42D1-902F-325DD9AEAD2E}" destId="{841627B8-D367-402F-8337-E2611EAC3BED}" srcOrd="0" destOrd="0" presId="urn:microsoft.com/office/officeart/2018/2/layout/IconVerticalSolidList"/>
    <dgm:cxn modelId="{2A4BE534-77AA-4387-A3AC-38D7E844D0E8}" srcId="{2210E7A8-E27A-4949-B2FF-2C6BEBF343C3}" destId="{A8A6B215-28E6-4BF6-B6B1-A98044C35A59}" srcOrd="1" destOrd="0" parTransId="{F563B012-847B-4EC3-9FA1-90EC3DAD6895}" sibTransId="{0F8461B1-B889-4D06-99F8-A06327F97C7D}"/>
    <dgm:cxn modelId="{B822C838-B892-494F-AD10-3FDD4599BEE5}" srcId="{2210E7A8-E27A-4949-B2FF-2C6BEBF343C3}" destId="{18A534C1-88D1-42D1-902F-325DD9AEAD2E}" srcOrd="0" destOrd="0" parTransId="{B9FC9103-3EEE-42AE-A5B5-1D2997E94142}" sibTransId="{ACCEBB2C-F99F-4BD6-A436-FAEBDCE10BF1}"/>
    <dgm:cxn modelId="{B052A93E-9F6A-4518-9670-184F8D011848}" type="presOf" srcId="{89B1BEDC-2B2C-4622-B896-1AEFB9F6EAD9}" destId="{39E5F746-6E37-47B7-AD47-A472A8DAC312}" srcOrd="0" destOrd="0" presId="urn:microsoft.com/office/officeart/2018/2/layout/IconVerticalSolidList"/>
    <dgm:cxn modelId="{CE43C588-3BBD-48FD-9C32-ED60881A7E30}" srcId="{89B1BEDC-2B2C-4622-B896-1AEFB9F6EAD9}" destId="{9A791CDA-9A36-4370-8B24-DCDE082EBAB0}" srcOrd="1" destOrd="0" parTransId="{C49D362E-8E64-4624-BA55-43C36C62BB38}" sibTransId="{C29725DF-0210-4504-B7B1-B1B8F957767A}"/>
    <dgm:cxn modelId="{F6A89F8B-BEC0-4E28-A1AC-D8B0998D92E5}" srcId="{89B1BEDC-2B2C-4622-B896-1AEFB9F6EAD9}" destId="{28F29CF2-CDE4-4E6F-97CE-E0EB860014C0}" srcOrd="2" destOrd="0" parTransId="{111E889E-6E49-48BD-A8DE-DAFE0A9638CB}" sibTransId="{7E978C16-4B3C-42C8-8A5C-101EC3EBB24D}"/>
    <dgm:cxn modelId="{CEB40A96-C9E2-465B-8355-2D042B5F39EB}" type="presOf" srcId="{9A791CDA-9A36-4370-8B24-DCDE082EBAB0}" destId="{9160177F-B692-4740-9EB6-95232129FDEF}" srcOrd="0" destOrd="1" presId="urn:microsoft.com/office/officeart/2018/2/layout/IconVerticalSolidList"/>
    <dgm:cxn modelId="{39A47F98-4A2E-4B59-821F-527767A6886C}" srcId="{3794855F-B598-438D-905E-D86AE636BAFC}" destId="{2210E7A8-E27A-4949-B2FF-2C6BEBF343C3}" srcOrd="0" destOrd="0" parTransId="{2863CA33-D0F9-4938-8A92-6387B53812E6}" sibTransId="{55247361-7283-4799-8CB5-D299D073FFD6}"/>
    <dgm:cxn modelId="{6E06D1B7-26C6-4E54-94B0-FEE7D13A9CB9}" type="presOf" srcId="{3794855F-B598-438D-905E-D86AE636BAFC}" destId="{3B75795F-E6A1-4DFC-B482-65FA0656E3AE}" srcOrd="0" destOrd="0" presId="urn:microsoft.com/office/officeart/2018/2/layout/IconVerticalSolidList"/>
    <dgm:cxn modelId="{F9A93DB8-4BCA-49ED-BCDD-6A52F6142F51}" type="presOf" srcId="{A8A6B215-28E6-4BF6-B6B1-A98044C35A59}" destId="{841627B8-D367-402F-8337-E2611EAC3BED}" srcOrd="0" destOrd="1" presId="urn:microsoft.com/office/officeart/2018/2/layout/IconVerticalSolidList"/>
    <dgm:cxn modelId="{AFD88AC9-4E43-43BA-B028-A123D9475AD7}" type="presOf" srcId="{2210E7A8-E27A-4949-B2FF-2C6BEBF343C3}" destId="{149D8DCB-8FD5-45FB-A66F-5D179C8D1A69}" srcOrd="0" destOrd="0" presId="urn:microsoft.com/office/officeart/2018/2/layout/IconVerticalSolidList"/>
    <dgm:cxn modelId="{5B8C65D0-17E4-4797-B9DC-EAEE8044F7AD}" srcId="{89B1BEDC-2B2C-4622-B896-1AEFB9F6EAD9}" destId="{8EF28771-0C26-4851-9D2C-D325C799F6D0}" srcOrd="0" destOrd="0" parTransId="{78219128-130C-4754-94C9-9F5C364B70BC}" sibTransId="{99538006-4305-4991-9B32-DF444E225826}"/>
    <dgm:cxn modelId="{BFDF5AD0-AB78-44E0-B5ED-896BB8CBEBD7}" srcId="{3794855F-B598-438D-905E-D86AE636BAFC}" destId="{89B1BEDC-2B2C-4622-B896-1AEFB9F6EAD9}" srcOrd="1" destOrd="0" parTransId="{2833371D-8E8C-4A59-A0F2-0746DCAFE9A3}" sibTransId="{6F03EC30-B0C6-4442-9F5A-531D5F3B0BB5}"/>
    <dgm:cxn modelId="{1006BDDE-E1A4-4F6C-9F26-44FDE6388C66}" type="presOf" srcId="{28F29CF2-CDE4-4E6F-97CE-E0EB860014C0}" destId="{9160177F-B692-4740-9EB6-95232129FDEF}" srcOrd="0" destOrd="2" presId="urn:microsoft.com/office/officeart/2018/2/layout/IconVerticalSolidList"/>
    <dgm:cxn modelId="{CDD676F1-8080-4AA6-81BD-6C8BE50C3CED}" type="presOf" srcId="{0E3CD3B6-1A5B-4BA1-9781-01A1A552C754}" destId="{841627B8-D367-402F-8337-E2611EAC3BED}" srcOrd="0" destOrd="2" presId="urn:microsoft.com/office/officeart/2018/2/layout/IconVerticalSolidList"/>
    <dgm:cxn modelId="{47E542FF-160C-4752-89AC-795138E892E2}" srcId="{2210E7A8-E27A-4949-B2FF-2C6BEBF343C3}" destId="{0E3CD3B6-1A5B-4BA1-9781-01A1A552C754}" srcOrd="2" destOrd="0" parTransId="{7CDC9B68-FD37-4E06-851C-93B96772EC5E}" sibTransId="{328DA7DB-594C-4674-835F-88CBA27DD9D8}"/>
    <dgm:cxn modelId="{6FABE16D-370D-4ECC-9E97-F5D06188487A}" type="presParOf" srcId="{3B75795F-E6A1-4DFC-B482-65FA0656E3AE}" destId="{D6A830C9-1552-49FE-BE18-C0E38673C8F0}" srcOrd="0" destOrd="0" presId="urn:microsoft.com/office/officeart/2018/2/layout/IconVerticalSolidList"/>
    <dgm:cxn modelId="{4B2B0EBD-D1C0-4A92-BDC8-E741998BB86D}" type="presParOf" srcId="{D6A830C9-1552-49FE-BE18-C0E38673C8F0}" destId="{52125E42-A67B-4709-A38F-5CD7A54A6309}" srcOrd="0" destOrd="0" presId="urn:microsoft.com/office/officeart/2018/2/layout/IconVerticalSolidList"/>
    <dgm:cxn modelId="{AAEAB5B1-E24E-4C07-8BB0-F2BED13801E3}" type="presParOf" srcId="{D6A830C9-1552-49FE-BE18-C0E38673C8F0}" destId="{97B94FE2-7AFB-4A19-8517-EEB11552C93B}" srcOrd="1" destOrd="0" presId="urn:microsoft.com/office/officeart/2018/2/layout/IconVerticalSolidList"/>
    <dgm:cxn modelId="{5595EAF9-E9DB-4A51-B9BE-97F464019293}" type="presParOf" srcId="{D6A830C9-1552-49FE-BE18-C0E38673C8F0}" destId="{24515287-8181-41D4-9E9A-5B3CAA965971}" srcOrd="2" destOrd="0" presId="urn:microsoft.com/office/officeart/2018/2/layout/IconVerticalSolidList"/>
    <dgm:cxn modelId="{3F56CAD6-426E-4012-81BA-8174039E6E0C}" type="presParOf" srcId="{D6A830C9-1552-49FE-BE18-C0E38673C8F0}" destId="{149D8DCB-8FD5-45FB-A66F-5D179C8D1A69}" srcOrd="3" destOrd="0" presId="urn:microsoft.com/office/officeart/2018/2/layout/IconVerticalSolidList"/>
    <dgm:cxn modelId="{63DB765B-BBF8-484C-BB2A-19FE90B605DA}" type="presParOf" srcId="{D6A830C9-1552-49FE-BE18-C0E38673C8F0}" destId="{841627B8-D367-402F-8337-E2611EAC3BED}" srcOrd="4" destOrd="0" presId="urn:microsoft.com/office/officeart/2018/2/layout/IconVerticalSolidList"/>
    <dgm:cxn modelId="{8BD15E17-2049-41FB-BB92-EC6F578403FA}" type="presParOf" srcId="{3B75795F-E6A1-4DFC-B482-65FA0656E3AE}" destId="{F2DD2189-6F68-46B3-94DE-07C652468AEA}" srcOrd="1" destOrd="0" presId="urn:microsoft.com/office/officeart/2018/2/layout/IconVerticalSolidList"/>
    <dgm:cxn modelId="{91592DEE-E495-4885-9A11-1876FE5EB803}" type="presParOf" srcId="{3B75795F-E6A1-4DFC-B482-65FA0656E3AE}" destId="{28B4AFC2-591C-4DA1-9140-D40451B00262}" srcOrd="2" destOrd="0" presId="urn:microsoft.com/office/officeart/2018/2/layout/IconVerticalSolidList"/>
    <dgm:cxn modelId="{8BD5A69A-3FA9-4E88-A011-024519CCA2EA}" type="presParOf" srcId="{28B4AFC2-591C-4DA1-9140-D40451B00262}" destId="{EA296D17-EA72-475D-A00F-12EB2CA68B39}" srcOrd="0" destOrd="0" presId="urn:microsoft.com/office/officeart/2018/2/layout/IconVerticalSolidList"/>
    <dgm:cxn modelId="{ACD2155C-5B71-4787-A648-1451AD238D57}" type="presParOf" srcId="{28B4AFC2-591C-4DA1-9140-D40451B00262}" destId="{A123DCB9-4271-4C94-A12C-5EDB71D8A7CA}" srcOrd="1" destOrd="0" presId="urn:microsoft.com/office/officeart/2018/2/layout/IconVerticalSolidList"/>
    <dgm:cxn modelId="{75FA0452-177F-4705-BA01-8407908205FE}" type="presParOf" srcId="{28B4AFC2-591C-4DA1-9140-D40451B00262}" destId="{5212AB82-DDAD-43DF-9AAB-A59BBF92128E}" srcOrd="2" destOrd="0" presId="urn:microsoft.com/office/officeart/2018/2/layout/IconVerticalSolidList"/>
    <dgm:cxn modelId="{7A2712BF-8678-40BE-A3A7-8BDD9024279B}" type="presParOf" srcId="{28B4AFC2-591C-4DA1-9140-D40451B00262}" destId="{39E5F746-6E37-47B7-AD47-A472A8DAC312}" srcOrd="3" destOrd="0" presId="urn:microsoft.com/office/officeart/2018/2/layout/IconVerticalSolidList"/>
    <dgm:cxn modelId="{033D0160-E295-4945-894D-E123FAA612D7}" type="presParOf" srcId="{28B4AFC2-591C-4DA1-9140-D40451B00262}" destId="{9160177F-B692-4740-9EB6-95232129FDEF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D64A7C7-89C1-4E24-9CAF-6AD0082301A6}" type="doc">
      <dgm:prSet loTypeId="urn:microsoft.com/office/officeart/2005/8/layout/bProcess3" loCatId="process" qsTypeId="urn:microsoft.com/office/officeart/2005/8/quickstyle/simple2" qsCatId="simple" csTypeId="urn:microsoft.com/office/officeart/2005/8/colors/colorful5" csCatId="colorful" phldr="1"/>
      <dgm:spPr/>
    </dgm:pt>
    <dgm:pt modelId="{172C47D2-E2E4-48F0-9154-B5E58BC7A9EF}">
      <dgm:prSet phldr="0"/>
      <dgm:spPr/>
      <dgm:t>
        <a:bodyPr/>
        <a:lstStyle/>
        <a:p>
          <a:pPr rtl="0"/>
          <a:r>
            <a:rPr lang="en-US" dirty="0"/>
            <a:t>Input Layer</a:t>
          </a:r>
        </a:p>
      </dgm:t>
    </dgm:pt>
    <dgm:pt modelId="{117C680B-D232-4590-A735-479353B2544A}" type="parTrans" cxnId="{07E62C91-35BB-4D46-8FA1-FD575A445896}">
      <dgm:prSet/>
      <dgm:spPr/>
      <dgm:t>
        <a:bodyPr/>
        <a:lstStyle/>
        <a:p>
          <a:endParaRPr lang="en-US"/>
        </a:p>
      </dgm:t>
    </dgm:pt>
    <dgm:pt modelId="{6EF8F355-1906-4B66-8CA9-76F0C0A40520}" type="sibTrans" cxnId="{07E62C91-35BB-4D46-8FA1-FD575A445896}">
      <dgm:prSet/>
      <dgm:spPr/>
      <dgm:t>
        <a:bodyPr/>
        <a:lstStyle/>
        <a:p>
          <a:endParaRPr lang="en-US"/>
        </a:p>
      </dgm:t>
    </dgm:pt>
    <dgm:pt modelId="{376BBA1C-E6E1-4FCC-A257-1CABF5310571}">
      <dgm:prSet phldr="0"/>
      <dgm:spPr/>
      <dgm:t>
        <a:bodyPr/>
        <a:lstStyle/>
        <a:p>
          <a:pPr rtl="0"/>
          <a:r>
            <a:rPr lang="en-US" dirty="0"/>
            <a:t>Conv1D &amp; MaxPooling1D</a:t>
          </a:r>
        </a:p>
      </dgm:t>
    </dgm:pt>
    <dgm:pt modelId="{32871B4A-1529-4AF6-805B-DD53A8A2389F}" type="parTrans" cxnId="{65D2D641-6AAF-4574-AD50-D3793DE3EBED}">
      <dgm:prSet/>
      <dgm:spPr/>
      <dgm:t>
        <a:bodyPr/>
        <a:lstStyle/>
        <a:p>
          <a:endParaRPr lang="en-US"/>
        </a:p>
      </dgm:t>
    </dgm:pt>
    <dgm:pt modelId="{76FFE056-54F8-4C57-ACC6-0C81EE3E8F5E}" type="sibTrans" cxnId="{65D2D641-6AAF-4574-AD50-D3793DE3EBED}">
      <dgm:prSet/>
      <dgm:spPr/>
      <dgm:t>
        <a:bodyPr/>
        <a:lstStyle/>
        <a:p>
          <a:endParaRPr lang="en-US"/>
        </a:p>
      </dgm:t>
    </dgm:pt>
    <dgm:pt modelId="{33F34502-64FC-49B5-9D7C-EDC299A037DA}">
      <dgm:prSet phldr="0"/>
      <dgm:spPr/>
      <dgm:t>
        <a:bodyPr/>
        <a:lstStyle/>
        <a:p>
          <a:pPr rtl="0"/>
          <a:r>
            <a:rPr lang="en-US" dirty="0"/>
            <a:t>Flatten</a:t>
          </a:r>
        </a:p>
      </dgm:t>
    </dgm:pt>
    <dgm:pt modelId="{D817E6FD-8C08-4FC8-A832-E9AE9FA150BB}" type="parTrans" cxnId="{08FF4DAA-4212-4BBD-BAE0-CF1C76E04981}">
      <dgm:prSet/>
      <dgm:spPr/>
      <dgm:t>
        <a:bodyPr/>
        <a:lstStyle/>
        <a:p>
          <a:endParaRPr lang="en-US"/>
        </a:p>
      </dgm:t>
    </dgm:pt>
    <dgm:pt modelId="{0939987B-A1A6-4C05-8028-416A5B6C2E46}" type="sibTrans" cxnId="{08FF4DAA-4212-4BBD-BAE0-CF1C76E04981}">
      <dgm:prSet/>
      <dgm:spPr/>
      <dgm:t>
        <a:bodyPr/>
        <a:lstStyle/>
        <a:p>
          <a:endParaRPr lang="en-US"/>
        </a:p>
      </dgm:t>
    </dgm:pt>
    <dgm:pt modelId="{D3BEF59B-C827-484A-8BA6-2D0C85FA6E5D}">
      <dgm:prSet phldr="0"/>
      <dgm:spPr/>
      <dgm:t>
        <a:bodyPr/>
        <a:lstStyle/>
        <a:p>
          <a:pPr rtl="0"/>
          <a:r>
            <a:rPr lang="en-US" dirty="0"/>
            <a:t>Dense &amp; Dropout</a:t>
          </a:r>
        </a:p>
      </dgm:t>
    </dgm:pt>
    <dgm:pt modelId="{F17DDC21-F4D3-4F4C-B2EC-7642F9F098A7}" type="parTrans" cxnId="{2C27BC59-BEB3-4138-B9E2-023C0D1B8CB6}">
      <dgm:prSet/>
      <dgm:spPr/>
      <dgm:t>
        <a:bodyPr/>
        <a:lstStyle/>
        <a:p>
          <a:endParaRPr lang="en-US"/>
        </a:p>
      </dgm:t>
    </dgm:pt>
    <dgm:pt modelId="{0C86F877-9CD8-41C4-9199-943765985BFC}" type="sibTrans" cxnId="{2C27BC59-BEB3-4138-B9E2-023C0D1B8CB6}">
      <dgm:prSet/>
      <dgm:spPr/>
      <dgm:t>
        <a:bodyPr/>
        <a:lstStyle/>
        <a:p>
          <a:endParaRPr lang="en-US"/>
        </a:p>
      </dgm:t>
    </dgm:pt>
    <dgm:pt modelId="{DED02E49-8EB6-45FE-AE0E-BE3A34B68026}">
      <dgm:prSet phldr="0"/>
      <dgm:spPr/>
      <dgm:t>
        <a:bodyPr/>
        <a:lstStyle/>
        <a:p>
          <a:pPr rtl="0"/>
          <a:r>
            <a:rPr lang="en-US" dirty="0"/>
            <a:t>Multi-Output Heads</a:t>
          </a:r>
        </a:p>
      </dgm:t>
    </dgm:pt>
    <dgm:pt modelId="{047D39C3-5641-404E-BF25-6C28B52C9139}" type="parTrans" cxnId="{67A2DE86-52F7-4D20-A503-D31FE6A24DCC}">
      <dgm:prSet/>
      <dgm:spPr/>
      <dgm:t>
        <a:bodyPr/>
        <a:lstStyle/>
        <a:p>
          <a:endParaRPr lang="en-US"/>
        </a:p>
      </dgm:t>
    </dgm:pt>
    <dgm:pt modelId="{8E035278-D4D8-460B-87C1-2D8402982ABC}" type="sibTrans" cxnId="{67A2DE86-52F7-4D20-A503-D31FE6A24DCC}">
      <dgm:prSet/>
      <dgm:spPr/>
      <dgm:t>
        <a:bodyPr/>
        <a:lstStyle/>
        <a:p>
          <a:endParaRPr lang="en-US"/>
        </a:p>
      </dgm:t>
    </dgm:pt>
    <dgm:pt modelId="{B4E46C40-37D0-4A73-B019-47EB126C33A1}">
      <dgm:prSet phldr="0"/>
      <dgm:spPr/>
      <dgm:t>
        <a:bodyPr/>
        <a:lstStyle/>
        <a:p>
          <a:pPr rtl="0"/>
          <a:r>
            <a:rPr lang="en-US" dirty="0"/>
            <a:t>Initial data input with shape (3, 5).</a:t>
          </a:r>
          <a:endParaRPr lang="en-US" dirty="0">
            <a:latin typeface="Aptos Display" panose="020F0302020204030204"/>
          </a:endParaRPr>
        </a:p>
      </dgm:t>
    </dgm:pt>
    <dgm:pt modelId="{C13AD4A7-1CFE-430C-AD4A-3DCEF62FBAC3}" type="parTrans" cxnId="{9B34CB1B-45BF-45E1-A11D-00A057009666}">
      <dgm:prSet/>
      <dgm:spPr/>
    </dgm:pt>
    <dgm:pt modelId="{B3BBF9FE-B93D-4A76-BAF9-DC1435CC9793}" type="sibTrans" cxnId="{9B34CB1B-45BF-45E1-A11D-00A057009666}">
      <dgm:prSet/>
      <dgm:spPr/>
      <dgm:t>
        <a:bodyPr/>
        <a:lstStyle/>
        <a:p>
          <a:endParaRPr lang="en-US"/>
        </a:p>
      </dgm:t>
    </dgm:pt>
    <dgm:pt modelId="{E3CE10AA-2807-476B-8EAC-E8F5919D635C}">
      <dgm:prSet phldr="0"/>
      <dgm:spPr/>
      <dgm:t>
        <a:bodyPr/>
        <a:lstStyle/>
        <a:p>
          <a:pPr rtl="0"/>
          <a:r>
            <a:rPr lang="en-US" dirty="0"/>
            <a:t>Convolutional layer (32 filters, kernel=2, ReLU) followed by max pooling.</a:t>
          </a:r>
          <a:endParaRPr lang="en-US" dirty="0">
            <a:latin typeface="Aptos Display" panose="020F0302020204030204"/>
          </a:endParaRPr>
        </a:p>
      </dgm:t>
    </dgm:pt>
    <dgm:pt modelId="{6BF6C8AA-E7F3-4F85-BB53-E18771540392}" type="parTrans" cxnId="{BE54B9E9-88B2-472A-A702-D4938296B49E}">
      <dgm:prSet/>
      <dgm:spPr/>
    </dgm:pt>
    <dgm:pt modelId="{63E12123-997A-4D23-A8D6-1E4A5EE48D87}" type="sibTrans" cxnId="{BE54B9E9-88B2-472A-A702-D4938296B49E}">
      <dgm:prSet/>
      <dgm:spPr/>
      <dgm:t>
        <a:bodyPr/>
        <a:lstStyle/>
        <a:p>
          <a:endParaRPr lang="en-US"/>
        </a:p>
      </dgm:t>
    </dgm:pt>
    <dgm:pt modelId="{080FFCA8-7605-45DE-B5B5-413D3A110CAD}">
      <dgm:prSet phldr="0"/>
      <dgm:spPr/>
      <dgm:t>
        <a:bodyPr/>
        <a:lstStyle/>
        <a:p>
          <a:pPr rtl="0"/>
          <a:r>
            <a:rPr lang="en-US" dirty="0"/>
            <a:t>Transforms pooled feature maps into a 1D vector.</a:t>
          </a:r>
          <a:endParaRPr lang="en-US" dirty="0">
            <a:latin typeface="Aptos Display" panose="020F0302020204030204"/>
          </a:endParaRPr>
        </a:p>
      </dgm:t>
    </dgm:pt>
    <dgm:pt modelId="{19FA87A0-09B8-4D12-A62B-6E8DFB0913FE}" type="parTrans" cxnId="{094802B7-3366-4B95-8F96-8982FDD6D70E}">
      <dgm:prSet/>
      <dgm:spPr/>
    </dgm:pt>
    <dgm:pt modelId="{5DB65CCF-281C-4B8F-8295-A1AFF2CD39FA}" type="sibTrans" cxnId="{094802B7-3366-4B95-8F96-8982FDD6D70E}">
      <dgm:prSet/>
      <dgm:spPr/>
      <dgm:t>
        <a:bodyPr/>
        <a:lstStyle/>
        <a:p>
          <a:endParaRPr lang="en-US"/>
        </a:p>
      </dgm:t>
    </dgm:pt>
    <dgm:pt modelId="{5434B506-4ACA-4A7C-9C7D-26D2C354090C}">
      <dgm:prSet phldr="0"/>
      <dgm:spPr/>
      <dgm:t>
        <a:bodyPr/>
        <a:lstStyle/>
        <a:p>
          <a:pPr rtl="0"/>
          <a:r>
            <a:rPr lang="en-US" dirty="0"/>
            <a:t>Fully connected layer (64/128 units, ReLU) with 0.3 dropout.</a:t>
          </a:r>
        </a:p>
      </dgm:t>
    </dgm:pt>
    <dgm:pt modelId="{02C2895A-20DC-4156-86EA-C80F7D5FE09B}" type="parTrans" cxnId="{A66AC0D6-41D7-4467-90B4-ED90F7D0BBAB}">
      <dgm:prSet/>
      <dgm:spPr/>
    </dgm:pt>
    <dgm:pt modelId="{898C452E-EE7D-4593-A9EC-7149AD73A7C6}" type="sibTrans" cxnId="{A66AC0D6-41D7-4467-90B4-ED90F7D0BBAB}">
      <dgm:prSet/>
      <dgm:spPr/>
      <dgm:t>
        <a:bodyPr/>
        <a:lstStyle/>
        <a:p>
          <a:endParaRPr lang="en-US"/>
        </a:p>
      </dgm:t>
    </dgm:pt>
    <dgm:pt modelId="{D2F91BDB-BC1D-4B04-96B6-6587FDFFBCE1}">
      <dgm:prSet phldr="0"/>
      <dgm:spPr/>
      <dgm:t>
        <a:bodyPr/>
        <a:lstStyle/>
        <a:p>
          <a:pPr rtl="0"/>
          <a:r>
            <a:rPr lang="en-US" dirty="0"/>
            <a:t>Congestion Level (Softmax), Total Vehicles (Linear), Main Vehicle (Softmax), Time Until Change (ReLU)</a:t>
          </a:r>
          <a:endParaRPr lang="en-US" dirty="0">
            <a:latin typeface="Aptos Display" panose="020F0302020204030204"/>
          </a:endParaRPr>
        </a:p>
      </dgm:t>
    </dgm:pt>
    <dgm:pt modelId="{10B2CD08-551C-45AF-8E9E-23B4B5EBFDCA}" type="parTrans" cxnId="{D6B14175-7ED7-4137-B882-92064170B351}">
      <dgm:prSet/>
      <dgm:spPr/>
    </dgm:pt>
    <dgm:pt modelId="{FA41B558-DF04-4495-9160-2C934A9F2F5D}" type="sibTrans" cxnId="{D6B14175-7ED7-4137-B882-92064170B351}">
      <dgm:prSet/>
      <dgm:spPr/>
      <dgm:t>
        <a:bodyPr/>
        <a:lstStyle/>
        <a:p>
          <a:endParaRPr lang="en-US"/>
        </a:p>
      </dgm:t>
    </dgm:pt>
    <dgm:pt modelId="{C6B29CAA-D428-4619-8FD7-26D74B936B07}" type="pres">
      <dgm:prSet presAssocID="{BD64A7C7-89C1-4E24-9CAF-6AD0082301A6}" presName="Name0" presStyleCnt="0">
        <dgm:presLayoutVars>
          <dgm:dir/>
          <dgm:resizeHandles val="exact"/>
        </dgm:presLayoutVars>
      </dgm:prSet>
      <dgm:spPr/>
    </dgm:pt>
    <dgm:pt modelId="{0C64201D-1BD2-4948-9066-40AB8FDBEFBC}" type="pres">
      <dgm:prSet presAssocID="{172C47D2-E2E4-48F0-9154-B5E58BC7A9EF}" presName="node" presStyleLbl="node1" presStyleIdx="0" presStyleCnt="5">
        <dgm:presLayoutVars>
          <dgm:bulletEnabled val="1"/>
        </dgm:presLayoutVars>
      </dgm:prSet>
      <dgm:spPr/>
    </dgm:pt>
    <dgm:pt modelId="{72631B8C-9821-4C7C-99B0-62A4B79B676E}" type="pres">
      <dgm:prSet presAssocID="{6EF8F355-1906-4B66-8CA9-76F0C0A40520}" presName="sibTrans" presStyleLbl="sibTrans1D1" presStyleIdx="0" presStyleCnt="4"/>
      <dgm:spPr/>
    </dgm:pt>
    <dgm:pt modelId="{BCF0936D-8879-4071-95E0-49F74B1E408D}" type="pres">
      <dgm:prSet presAssocID="{6EF8F355-1906-4B66-8CA9-76F0C0A40520}" presName="connectorText" presStyleLbl="sibTrans1D1" presStyleIdx="0" presStyleCnt="4"/>
      <dgm:spPr/>
    </dgm:pt>
    <dgm:pt modelId="{AAE052B9-D4D6-44E3-93B0-ED4F32B2CA39}" type="pres">
      <dgm:prSet presAssocID="{376BBA1C-E6E1-4FCC-A257-1CABF5310571}" presName="node" presStyleLbl="node1" presStyleIdx="1" presStyleCnt="5">
        <dgm:presLayoutVars>
          <dgm:bulletEnabled val="1"/>
        </dgm:presLayoutVars>
      </dgm:prSet>
      <dgm:spPr/>
    </dgm:pt>
    <dgm:pt modelId="{92940CC9-BA94-4EE4-B743-E94224EBC97D}" type="pres">
      <dgm:prSet presAssocID="{76FFE056-54F8-4C57-ACC6-0C81EE3E8F5E}" presName="sibTrans" presStyleLbl="sibTrans1D1" presStyleIdx="1" presStyleCnt="4"/>
      <dgm:spPr/>
    </dgm:pt>
    <dgm:pt modelId="{B541127E-F916-4AD6-A7D3-DBBB0D25668A}" type="pres">
      <dgm:prSet presAssocID="{76FFE056-54F8-4C57-ACC6-0C81EE3E8F5E}" presName="connectorText" presStyleLbl="sibTrans1D1" presStyleIdx="1" presStyleCnt="4"/>
      <dgm:spPr/>
    </dgm:pt>
    <dgm:pt modelId="{433673FF-87AF-4C02-A083-30CB2C435A46}" type="pres">
      <dgm:prSet presAssocID="{33F34502-64FC-49B5-9D7C-EDC299A037DA}" presName="node" presStyleLbl="node1" presStyleIdx="2" presStyleCnt="5">
        <dgm:presLayoutVars>
          <dgm:bulletEnabled val="1"/>
        </dgm:presLayoutVars>
      </dgm:prSet>
      <dgm:spPr/>
    </dgm:pt>
    <dgm:pt modelId="{0EC880F2-518C-49B8-AB6C-8378E00DF282}" type="pres">
      <dgm:prSet presAssocID="{0939987B-A1A6-4C05-8028-416A5B6C2E46}" presName="sibTrans" presStyleLbl="sibTrans1D1" presStyleIdx="2" presStyleCnt="4"/>
      <dgm:spPr/>
    </dgm:pt>
    <dgm:pt modelId="{79C503EA-BC3A-4ECF-A495-11F41BAB7017}" type="pres">
      <dgm:prSet presAssocID="{0939987B-A1A6-4C05-8028-416A5B6C2E46}" presName="connectorText" presStyleLbl="sibTrans1D1" presStyleIdx="2" presStyleCnt="4"/>
      <dgm:spPr/>
    </dgm:pt>
    <dgm:pt modelId="{039D9212-BDC5-4B49-884A-947D86404FE5}" type="pres">
      <dgm:prSet presAssocID="{D3BEF59B-C827-484A-8BA6-2D0C85FA6E5D}" presName="node" presStyleLbl="node1" presStyleIdx="3" presStyleCnt="5">
        <dgm:presLayoutVars>
          <dgm:bulletEnabled val="1"/>
        </dgm:presLayoutVars>
      </dgm:prSet>
      <dgm:spPr/>
    </dgm:pt>
    <dgm:pt modelId="{778650FB-78D7-41E5-A31D-CE1A52DC2562}" type="pres">
      <dgm:prSet presAssocID="{0C86F877-9CD8-41C4-9199-943765985BFC}" presName="sibTrans" presStyleLbl="sibTrans1D1" presStyleIdx="3" presStyleCnt="4"/>
      <dgm:spPr/>
    </dgm:pt>
    <dgm:pt modelId="{4CF77A0A-5298-4DD7-8271-A056DDC63D5F}" type="pres">
      <dgm:prSet presAssocID="{0C86F877-9CD8-41C4-9199-943765985BFC}" presName="connectorText" presStyleLbl="sibTrans1D1" presStyleIdx="3" presStyleCnt="4"/>
      <dgm:spPr/>
    </dgm:pt>
    <dgm:pt modelId="{F1063141-8DC3-40C3-8717-7993F94B433A}" type="pres">
      <dgm:prSet presAssocID="{DED02E49-8EB6-45FE-AE0E-BE3A34B68026}" presName="node" presStyleLbl="node1" presStyleIdx="4" presStyleCnt="5">
        <dgm:presLayoutVars>
          <dgm:bulletEnabled val="1"/>
        </dgm:presLayoutVars>
      </dgm:prSet>
      <dgm:spPr/>
    </dgm:pt>
  </dgm:ptLst>
  <dgm:cxnLst>
    <dgm:cxn modelId="{8136ED13-B9E9-4E36-96DE-758E49666BCC}" type="presOf" srcId="{376BBA1C-E6E1-4FCC-A257-1CABF5310571}" destId="{AAE052B9-D4D6-44E3-93B0-ED4F32B2CA39}" srcOrd="0" destOrd="0" presId="urn:microsoft.com/office/officeart/2005/8/layout/bProcess3"/>
    <dgm:cxn modelId="{9B34CB1B-45BF-45E1-A11D-00A057009666}" srcId="{172C47D2-E2E4-48F0-9154-B5E58BC7A9EF}" destId="{B4E46C40-37D0-4A73-B019-47EB126C33A1}" srcOrd="0" destOrd="0" parTransId="{C13AD4A7-1CFE-430C-AD4A-3DCEF62FBAC3}" sibTransId="{B3BBF9FE-B93D-4A76-BAF9-DC1435CC9793}"/>
    <dgm:cxn modelId="{9682F735-3580-4327-AE2F-89FDB3F71686}" type="presOf" srcId="{0939987B-A1A6-4C05-8028-416A5B6C2E46}" destId="{79C503EA-BC3A-4ECF-A495-11F41BAB7017}" srcOrd="1" destOrd="0" presId="urn:microsoft.com/office/officeart/2005/8/layout/bProcess3"/>
    <dgm:cxn modelId="{75712A36-32B1-4ACC-BB66-9DCB41A7ECCB}" type="presOf" srcId="{0939987B-A1A6-4C05-8028-416A5B6C2E46}" destId="{0EC880F2-518C-49B8-AB6C-8378E00DF282}" srcOrd="0" destOrd="0" presId="urn:microsoft.com/office/officeart/2005/8/layout/bProcess3"/>
    <dgm:cxn modelId="{BEFAAB3B-115B-4BA9-A49B-492C9EA79615}" type="presOf" srcId="{B4E46C40-37D0-4A73-B019-47EB126C33A1}" destId="{0C64201D-1BD2-4948-9066-40AB8FDBEFBC}" srcOrd="0" destOrd="1" presId="urn:microsoft.com/office/officeart/2005/8/layout/bProcess3"/>
    <dgm:cxn modelId="{52807540-1FEF-4E21-BB55-6F34BBA00626}" type="presOf" srcId="{5434B506-4ACA-4A7C-9C7D-26D2C354090C}" destId="{039D9212-BDC5-4B49-884A-947D86404FE5}" srcOrd="0" destOrd="1" presId="urn:microsoft.com/office/officeart/2005/8/layout/bProcess3"/>
    <dgm:cxn modelId="{D92C7641-6C11-479C-B4FF-856778F855D6}" type="presOf" srcId="{080FFCA8-7605-45DE-B5B5-413D3A110CAD}" destId="{433673FF-87AF-4C02-A083-30CB2C435A46}" srcOrd="0" destOrd="1" presId="urn:microsoft.com/office/officeart/2005/8/layout/bProcess3"/>
    <dgm:cxn modelId="{65D2D641-6AAF-4574-AD50-D3793DE3EBED}" srcId="{BD64A7C7-89C1-4E24-9CAF-6AD0082301A6}" destId="{376BBA1C-E6E1-4FCC-A257-1CABF5310571}" srcOrd="1" destOrd="0" parTransId="{32871B4A-1529-4AF6-805B-DD53A8A2389F}" sibTransId="{76FFE056-54F8-4C57-ACC6-0C81EE3E8F5E}"/>
    <dgm:cxn modelId="{2052FD4C-E657-4FFD-BEF9-8410AAF0AB81}" type="presOf" srcId="{172C47D2-E2E4-48F0-9154-B5E58BC7A9EF}" destId="{0C64201D-1BD2-4948-9066-40AB8FDBEFBC}" srcOrd="0" destOrd="0" presId="urn:microsoft.com/office/officeart/2005/8/layout/bProcess3"/>
    <dgm:cxn modelId="{16687E70-27FA-4D13-A65D-26325B46BBE6}" type="presOf" srcId="{6EF8F355-1906-4B66-8CA9-76F0C0A40520}" destId="{BCF0936D-8879-4071-95E0-49F74B1E408D}" srcOrd="1" destOrd="0" presId="urn:microsoft.com/office/officeart/2005/8/layout/bProcess3"/>
    <dgm:cxn modelId="{D6B14175-7ED7-4137-B882-92064170B351}" srcId="{DED02E49-8EB6-45FE-AE0E-BE3A34B68026}" destId="{D2F91BDB-BC1D-4B04-96B6-6587FDFFBCE1}" srcOrd="0" destOrd="0" parTransId="{10B2CD08-551C-45AF-8E9E-23B4B5EBFDCA}" sibTransId="{FA41B558-DF04-4495-9160-2C934A9F2F5D}"/>
    <dgm:cxn modelId="{2C27BC59-BEB3-4138-B9E2-023C0D1B8CB6}" srcId="{BD64A7C7-89C1-4E24-9CAF-6AD0082301A6}" destId="{D3BEF59B-C827-484A-8BA6-2D0C85FA6E5D}" srcOrd="3" destOrd="0" parTransId="{F17DDC21-F4D3-4F4C-B2EC-7642F9F098A7}" sibTransId="{0C86F877-9CD8-41C4-9199-943765985BFC}"/>
    <dgm:cxn modelId="{EC477E84-873D-49B3-BCB5-BBE6CED49487}" type="presOf" srcId="{E3CE10AA-2807-476B-8EAC-E8F5919D635C}" destId="{AAE052B9-D4D6-44E3-93B0-ED4F32B2CA39}" srcOrd="0" destOrd="1" presId="urn:microsoft.com/office/officeart/2005/8/layout/bProcess3"/>
    <dgm:cxn modelId="{67A2DE86-52F7-4D20-A503-D31FE6A24DCC}" srcId="{BD64A7C7-89C1-4E24-9CAF-6AD0082301A6}" destId="{DED02E49-8EB6-45FE-AE0E-BE3A34B68026}" srcOrd="4" destOrd="0" parTransId="{047D39C3-5641-404E-BF25-6C28B52C9139}" sibTransId="{8E035278-D4D8-460B-87C1-2D8402982ABC}"/>
    <dgm:cxn modelId="{07E62C91-35BB-4D46-8FA1-FD575A445896}" srcId="{BD64A7C7-89C1-4E24-9CAF-6AD0082301A6}" destId="{172C47D2-E2E4-48F0-9154-B5E58BC7A9EF}" srcOrd="0" destOrd="0" parTransId="{117C680B-D232-4590-A735-479353B2544A}" sibTransId="{6EF8F355-1906-4B66-8CA9-76F0C0A40520}"/>
    <dgm:cxn modelId="{02D498A3-B05B-4441-A427-298E48F8DDD0}" type="presOf" srcId="{D2F91BDB-BC1D-4B04-96B6-6587FDFFBCE1}" destId="{F1063141-8DC3-40C3-8717-7993F94B433A}" srcOrd="0" destOrd="1" presId="urn:microsoft.com/office/officeart/2005/8/layout/bProcess3"/>
    <dgm:cxn modelId="{838681A4-94B3-4499-B53F-5C36C96001A5}" type="presOf" srcId="{76FFE056-54F8-4C57-ACC6-0C81EE3E8F5E}" destId="{B541127E-F916-4AD6-A7D3-DBBB0D25668A}" srcOrd="1" destOrd="0" presId="urn:microsoft.com/office/officeart/2005/8/layout/bProcess3"/>
    <dgm:cxn modelId="{08FF4DAA-4212-4BBD-BAE0-CF1C76E04981}" srcId="{BD64A7C7-89C1-4E24-9CAF-6AD0082301A6}" destId="{33F34502-64FC-49B5-9D7C-EDC299A037DA}" srcOrd="2" destOrd="0" parTransId="{D817E6FD-8C08-4FC8-A832-E9AE9FA150BB}" sibTransId="{0939987B-A1A6-4C05-8028-416A5B6C2E46}"/>
    <dgm:cxn modelId="{9D8779B1-386E-4163-A4F5-46F39417E2F0}" type="presOf" srcId="{DED02E49-8EB6-45FE-AE0E-BE3A34B68026}" destId="{F1063141-8DC3-40C3-8717-7993F94B433A}" srcOrd="0" destOrd="0" presId="urn:microsoft.com/office/officeart/2005/8/layout/bProcess3"/>
    <dgm:cxn modelId="{094802B7-3366-4B95-8F96-8982FDD6D70E}" srcId="{33F34502-64FC-49B5-9D7C-EDC299A037DA}" destId="{080FFCA8-7605-45DE-B5B5-413D3A110CAD}" srcOrd="0" destOrd="0" parTransId="{19FA87A0-09B8-4D12-A62B-6E8DFB0913FE}" sibTransId="{5DB65CCF-281C-4B8F-8295-A1AFF2CD39FA}"/>
    <dgm:cxn modelId="{AEA795B9-D828-44C4-9D3A-F434E2781B91}" type="presOf" srcId="{76FFE056-54F8-4C57-ACC6-0C81EE3E8F5E}" destId="{92940CC9-BA94-4EE4-B743-E94224EBC97D}" srcOrd="0" destOrd="0" presId="urn:microsoft.com/office/officeart/2005/8/layout/bProcess3"/>
    <dgm:cxn modelId="{97EF3CBB-19D2-4F8A-9C3E-A4DA42912D07}" type="presOf" srcId="{0C86F877-9CD8-41C4-9199-943765985BFC}" destId="{778650FB-78D7-41E5-A31D-CE1A52DC2562}" srcOrd="0" destOrd="0" presId="urn:microsoft.com/office/officeart/2005/8/layout/bProcess3"/>
    <dgm:cxn modelId="{8FE481BF-937F-4E0E-9E72-A7FF9F2D4F85}" type="presOf" srcId="{0C86F877-9CD8-41C4-9199-943765985BFC}" destId="{4CF77A0A-5298-4DD7-8271-A056DDC63D5F}" srcOrd="1" destOrd="0" presId="urn:microsoft.com/office/officeart/2005/8/layout/bProcess3"/>
    <dgm:cxn modelId="{258793CC-73C2-453A-9B35-0E34C4965186}" type="presOf" srcId="{6EF8F355-1906-4B66-8CA9-76F0C0A40520}" destId="{72631B8C-9821-4C7C-99B0-62A4B79B676E}" srcOrd="0" destOrd="0" presId="urn:microsoft.com/office/officeart/2005/8/layout/bProcess3"/>
    <dgm:cxn modelId="{B8B4B0CE-9F99-4AEE-87B3-4C3E1E22FA5F}" type="presOf" srcId="{33F34502-64FC-49B5-9D7C-EDC299A037DA}" destId="{433673FF-87AF-4C02-A083-30CB2C435A46}" srcOrd="0" destOrd="0" presId="urn:microsoft.com/office/officeart/2005/8/layout/bProcess3"/>
    <dgm:cxn modelId="{A88128CF-AED4-48D6-863B-7BFFC0F2D3BA}" type="presOf" srcId="{D3BEF59B-C827-484A-8BA6-2D0C85FA6E5D}" destId="{039D9212-BDC5-4B49-884A-947D86404FE5}" srcOrd="0" destOrd="0" presId="urn:microsoft.com/office/officeart/2005/8/layout/bProcess3"/>
    <dgm:cxn modelId="{71CD41D5-33BE-4273-9E8B-E05711556CCF}" type="presOf" srcId="{BD64A7C7-89C1-4E24-9CAF-6AD0082301A6}" destId="{C6B29CAA-D428-4619-8FD7-26D74B936B07}" srcOrd="0" destOrd="0" presId="urn:microsoft.com/office/officeart/2005/8/layout/bProcess3"/>
    <dgm:cxn modelId="{A66AC0D6-41D7-4467-90B4-ED90F7D0BBAB}" srcId="{D3BEF59B-C827-484A-8BA6-2D0C85FA6E5D}" destId="{5434B506-4ACA-4A7C-9C7D-26D2C354090C}" srcOrd="0" destOrd="0" parTransId="{02C2895A-20DC-4156-86EA-C80F7D5FE09B}" sibTransId="{898C452E-EE7D-4593-A9EC-7149AD73A7C6}"/>
    <dgm:cxn modelId="{BE54B9E9-88B2-472A-A702-D4938296B49E}" srcId="{376BBA1C-E6E1-4FCC-A257-1CABF5310571}" destId="{E3CE10AA-2807-476B-8EAC-E8F5919D635C}" srcOrd="0" destOrd="0" parTransId="{6BF6C8AA-E7F3-4F85-BB53-E18771540392}" sibTransId="{63E12123-997A-4D23-A8D6-1E4A5EE48D87}"/>
    <dgm:cxn modelId="{8252739F-BB02-411A-88CC-4AAC7F3364C1}" type="presParOf" srcId="{C6B29CAA-D428-4619-8FD7-26D74B936B07}" destId="{0C64201D-1BD2-4948-9066-40AB8FDBEFBC}" srcOrd="0" destOrd="0" presId="urn:microsoft.com/office/officeart/2005/8/layout/bProcess3"/>
    <dgm:cxn modelId="{F9AB1971-4F06-44CD-9870-94FC4E94987D}" type="presParOf" srcId="{C6B29CAA-D428-4619-8FD7-26D74B936B07}" destId="{72631B8C-9821-4C7C-99B0-62A4B79B676E}" srcOrd="1" destOrd="0" presId="urn:microsoft.com/office/officeart/2005/8/layout/bProcess3"/>
    <dgm:cxn modelId="{475D9367-C659-47C4-8BE3-450872B67507}" type="presParOf" srcId="{72631B8C-9821-4C7C-99B0-62A4B79B676E}" destId="{BCF0936D-8879-4071-95E0-49F74B1E408D}" srcOrd="0" destOrd="0" presId="urn:microsoft.com/office/officeart/2005/8/layout/bProcess3"/>
    <dgm:cxn modelId="{09D8E6C2-D14F-41B7-9642-4E63BEB3FCCB}" type="presParOf" srcId="{C6B29CAA-D428-4619-8FD7-26D74B936B07}" destId="{AAE052B9-D4D6-44E3-93B0-ED4F32B2CA39}" srcOrd="2" destOrd="0" presId="urn:microsoft.com/office/officeart/2005/8/layout/bProcess3"/>
    <dgm:cxn modelId="{53A72CCD-EBDF-454C-8868-1B5711A28078}" type="presParOf" srcId="{C6B29CAA-D428-4619-8FD7-26D74B936B07}" destId="{92940CC9-BA94-4EE4-B743-E94224EBC97D}" srcOrd="3" destOrd="0" presId="urn:microsoft.com/office/officeart/2005/8/layout/bProcess3"/>
    <dgm:cxn modelId="{9E4EB66A-A9A0-48F6-9A01-976818804A2D}" type="presParOf" srcId="{92940CC9-BA94-4EE4-B743-E94224EBC97D}" destId="{B541127E-F916-4AD6-A7D3-DBBB0D25668A}" srcOrd="0" destOrd="0" presId="urn:microsoft.com/office/officeart/2005/8/layout/bProcess3"/>
    <dgm:cxn modelId="{E6421AAF-A880-40B2-8ED7-1729F2D16739}" type="presParOf" srcId="{C6B29CAA-D428-4619-8FD7-26D74B936B07}" destId="{433673FF-87AF-4C02-A083-30CB2C435A46}" srcOrd="4" destOrd="0" presId="urn:microsoft.com/office/officeart/2005/8/layout/bProcess3"/>
    <dgm:cxn modelId="{E26E3C01-6CEA-4E61-89E0-7AC0B06E5244}" type="presParOf" srcId="{C6B29CAA-D428-4619-8FD7-26D74B936B07}" destId="{0EC880F2-518C-49B8-AB6C-8378E00DF282}" srcOrd="5" destOrd="0" presId="urn:microsoft.com/office/officeart/2005/8/layout/bProcess3"/>
    <dgm:cxn modelId="{5DC6479F-5C57-4D36-A7DE-49BB7AFDCF0E}" type="presParOf" srcId="{0EC880F2-518C-49B8-AB6C-8378E00DF282}" destId="{79C503EA-BC3A-4ECF-A495-11F41BAB7017}" srcOrd="0" destOrd="0" presId="urn:microsoft.com/office/officeart/2005/8/layout/bProcess3"/>
    <dgm:cxn modelId="{E93FC777-F015-41C8-8BB6-5E75F70E5F36}" type="presParOf" srcId="{C6B29CAA-D428-4619-8FD7-26D74B936B07}" destId="{039D9212-BDC5-4B49-884A-947D86404FE5}" srcOrd="6" destOrd="0" presId="urn:microsoft.com/office/officeart/2005/8/layout/bProcess3"/>
    <dgm:cxn modelId="{55A718B1-DC61-4627-B17A-FA0D05008E71}" type="presParOf" srcId="{C6B29CAA-D428-4619-8FD7-26D74B936B07}" destId="{778650FB-78D7-41E5-A31D-CE1A52DC2562}" srcOrd="7" destOrd="0" presId="urn:microsoft.com/office/officeart/2005/8/layout/bProcess3"/>
    <dgm:cxn modelId="{ADC03398-3F46-4736-801B-1F6A96674A04}" type="presParOf" srcId="{778650FB-78D7-41E5-A31D-CE1A52DC2562}" destId="{4CF77A0A-5298-4DD7-8271-A056DDC63D5F}" srcOrd="0" destOrd="0" presId="urn:microsoft.com/office/officeart/2005/8/layout/bProcess3"/>
    <dgm:cxn modelId="{73FBE16E-8720-4B04-AB36-58A0697AEBF1}" type="presParOf" srcId="{C6B29CAA-D428-4619-8FD7-26D74B936B07}" destId="{F1063141-8DC3-40C3-8717-7993F94B433A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39A44DB-AF3E-469D-A7DC-FE9F710DEEB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D5D154E-C52A-477D-9B89-DD3B123C0498}">
      <dgm:prSet phldrT="[Text]" phldr="0"/>
      <dgm:spPr/>
      <dgm:t>
        <a:bodyPr/>
        <a:lstStyle/>
        <a:p>
          <a:pPr rtl="0"/>
          <a:r>
            <a:rPr lang="en-US" dirty="0">
              <a:latin typeface="Aptos Display" panose="020F0302020204030204"/>
            </a:rPr>
            <a:t>Multi-output Approach</a:t>
          </a:r>
          <a:endParaRPr lang="en-US" dirty="0"/>
        </a:p>
      </dgm:t>
    </dgm:pt>
    <dgm:pt modelId="{836ADE2C-B659-4BAF-A6C3-3247740D0EFB}" type="parTrans" cxnId="{8BB95929-A273-47B0-A48B-942782A8671B}">
      <dgm:prSet/>
      <dgm:spPr/>
      <dgm:t>
        <a:bodyPr/>
        <a:lstStyle/>
        <a:p>
          <a:endParaRPr lang="en-US"/>
        </a:p>
      </dgm:t>
    </dgm:pt>
    <dgm:pt modelId="{13100A4E-0B09-42AA-A793-2B50069236D2}" type="sibTrans" cxnId="{8BB95929-A273-47B0-A48B-942782A8671B}">
      <dgm:prSet/>
      <dgm:spPr/>
      <dgm:t>
        <a:bodyPr/>
        <a:lstStyle/>
        <a:p>
          <a:endParaRPr lang="en-US"/>
        </a:p>
      </dgm:t>
    </dgm:pt>
    <dgm:pt modelId="{4D67026B-9251-40C6-878C-545DB1085655}">
      <dgm:prSet phldrT="[Text]" phldr="0"/>
      <dgm:spPr/>
      <dgm:t>
        <a:bodyPr/>
        <a:lstStyle/>
        <a:p>
          <a:pPr rtl="0"/>
          <a:r>
            <a:rPr lang="en-US" dirty="0">
              <a:latin typeface="Aptos Display" panose="020F0302020204030204"/>
            </a:rPr>
            <a:t>Congestion levels</a:t>
          </a:r>
          <a:endParaRPr lang="en-US" dirty="0"/>
        </a:p>
      </dgm:t>
    </dgm:pt>
    <dgm:pt modelId="{CC70DB29-00EE-41D3-9992-EBD9CE0C00D1}" type="parTrans" cxnId="{55498808-1122-4A0D-B6C5-7A7F1E199F05}">
      <dgm:prSet/>
      <dgm:spPr/>
      <dgm:t>
        <a:bodyPr/>
        <a:lstStyle/>
        <a:p>
          <a:endParaRPr lang="en-US"/>
        </a:p>
      </dgm:t>
    </dgm:pt>
    <dgm:pt modelId="{0B9739DF-07E8-4EDD-9DC9-DB52BD730B17}" type="sibTrans" cxnId="{55498808-1122-4A0D-B6C5-7A7F1E199F05}">
      <dgm:prSet/>
      <dgm:spPr/>
      <dgm:t>
        <a:bodyPr/>
        <a:lstStyle/>
        <a:p>
          <a:endParaRPr lang="en-US"/>
        </a:p>
      </dgm:t>
    </dgm:pt>
    <dgm:pt modelId="{C4054156-BF2E-4788-BAFA-9520DCB74179}">
      <dgm:prSet phldrT="[Text]" phldr="0"/>
      <dgm:spPr/>
      <dgm:t>
        <a:bodyPr/>
        <a:lstStyle/>
        <a:p>
          <a:pPr rtl="0"/>
          <a:r>
            <a:rPr lang="en-US" dirty="0">
              <a:latin typeface="Aptos Display" panose="020F0302020204030204"/>
            </a:rPr>
            <a:t>Main Vehicle Type</a:t>
          </a:r>
          <a:endParaRPr lang="en-US" dirty="0"/>
        </a:p>
      </dgm:t>
    </dgm:pt>
    <dgm:pt modelId="{1412969C-5FF1-498B-8AAA-2969F57AAFE5}" type="parTrans" cxnId="{08ACB66D-ED4F-4ACF-9955-BE31C0D7BF6B}">
      <dgm:prSet/>
      <dgm:spPr/>
      <dgm:t>
        <a:bodyPr/>
        <a:lstStyle/>
        <a:p>
          <a:endParaRPr lang="en-US"/>
        </a:p>
      </dgm:t>
    </dgm:pt>
    <dgm:pt modelId="{5B601F55-96A9-487D-B85A-68587A821745}" type="sibTrans" cxnId="{08ACB66D-ED4F-4ACF-9955-BE31C0D7BF6B}">
      <dgm:prSet/>
      <dgm:spPr/>
      <dgm:t>
        <a:bodyPr/>
        <a:lstStyle/>
        <a:p>
          <a:endParaRPr lang="en-US"/>
        </a:p>
      </dgm:t>
    </dgm:pt>
    <dgm:pt modelId="{6CE452AE-5230-4915-B7BB-BF2052610DF6}">
      <dgm:prSet phldr="0"/>
      <dgm:spPr/>
      <dgm:t>
        <a:bodyPr/>
        <a:lstStyle/>
        <a:p>
          <a:pPr rtl="0"/>
          <a:r>
            <a:rPr lang="en-US" dirty="0"/>
            <a:t>Next</a:t>
          </a:r>
          <a:r>
            <a:rPr lang="en-US" dirty="0">
              <a:latin typeface="Aptos Display" panose="020F0302020204030204"/>
            </a:rPr>
            <a:t> Vehicle Counts</a:t>
          </a:r>
        </a:p>
      </dgm:t>
    </dgm:pt>
    <dgm:pt modelId="{056902A7-9580-439A-90C9-FF7FB5DD98D4}" type="parTrans" cxnId="{AD7E2A31-2805-4295-B7CF-058D6622DD16}">
      <dgm:prSet/>
      <dgm:spPr/>
    </dgm:pt>
    <dgm:pt modelId="{3EA0C991-028D-429D-B834-A8C817427FE4}" type="sibTrans" cxnId="{AD7E2A31-2805-4295-B7CF-058D6622DD16}">
      <dgm:prSet/>
      <dgm:spPr/>
    </dgm:pt>
    <dgm:pt modelId="{AC23E9C1-3CA8-445A-930B-F55E28122793}">
      <dgm:prSet phldr="0"/>
      <dgm:spPr/>
      <dgm:t>
        <a:bodyPr/>
        <a:lstStyle/>
        <a:p>
          <a:pPr rtl="0"/>
          <a:r>
            <a:rPr lang="en-US" dirty="0">
              <a:latin typeface="Aptos Display" panose="020F0302020204030204"/>
            </a:rPr>
            <a:t>Low,</a:t>
          </a:r>
          <a:r>
            <a:rPr lang="en-US" dirty="0"/>
            <a:t> </a:t>
          </a:r>
          <a:r>
            <a:rPr lang="en-US" dirty="0">
              <a:latin typeface="Aptos Display" panose="020F0302020204030204"/>
            </a:rPr>
            <a:t>Normal,</a:t>
          </a:r>
          <a:r>
            <a:rPr lang="en-US" dirty="0"/>
            <a:t> </a:t>
          </a:r>
          <a:r>
            <a:rPr lang="en-US" dirty="0">
              <a:latin typeface="Aptos Display" panose="020F0302020204030204"/>
            </a:rPr>
            <a:t>Heavy,</a:t>
          </a:r>
          <a:r>
            <a:rPr lang="en-US" dirty="0"/>
            <a:t> </a:t>
          </a:r>
          <a:r>
            <a:rPr lang="en-US" dirty="0">
              <a:latin typeface="Aptos Display" panose="020F0302020204030204"/>
            </a:rPr>
            <a:t>High.</a:t>
          </a:r>
        </a:p>
      </dgm:t>
    </dgm:pt>
    <dgm:pt modelId="{0EDB2C1A-4125-4088-BA51-D39E8E35423A}" type="parTrans" cxnId="{E55744CE-3EB6-419A-B868-318D0C5DB6A4}">
      <dgm:prSet/>
      <dgm:spPr/>
    </dgm:pt>
    <dgm:pt modelId="{DBD27A4F-723C-4D52-A0F8-B8D17E9595BE}" type="sibTrans" cxnId="{E55744CE-3EB6-419A-B868-318D0C5DB6A4}">
      <dgm:prSet/>
      <dgm:spPr/>
    </dgm:pt>
    <dgm:pt modelId="{357065D9-153B-4922-A715-950EA77B5C13}">
      <dgm:prSet phldr="0"/>
      <dgm:spPr/>
      <dgm:t>
        <a:bodyPr/>
        <a:lstStyle/>
        <a:p>
          <a:pPr rtl="0"/>
          <a:r>
            <a:rPr lang="en-US" dirty="0">
              <a:latin typeface="Aptos Display" panose="020F0302020204030204"/>
            </a:rPr>
            <a:t>Car, Bus, Bike, Truck</a:t>
          </a:r>
        </a:p>
      </dgm:t>
    </dgm:pt>
    <dgm:pt modelId="{9B5AB728-D565-4ACC-9164-C7D29FBBD5B1}" type="parTrans" cxnId="{40E1C7A1-DDD7-45FE-9E44-C822BBA89620}">
      <dgm:prSet/>
      <dgm:spPr/>
    </dgm:pt>
    <dgm:pt modelId="{A79958B1-8E75-4513-B12C-A66A5CE309CE}" type="sibTrans" cxnId="{40E1C7A1-DDD7-45FE-9E44-C822BBA89620}">
      <dgm:prSet/>
      <dgm:spPr/>
    </dgm:pt>
    <dgm:pt modelId="{BCE80787-6FCF-48EB-849A-BCE7371F9A38}" type="pres">
      <dgm:prSet presAssocID="{739A44DB-AF3E-469D-A7DC-FE9F710DEEB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18426D-BF0B-48C2-8E4D-2BC9A5BD45A6}" type="pres">
      <dgm:prSet presAssocID="{ED5D154E-C52A-477D-9B89-DD3B123C0498}" presName="hierRoot1" presStyleCnt="0"/>
      <dgm:spPr/>
    </dgm:pt>
    <dgm:pt modelId="{C8613BCA-AE2E-4CDA-BF80-6F9B221B7FF4}" type="pres">
      <dgm:prSet presAssocID="{ED5D154E-C52A-477D-9B89-DD3B123C0498}" presName="composite" presStyleCnt="0"/>
      <dgm:spPr/>
    </dgm:pt>
    <dgm:pt modelId="{16EB95CE-AD6D-4EAF-BEAA-E3DBF82D8D4C}" type="pres">
      <dgm:prSet presAssocID="{ED5D154E-C52A-477D-9B89-DD3B123C0498}" presName="background" presStyleLbl="node0" presStyleIdx="0" presStyleCnt="1"/>
      <dgm:spPr/>
    </dgm:pt>
    <dgm:pt modelId="{EB112BF6-6817-4AA7-86AA-B16B6EDE8BAE}" type="pres">
      <dgm:prSet presAssocID="{ED5D154E-C52A-477D-9B89-DD3B123C0498}" presName="text" presStyleLbl="fgAcc0" presStyleIdx="0" presStyleCnt="1">
        <dgm:presLayoutVars>
          <dgm:chPref val="3"/>
        </dgm:presLayoutVars>
      </dgm:prSet>
      <dgm:spPr/>
    </dgm:pt>
    <dgm:pt modelId="{8CFADF82-6D1C-4CF9-8C3B-0DE7D10285F1}" type="pres">
      <dgm:prSet presAssocID="{ED5D154E-C52A-477D-9B89-DD3B123C0498}" presName="hierChild2" presStyleCnt="0"/>
      <dgm:spPr/>
    </dgm:pt>
    <dgm:pt modelId="{FE7F76B7-FC8C-4016-BEAC-E23094583FBB}" type="pres">
      <dgm:prSet presAssocID="{CC70DB29-00EE-41D3-9992-EBD9CE0C00D1}" presName="Name10" presStyleLbl="parChTrans1D2" presStyleIdx="0" presStyleCnt="3"/>
      <dgm:spPr/>
    </dgm:pt>
    <dgm:pt modelId="{60249D69-2DA6-45F3-93B3-AA8E23F8BCE7}" type="pres">
      <dgm:prSet presAssocID="{4D67026B-9251-40C6-878C-545DB1085655}" presName="hierRoot2" presStyleCnt="0"/>
      <dgm:spPr/>
    </dgm:pt>
    <dgm:pt modelId="{13CC2294-4C1D-48DF-A5C1-F7D16F685E10}" type="pres">
      <dgm:prSet presAssocID="{4D67026B-9251-40C6-878C-545DB1085655}" presName="composite2" presStyleCnt="0"/>
      <dgm:spPr/>
    </dgm:pt>
    <dgm:pt modelId="{13E8FB13-FC9B-4498-92BA-905E8FBD79D9}" type="pres">
      <dgm:prSet presAssocID="{4D67026B-9251-40C6-878C-545DB1085655}" presName="background2" presStyleLbl="node2" presStyleIdx="0" presStyleCnt="3"/>
      <dgm:spPr/>
    </dgm:pt>
    <dgm:pt modelId="{595E8710-1B97-41E5-82C8-7D1CA8F95101}" type="pres">
      <dgm:prSet presAssocID="{4D67026B-9251-40C6-878C-545DB1085655}" presName="text2" presStyleLbl="fgAcc2" presStyleIdx="0" presStyleCnt="3">
        <dgm:presLayoutVars>
          <dgm:chPref val="3"/>
        </dgm:presLayoutVars>
      </dgm:prSet>
      <dgm:spPr/>
    </dgm:pt>
    <dgm:pt modelId="{30528654-1EAD-44F3-8760-C2352CC9702D}" type="pres">
      <dgm:prSet presAssocID="{4D67026B-9251-40C6-878C-545DB1085655}" presName="hierChild3" presStyleCnt="0"/>
      <dgm:spPr/>
    </dgm:pt>
    <dgm:pt modelId="{B95B45EA-600A-45C0-94E0-6C4C91249451}" type="pres">
      <dgm:prSet presAssocID="{0EDB2C1A-4125-4088-BA51-D39E8E35423A}" presName="Name17" presStyleLbl="parChTrans1D3" presStyleIdx="0" presStyleCnt="2"/>
      <dgm:spPr/>
    </dgm:pt>
    <dgm:pt modelId="{E05FC714-ED60-41A6-A3E5-B03957D15C00}" type="pres">
      <dgm:prSet presAssocID="{AC23E9C1-3CA8-445A-930B-F55E28122793}" presName="hierRoot3" presStyleCnt="0"/>
      <dgm:spPr/>
    </dgm:pt>
    <dgm:pt modelId="{102F5889-1DB6-4D26-8C2B-9329B77D9BD3}" type="pres">
      <dgm:prSet presAssocID="{AC23E9C1-3CA8-445A-930B-F55E28122793}" presName="composite3" presStyleCnt="0"/>
      <dgm:spPr/>
    </dgm:pt>
    <dgm:pt modelId="{357A03DE-5D8A-4E78-AFA2-1A118C017C3A}" type="pres">
      <dgm:prSet presAssocID="{AC23E9C1-3CA8-445A-930B-F55E28122793}" presName="background3" presStyleLbl="node3" presStyleIdx="0" presStyleCnt="2"/>
      <dgm:spPr/>
    </dgm:pt>
    <dgm:pt modelId="{81D2FD64-C3E2-47B2-9C53-36C769E9B52D}" type="pres">
      <dgm:prSet presAssocID="{AC23E9C1-3CA8-445A-930B-F55E28122793}" presName="text3" presStyleLbl="fgAcc3" presStyleIdx="0" presStyleCnt="2">
        <dgm:presLayoutVars>
          <dgm:chPref val="3"/>
        </dgm:presLayoutVars>
      </dgm:prSet>
      <dgm:spPr/>
    </dgm:pt>
    <dgm:pt modelId="{70BE6A90-5D1E-4B1C-BE09-2E61075C56CA}" type="pres">
      <dgm:prSet presAssocID="{AC23E9C1-3CA8-445A-930B-F55E28122793}" presName="hierChild4" presStyleCnt="0"/>
      <dgm:spPr/>
    </dgm:pt>
    <dgm:pt modelId="{1B1D7DCD-9970-4480-B819-146708055A5D}" type="pres">
      <dgm:prSet presAssocID="{056902A7-9580-439A-90C9-FF7FB5DD98D4}" presName="Name10" presStyleLbl="parChTrans1D2" presStyleIdx="1" presStyleCnt="3"/>
      <dgm:spPr/>
    </dgm:pt>
    <dgm:pt modelId="{BE299D94-848D-4F48-8728-FDB3A04D0ABC}" type="pres">
      <dgm:prSet presAssocID="{6CE452AE-5230-4915-B7BB-BF2052610DF6}" presName="hierRoot2" presStyleCnt="0"/>
      <dgm:spPr/>
    </dgm:pt>
    <dgm:pt modelId="{B905134C-36D9-41A3-804C-226E7C73E648}" type="pres">
      <dgm:prSet presAssocID="{6CE452AE-5230-4915-B7BB-BF2052610DF6}" presName="composite2" presStyleCnt="0"/>
      <dgm:spPr/>
    </dgm:pt>
    <dgm:pt modelId="{D246EFE6-C540-4425-B54B-FC1ABD3E3255}" type="pres">
      <dgm:prSet presAssocID="{6CE452AE-5230-4915-B7BB-BF2052610DF6}" presName="background2" presStyleLbl="node2" presStyleIdx="1" presStyleCnt="3"/>
      <dgm:spPr/>
    </dgm:pt>
    <dgm:pt modelId="{A1329AD2-C782-4BFF-B540-BC5EFC6B1F4C}" type="pres">
      <dgm:prSet presAssocID="{6CE452AE-5230-4915-B7BB-BF2052610DF6}" presName="text2" presStyleLbl="fgAcc2" presStyleIdx="1" presStyleCnt="3">
        <dgm:presLayoutVars>
          <dgm:chPref val="3"/>
        </dgm:presLayoutVars>
      </dgm:prSet>
      <dgm:spPr/>
    </dgm:pt>
    <dgm:pt modelId="{768DE1DE-AE43-47A7-9E43-7C112B0AA9DC}" type="pres">
      <dgm:prSet presAssocID="{6CE452AE-5230-4915-B7BB-BF2052610DF6}" presName="hierChild3" presStyleCnt="0"/>
      <dgm:spPr/>
    </dgm:pt>
    <dgm:pt modelId="{A5E1B7DA-CDC5-42C9-A1FE-D0EF214D1C8D}" type="pres">
      <dgm:prSet presAssocID="{1412969C-5FF1-498B-8AAA-2969F57AAFE5}" presName="Name10" presStyleLbl="parChTrans1D2" presStyleIdx="2" presStyleCnt="3"/>
      <dgm:spPr/>
    </dgm:pt>
    <dgm:pt modelId="{DF094EB3-588B-4786-8BDC-D5C13A775C39}" type="pres">
      <dgm:prSet presAssocID="{C4054156-BF2E-4788-BAFA-9520DCB74179}" presName="hierRoot2" presStyleCnt="0"/>
      <dgm:spPr/>
    </dgm:pt>
    <dgm:pt modelId="{59066390-64D9-4178-AEED-B5D01C84169E}" type="pres">
      <dgm:prSet presAssocID="{C4054156-BF2E-4788-BAFA-9520DCB74179}" presName="composite2" presStyleCnt="0"/>
      <dgm:spPr/>
    </dgm:pt>
    <dgm:pt modelId="{342F1EFA-DF93-4BF0-B113-306C8FF55D35}" type="pres">
      <dgm:prSet presAssocID="{C4054156-BF2E-4788-BAFA-9520DCB74179}" presName="background2" presStyleLbl="node2" presStyleIdx="2" presStyleCnt="3"/>
      <dgm:spPr/>
    </dgm:pt>
    <dgm:pt modelId="{41D0423D-641C-4A87-8838-11B18539AB80}" type="pres">
      <dgm:prSet presAssocID="{C4054156-BF2E-4788-BAFA-9520DCB74179}" presName="text2" presStyleLbl="fgAcc2" presStyleIdx="2" presStyleCnt="3">
        <dgm:presLayoutVars>
          <dgm:chPref val="3"/>
        </dgm:presLayoutVars>
      </dgm:prSet>
      <dgm:spPr/>
    </dgm:pt>
    <dgm:pt modelId="{32443D7A-CA4E-48AF-94B8-D7DC687DC803}" type="pres">
      <dgm:prSet presAssocID="{C4054156-BF2E-4788-BAFA-9520DCB74179}" presName="hierChild3" presStyleCnt="0"/>
      <dgm:spPr/>
    </dgm:pt>
    <dgm:pt modelId="{C20C429D-F009-4C23-A758-72D7AF6D79BE}" type="pres">
      <dgm:prSet presAssocID="{9B5AB728-D565-4ACC-9164-C7D29FBBD5B1}" presName="Name17" presStyleLbl="parChTrans1D3" presStyleIdx="1" presStyleCnt="2"/>
      <dgm:spPr/>
    </dgm:pt>
    <dgm:pt modelId="{DF756B49-4650-4D87-BE17-F697031CBB52}" type="pres">
      <dgm:prSet presAssocID="{357065D9-153B-4922-A715-950EA77B5C13}" presName="hierRoot3" presStyleCnt="0"/>
      <dgm:spPr/>
    </dgm:pt>
    <dgm:pt modelId="{16A5042B-AFF7-409F-BB32-41A71FEC3D92}" type="pres">
      <dgm:prSet presAssocID="{357065D9-153B-4922-A715-950EA77B5C13}" presName="composite3" presStyleCnt="0"/>
      <dgm:spPr/>
    </dgm:pt>
    <dgm:pt modelId="{34789CB1-D390-4346-99E4-F1DA5F923077}" type="pres">
      <dgm:prSet presAssocID="{357065D9-153B-4922-A715-950EA77B5C13}" presName="background3" presStyleLbl="node3" presStyleIdx="1" presStyleCnt="2"/>
      <dgm:spPr/>
    </dgm:pt>
    <dgm:pt modelId="{506AB96C-A233-48EA-90CE-BF60F166944B}" type="pres">
      <dgm:prSet presAssocID="{357065D9-153B-4922-A715-950EA77B5C13}" presName="text3" presStyleLbl="fgAcc3" presStyleIdx="1" presStyleCnt="2">
        <dgm:presLayoutVars>
          <dgm:chPref val="3"/>
        </dgm:presLayoutVars>
      </dgm:prSet>
      <dgm:spPr/>
    </dgm:pt>
    <dgm:pt modelId="{6FA7A6E9-D585-4E41-9634-7D8A2056A0EA}" type="pres">
      <dgm:prSet presAssocID="{357065D9-153B-4922-A715-950EA77B5C13}" presName="hierChild4" presStyleCnt="0"/>
      <dgm:spPr/>
    </dgm:pt>
  </dgm:ptLst>
  <dgm:cxnLst>
    <dgm:cxn modelId="{B46DD801-45BA-4511-A86F-C7905717A72D}" type="presOf" srcId="{0EDB2C1A-4125-4088-BA51-D39E8E35423A}" destId="{B95B45EA-600A-45C0-94E0-6C4C91249451}" srcOrd="0" destOrd="0" presId="urn:microsoft.com/office/officeart/2005/8/layout/hierarchy1"/>
    <dgm:cxn modelId="{55498808-1122-4A0D-B6C5-7A7F1E199F05}" srcId="{ED5D154E-C52A-477D-9B89-DD3B123C0498}" destId="{4D67026B-9251-40C6-878C-545DB1085655}" srcOrd="0" destOrd="0" parTransId="{CC70DB29-00EE-41D3-9992-EBD9CE0C00D1}" sibTransId="{0B9739DF-07E8-4EDD-9DC9-DB52BD730B17}"/>
    <dgm:cxn modelId="{8BB95929-A273-47B0-A48B-942782A8671B}" srcId="{739A44DB-AF3E-469D-A7DC-FE9F710DEEB6}" destId="{ED5D154E-C52A-477D-9B89-DD3B123C0498}" srcOrd="0" destOrd="0" parTransId="{836ADE2C-B659-4BAF-A6C3-3247740D0EFB}" sibTransId="{13100A4E-0B09-42AA-A793-2B50069236D2}"/>
    <dgm:cxn modelId="{AD7E2A31-2805-4295-B7CF-058D6622DD16}" srcId="{ED5D154E-C52A-477D-9B89-DD3B123C0498}" destId="{6CE452AE-5230-4915-B7BB-BF2052610DF6}" srcOrd="1" destOrd="0" parTransId="{056902A7-9580-439A-90C9-FF7FB5DD98D4}" sibTransId="{3EA0C991-028D-429D-B834-A8C817427FE4}"/>
    <dgm:cxn modelId="{BEC0F341-190D-43C0-BA34-B53254E0FDFF}" type="presOf" srcId="{1412969C-5FF1-498B-8AAA-2969F57AAFE5}" destId="{A5E1B7DA-CDC5-42C9-A1FE-D0EF214D1C8D}" srcOrd="0" destOrd="0" presId="urn:microsoft.com/office/officeart/2005/8/layout/hierarchy1"/>
    <dgm:cxn modelId="{08ACB66D-ED4F-4ACF-9955-BE31C0D7BF6B}" srcId="{ED5D154E-C52A-477D-9B89-DD3B123C0498}" destId="{C4054156-BF2E-4788-BAFA-9520DCB74179}" srcOrd="2" destOrd="0" parTransId="{1412969C-5FF1-498B-8AAA-2969F57AAFE5}" sibTransId="{5B601F55-96A9-487D-B85A-68587A821745}"/>
    <dgm:cxn modelId="{399B5173-3429-4AA0-BE6A-D4F7C605525E}" type="presOf" srcId="{CC70DB29-00EE-41D3-9992-EBD9CE0C00D1}" destId="{FE7F76B7-FC8C-4016-BEAC-E23094583FBB}" srcOrd="0" destOrd="0" presId="urn:microsoft.com/office/officeart/2005/8/layout/hierarchy1"/>
    <dgm:cxn modelId="{CB5D4754-BC9E-41CA-98B2-467624B054A4}" type="presOf" srcId="{4D67026B-9251-40C6-878C-545DB1085655}" destId="{595E8710-1B97-41E5-82C8-7D1CA8F95101}" srcOrd="0" destOrd="0" presId="urn:microsoft.com/office/officeart/2005/8/layout/hierarchy1"/>
    <dgm:cxn modelId="{17365074-1C26-4714-B47A-02AF2C6AC46D}" type="presOf" srcId="{AC23E9C1-3CA8-445A-930B-F55E28122793}" destId="{81D2FD64-C3E2-47B2-9C53-36C769E9B52D}" srcOrd="0" destOrd="0" presId="urn:microsoft.com/office/officeart/2005/8/layout/hierarchy1"/>
    <dgm:cxn modelId="{DFFB5654-F4FC-40BE-B6F0-FD117558351A}" type="presOf" srcId="{739A44DB-AF3E-469D-A7DC-FE9F710DEEB6}" destId="{BCE80787-6FCF-48EB-849A-BCE7371F9A38}" srcOrd="0" destOrd="0" presId="urn:microsoft.com/office/officeart/2005/8/layout/hierarchy1"/>
    <dgm:cxn modelId="{40E1C7A1-DDD7-45FE-9E44-C822BBA89620}" srcId="{C4054156-BF2E-4788-BAFA-9520DCB74179}" destId="{357065D9-153B-4922-A715-950EA77B5C13}" srcOrd="0" destOrd="0" parTransId="{9B5AB728-D565-4ACC-9164-C7D29FBBD5B1}" sibTransId="{A79958B1-8E75-4513-B12C-A66A5CE309CE}"/>
    <dgm:cxn modelId="{5EB73BA3-F6EA-4DEA-BF7A-0FCF6EF1A2C5}" type="presOf" srcId="{056902A7-9580-439A-90C9-FF7FB5DD98D4}" destId="{1B1D7DCD-9970-4480-B819-146708055A5D}" srcOrd="0" destOrd="0" presId="urn:microsoft.com/office/officeart/2005/8/layout/hierarchy1"/>
    <dgm:cxn modelId="{C3AC48A6-F7E2-4CFA-89C0-80A27BF729E7}" type="presOf" srcId="{357065D9-153B-4922-A715-950EA77B5C13}" destId="{506AB96C-A233-48EA-90CE-BF60F166944B}" srcOrd="0" destOrd="0" presId="urn:microsoft.com/office/officeart/2005/8/layout/hierarchy1"/>
    <dgm:cxn modelId="{F4D01DBE-A064-4E25-A581-6C526AD527F7}" type="presOf" srcId="{C4054156-BF2E-4788-BAFA-9520DCB74179}" destId="{41D0423D-641C-4A87-8838-11B18539AB80}" srcOrd="0" destOrd="0" presId="urn:microsoft.com/office/officeart/2005/8/layout/hierarchy1"/>
    <dgm:cxn modelId="{E55744CE-3EB6-419A-B868-318D0C5DB6A4}" srcId="{4D67026B-9251-40C6-878C-545DB1085655}" destId="{AC23E9C1-3CA8-445A-930B-F55E28122793}" srcOrd="0" destOrd="0" parTransId="{0EDB2C1A-4125-4088-BA51-D39E8E35423A}" sibTransId="{DBD27A4F-723C-4D52-A0F8-B8D17E9595BE}"/>
    <dgm:cxn modelId="{40A0ABD7-58A3-49F4-92E2-511012030049}" type="presOf" srcId="{ED5D154E-C52A-477D-9B89-DD3B123C0498}" destId="{EB112BF6-6817-4AA7-86AA-B16B6EDE8BAE}" srcOrd="0" destOrd="0" presId="urn:microsoft.com/office/officeart/2005/8/layout/hierarchy1"/>
    <dgm:cxn modelId="{7D2941F0-DA9D-4D95-8D62-F78DB605C993}" type="presOf" srcId="{9B5AB728-D565-4ACC-9164-C7D29FBBD5B1}" destId="{C20C429D-F009-4C23-A758-72D7AF6D79BE}" srcOrd="0" destOrd="0" presId="urn:microsoft.com/office/officeart/2005/8/layout/hierarchy1"/>
    <dgm:cxn modelId="{EF056AFE-56FF-47C4-8840-1DD31A3DD6BD}" type="presOf" srcId="{6CE452AE-5230-4915-B7BB-BF2052610DF6}" destId="{A1329AD2-C782-4BFF-B540-BC5EFC6B1F4C}" srcOrd="0" destOrd="0" presId="urn:microsoft.com/office/officeart/2005/8/layout/hierarchy1"/>
    <dgm:cxn modelId="{76CC0A9E-AD47-4EE1-A037-EB3DDEBCE550}" type="presParOf" srcId="{BCE80787-6FCF-48EB-849A-BCE7371F9A38}" destId="{B618426D-BF0B-48C2-8E4D-2BC9A5BD45A6}" srcOrd="0" destOrd="0" presId="urn:microsoft.com/office/officeart/2005/8/layout/hierarchy1"/>
    <dgm:cxn modelId="{AEC1AE09-BBAC-4539-9273-E9F2AA6A4756}" type="presParOf" srcId="{B618426D-BF0B-48C2-8E4D-2BC9A5BD45A6}" destId="{C8613BCA-AE2E-4CDA-BF80-6F9B221B7FF4}" srcOrd="0" destOrd="0" presId="urn:microsoft.com/office/officeart/2005/8/layout/hierarchy1"/>
    <dgm:cxn modelId="{175B0F11-C775-4B25-A9B0-D6CE178F0C70}" type="presParOf" srcId="{C8613BCA-AE2E-4CDA-BF80-6F9B221B7FF4}" destId="{16EB95CE-AD6D-4EAF-BEAA-E3DBF82D8D4C}" srcOrd="0" destOrd="0" presId="urn:microsoft.com/office/officeart/2005/8/layout/hierarchy1"/>
    <dgm:cxn modelId="{A7091F79-4178-41F5-9E30-EB75A0554110}" type="presParOf" srcId="{C8613BCA-AE2E-4CDA-BF80-6F9B221B7FF4}" destId="{EB112BF6-6817-4AA7-86AA-B16B6EDE8BAE}" srcOrd="1" destOrd="0" presId="urn:microsoft.com/office/officeart/2005/8/layout/hierarchy1"/>
    <dgm:cxn modelId="{568B6204-CB3C-4927-99EB-BE3287F541A2}" type="presParOf" srcId="{B618426D-BF0B-48C2-8E4D-2BC9A5BD45A6}" destId="{8CFADF82-6D1C-4CF9-8C3B-0DE7D10285F1}" srcOrd="1" destOrd="0" presId="urn:microsoft.com/office/officeart/2005/8/layout/hierarchy1"/>
    <dgm:cxn modelId="{4103C4DE-8518-4B08-AFDD-4E813F5F37E2}" type="presParOf" srcId="{8CFADF82-6D1C-4CF9-8C3B-0DE7D10285F1}" destId="{FE7F76B7-FC8C-4016-BEAC-E23094583FBB}" srcOrd="0" destOrd="0" presId="urn:microsoft.com/office/officeart/2005/8/layout/hierarchy1"/>
    <dgm:cxn modelId="{10852B59-DA5D-4CED-BE8D-3B2A69E9D697}" type="presParOf" srcId="{8CFADF82-6D1C-4CF9-8C3B-0DE7D10285F1}" destId="{60249D69-2DA6-45F3-93B3-AA8E23F8BCE7}" srcOrd="1" destOrd="0" presId="urn:microsoft.com/office/officeart/2005/8/layout/hierarchy1"/>
    <dgm:cxn modelId="{4AD4ED6B-F4C3-483A-83AB-B79D8F58B72E}" type="presParOf" srcId="{60249D69-2DA6-45F3-93B3-AA8E23F8BCE7}" destId="{13CC2294-4C1D-48DF-A5C1-F7D16F685E10}" srcOrd="0" destOrd="0" presId="urn:microsoft.com/office/officeart/2005/8/layout/hierarchy1"/>
    <dgm:cxn modelId="{F401F4DF-4F55-4BA7-A602-E13CBF3A2008}" type="presParOf" srcId="{13CC2294-4C1D-48DF-A5C1-F7D16F685E10}" destId="{13E8FB13-FC9B-4498-92BA-905E8FBD79D9}" srcOrd="0" destOrd="0" presId="urn:microsoft.com/office/officeart/2005/8/layout/hierarchy1"/>
    <dgm:cxn modelId="{40BFB5A3-591A-4823-919E-7108DBE39603}" type="presParOf" srcId="{13CC2294-4C1D-48DF-A5C1-F7D16F685E10}" destId="{595E8710-1B97-41E5-82C8-7D1CA8F95101}" srcOrd="1" destOrd="0" presId="urn:microsoft.com/office/officeart/2005/8/layout/hierarchy1"/>
    <dgm:cxn modelId="{D51C8853-A8D7-4869-AF07-A0BEEF473800}" type="presParOf" srcId="{60249D69-2DA6-45F3-93B3-AA8E23F8BCE7}" destId="{30528654-1EAD-44F3-8760-C2352CC9702D}" srcOrd="1" destOrd="0" presId="urn:microsoft.com/office/officeart/2005/8/layout/hierarchy1"/>
    <dgm:cxn modelId="{43A8F4BC-D5F7-484A-AB99-472E46AC39BC}" type="presParOf" srcId="{30528654-1EAD-44F3-8760-C2352CC9702D}" destId="{B95B45EA-600A-45C0-94E0-6C4C91249451}" srcOrd="0" destOrd="0" presId="urn:microsoft.com/office/officeart/2005/8/layout/hierarchy1"/>
    <dgm:cxn modelId="{8227A0E5-96CA-40B1-A50C-F39E19AD4B85}" type="presParOf" srcId="{30528654-1EAD-44F3-8760-C2352CC9702D}" destId="{E05FC714-ED60-41A6-A3E5-B03957D15C00}" srcOrd="1" destOrd="0" presId="urn:microsoft.com/office/officeart/2005/8/layout/hierarchy1"/>
    <dgm:cxn modelId="{5E195FCA-FEE8-401E-93D4-1FDB36CD3F2A}" type="presParOf" srcId="{E05FC714-ED60-41A6-A3E5-B03957D15C00}" destId="{102F5889-1DB6-4D26-8C2B-9329B77D9BD3}" srcOrd="0" destOrd="0" presId="urn:microsoft.com/office/officeart/2005/8/layout/hierarchy1"/>
    <dgm:cxn modelId="{80891694-8C94-4B55-BB21-F8531EB41607}" type="presParOf" srcId="{102F5889-1DB6-4D26-8C2B-9329B77D9BD3}" destId="{357A03DE-5D8A-4E78-AFA2-1A118C017C3A}" srcOrd="0" destOrd="0" presId="urn:microsoft.com/office/officeart/2005/8/layout/hierarchy1"/>
    <dgm:cxn modelId="{24D0E32B-7F36-43F6-8397-9B45DC4BF289}" type="presParOf" srcId="{102F5889-1DB6-4D26-8C2B-9329B77D9BD3}" destId="{81D2FD64-C3E2-47B2-9C53-36C769E9B52D}" srcOrd="1" destOrd="0" presId="urn:microsoft.com/office/officeart/2005/8/layout/hierarchy1"/>
    <dgm:cxn modelId="{263423B5-6080-419E-929C-1A76D52C0FC2}" type="presParOf" srcId="{E05FC714-ED60-41A6-A3E5-B03957D15C00}" destId="{70BE6A90-5D1E-4B1C-BE09-2E61075C56CA}" srcOrd="1" destOrd="0" presId="urn:microsoft.com/office/officeart/2005/8/layout/hierarchy1"/>
    <dgm:cxn modelId="{02446C44-8DAD-418F-B5E2-541D484732BE}" type="presParOf" srcId="{8CFADF82-6D1C-4CF9-8C3B-0DE7D10285F1}" destId="{1B1D7DCD-9970-4480-B819-146708055A5D}" srcOrd="2" destOrd="0" presId="urn:microsoft.com/office/officeart/2005/8/layout/hierarchy1"/>
    <dgm:cxn modelId="{304EFBFF-18FC-4005-AF93-988ABD935CD1}" type="presParOf" srcId="{8CFADF82-6D1C-4CF9-8C3B-0DE7D10285F1}" destId="{BE299D94-848D-4F48-8728-FDB3A04D0ABC}" srcOrd="3" destOrd="0" presId="urn:microsoft.com/office/officeart/2005/8/layout/hierarchy1"/>
    <dgm:cxn modelId="{37AAFAB3-36A3-4E30-ACCA-B01E6B478E99}" type="presParOf" srcId="{BE299D94-848D-4F48-8728-FDB3A04D0ABC}" destId="{B905134C-36D9-41A3-804C-226E7C73E648}" srcOrd="0" destOrd="0" presId="urn:microsoft.com/office/officeart/2005/8/layout/hierarchy1"/>
    <dgm:cxn modelId="{21299157-C82B-4E33-B290-5B572B1D8D06}" type="presParOf" srcId="{B905134C-36D9-41A3-804C-226E7C73E648}" destId="{D246EFE6-C540-4425-B54B-FC1ABD3E3255}" srcOrd="0" destOrd="0" presId="urn:microsoft.com/office/officeart/2005/8/layout/hierarchy1"/>
    <dgm:cxn modelId="{4922B3D3-E59D-40DA-8F55-6D958584D9B9}" type="presParOf" srcId="{B905134C-36D9-41A3-804C-226E7C73E648}" destId="{A1329AD2-C782-4BFF-B540-BC5EFC6B1F4C}" srcOrd="1" destOrd="0" presId="urn:microsoft.com/office/officeart/2005/8/layout/hierarchy1"/>
    <dgm:cxn modelId="{F1685B21-C52C-451A-9CCE-A80365F0BA6E}" type="presParOf" srcId="{BE299D94-848D-4F48-8728-FDB3A04D0ABC}" destId="{768DE1DE-AE43-47A7-9E43-7C112B0AA9DC}" srcOrd="1" destOrd="0" presId="urn:microsoft.com/office/officeart/2005/8/layout/hierarchy1"/>
    <dgm:cxn modelId="{48B73B04-1474-4A49-AB44-10561B44D6BE}" type="presParOf" srcId="{8CFADF82-6D1C-4CF9-8C3B-0DE7D10285F1}" destId="{A5E1B7DA-CDC5-42C9-A1FE-D0EF214D1C8D}" srcOrd="4" destOrd="0" presId="urn:microsoft.com/office/officeart/2005/8/layout/hierarchy1"/>
    <dgm:cxn modelId="{31FF6DFC-5F36-4CC9-A211-386E15DBFF84}" type="presParOf" srcId="{8CFADF82-6D1C-4CF9-8C3B-0DE7D10285F1}" destId="{DF094EB3-588B-4786-8BDC-D5C13A775C39}" srcOrd="5" destOrd="0" presId="urn:microsoft.com/office/officeart/2005/8/layout/hierarchy1"/>
    <dgm:cxn modelId="{9D028869-ADC4-48AE-8B88-79F8C973AAE2}" type="presParOf" srcId="{DF094EB3-588B-4786-8BDC-D5C13A775C39}" destId="{59066390-64D9-4178-AEED-B5D01C84169E}" srcOrd="0" destOrd="0" presId="urn:microsoft.com/office/officeart/2005/8/layout/hierarchy1"/>
    <dgm:cxn modelId="{3761B29A-2343-4B01-93AC-C73609FC32CD}" type="presParOf" srcId="{59066390-64D9-4178-AEED-B5D01C84169E}" destId="{342F1EFA-DF93-4BF0-B113-306C8FF55D35}" srcOrd="0" destOrd="0" presId="urn:microsoft.com/office/officeart/2005/8/layout/hierarchy1"/>
    <dgm:cxn modelId="{D5BFFD3A-DA48-4F68-A45B-81F13EE43D0E}" type="presParOf" srcId="{59066390-64D9-4178-AEED-B5D01C84169E}" destId="{41D0423D-641C-4A87-8838-11B18539AB80}" srcOrd="1" destOrd="0" presId="urn:microsoft.com/office/officeart/2005/8/layout/hierarchy1"/>
    <dgm:cxn modelId="{FA0A4745-5488-44DC-9A68-9AC1100A2B38}" type="presParOf" srcId="{DF094EB3-588B-4786-8BDC-D5C13A775C39}" destId="{32443D7A-CA4E-48AF-94B8-D7DC687DC803}" srcOrd="1" destOrd="0" presId="urn:microsoft.com/office/officeart/2005/8/layout/hierarchy1"/>
    <dgm:cxn modelId="{ED29A5D8-D9BB-4374-9992-016AC7810F32}" type="presParOf" srcId="{32443D7A-CA4E-48AF-94B8-D7DC687DC803}" destId="{C20C429D-F009-4C23-A758-72D7AF6D79BE}" srcOrd="0" destOrd="0" presId="urn:microsoft.com/office/officeart/2005/8/layout/hierarchy1"/>
    <dgm:cxn modelId="{CB57A5E0-4011-4927-98FA-E355CD2DE408}" type="presParOf" srcId="{32443D7A-CA4E-48AF-94B8-D7DC687DC803}" destId="{DF756B49-4650-4D87-BE17-F697031CBB52}" srcOrd="1" destOrd="0" presId="urn:microsoft.com/office/officeart/2005/8/layout/hierarchy1"/>
    <dgm:cxn modelId="{51556A35-E398-4B38-96EF-090457F728E2}" type="presParOf" srcId="{DF756B49-4650-4D87-BE17-F697031CBB52}" destId="{16A5042B-AFF7-409F-BB32-41A71FEC3D92}" srcOrd="0" destOrd="0" presId="urn:microsoft.com/office/officeart/2005/8/layout/hierarchy1"/>
    <dgm:cxn modelId="{05E4EC88-B193-4439-B3C3-16F6BA738FC4}" type="presParOf" srcId="{16A5042B-AFF7-409F-BB32-41A71FEC3D92}" destId="{34789CB1-D390-4346-99E4-F1DA5F923077}" srcOrd="0" destOrd="0" presId="urn:microsoft.com/office/officeart/2005/8/layout/hierarchy1"/>
    <dgm:cxn modelId="{C60FFFF7-E650-4C35-8077-B11ADE16E3B3}" type="presParOf" srcId="{16A5042B-AFF7-409F-BB32-41A71FEC3D92}" destId="{506AB96C-A233-48EA-90CE-BF60F166944B}" srcOrd="1" destOrd="0" presId="urn:microsoft.com/office/officeart/2005/8/layout/hierarchy1"/>
    <dgm:cxn modelId="{07C18CB7-F033-4942-9B2B-9662ED2A1ED5}" type="presParOf" srcId="{DF756B49-4650-4D87-BE17-F697031CBB52}" destId="{6FA7A6E9-D585-4E41-9634-7D8A2056A0E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ADACDA3-6276-45BF-B27A-B497B20843AB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F944B3A-E8D2-48C8-AFFC-88EDD009ABF7}">
      <dgm:prSet/>
      <dgm:spPr/>
      <dgm:t>
        <a:bodyPr/>
        <a:lstStyle/>
        <a:p>
          <a:r>
            <a:rPr lang="en-US" dirty="0"/>
            <a:t>Data Split</a:t>
          </a:r>
        </a:p>
      </dgm:t>
    </dgm:pt>
    <dgm:pt modelId="{CE986056-C39F-4448-A13C-93AFE10B5049}" type="parTrans" cxnId="{EF1414DF-E5C2-4F9A-8CE6-8A28D729B64A}">
      <dgm:prSet/>
      <dgm:spPr/>
      <dgm:t>
        <a:bodyPr/>
        <a:lstStyle/>
        <a:p>
          <a:endParaRPr lang="en-US"/>
        </a:p>
      </dgm:t>
    </dgm:pt>
    <dgm:pt modelId="{BB53936F-EEB9-4D23-B92F-F290EC2DC4B0}" type="sibTrans" cxnId="{EF1414DF-E5C2-4F9A-8CE6-8A28D729B64A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2E8E13FF-96C6-407E-9DB2-4A9AD6800F34}">
      <dgm:prSet/>
      <dgm:spPr/>
      <dgm:t>
        <a:bodyPr/>
        <a:lstStyle/>
        <a:p>
          <a:r>
            <a:rPr lang="en-US" dirty="0"/>
            <a:t>80-20 training/testing split. Ensures reliable performance on unseen data.</a:t>
          </a:r>
        </a:p>
      </dgm:t>
    </dgm:pt>
    <dgm:pt modelId="{42A74798-4210-4777-90A3-32613434BAE0}" type="parTrans" cxnId="{03D5E2B2-9087-4938-9F8B-AC9AAD9F2073}">
      <dgm:prSet/>
      <dgm:spPr/>
      <dgm:t>
        <a:bodyPr/>
        <a:lstStyle/>
        <a:p>
          <a:endParaRPr lang="en-US"/>
        </a:p>
      </dgm:t>
    </dgm:pt>
    <dgm:pt modelId="{6895DC46-4598-457F-AD0C-4AC075BAC203}" type="sibTrans" cxnId="{03D5E2B2-9087-4938-9F8B-AC9AAD9F2073}">
      <dgm:prSet/>
      <dgm:spPr/>
      <dgm:t>
        <a:bodyPr/>
        <a:lstStyle/>
        <a:p>
          <a:endParaRPr lang="en-US"/>
        </a:p>
      </dgm:t>
    </dgm:pt>
    <dgm:pt modelId="{462B0E0E-EA15-475E-8989-9625001AC741}">
      <dgm:prSet/>
      <dgm:spPr/>
      <dgm:t>
        <a:bodyPr/>
        <a:lstStyle/>
        <a:p>
          <a:r>
            <a:rPr lang="en-US" dirty="0"/>
            <a:t>Model Training</a:t>
          </a:r>
        </a:p>
      </dgm:t>
    </dgm:pt>
    <dgm:pt modelId="{91228E36-9468-43D5-A463-5553A314C878}" type="parTrans" cxnId="{B4143D0F-4B02-4B04-8DB9-B8AF60BD0EC0}">
      <dgm:prSet/>
      <dgm:spPr/>
      <dgm:t>
        <a:bodyPr/>
        <a:lstStyle/>
        <a:p>
          <a:endParaRPr lang="en-US"/>
        </a:p>
      </dgm:t>
    </dgm:pt>
    <dgm:pt modelId="{DC7F7937-08D1-4D07-A9EB-93E44FC80E01}" type="sibTrans" cxnId="{B4143D0F-4B02-4B04-8DB9-B8AF60BD0EC0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4C464BFB-8C9D-4DED-A84B-FECD7CF2D385}">
      <dgm:prSet/>
      <dgm:spPr/>
      <dgm:t>
        <a:bodyPr/>
        <a:lstStyle/>
        <a:p>
          <a:pPr rtl="0"/>
          <a:r>
            <a:rPr lang="en-US" dirty="0"/>
            <a:t>Adam optimizer used. Specific loss functions per output type. </a:t>
          </a:r>
          <a:endParaRPr lang="en-US" dirty="0">
            <a:latin typeface="Aptos Display" panose="020F0302020204030204"/>
          </a:endParaRPr>
        </a:p>
      </dgm:t>
    </dgm:pt>
    <dgm:pt modelId="{7EE721F8-D5A5-4939-A950-14AB52C06E55}" type="parTrans" cxnId="{90358D33-9EB0-4F9E-9BFA-95CA36F795D6}">
      <dgm:prSet/>
      <dgm:spPr/>
      <dgm:t>
        <a:bodyPr/>
        <a:lstStyle/>
        <a:p>
          <a:endParaRPr lang="en-US"/>
        </a:p>
      </dgm:t>
    </dgm:pt>
    <dgm:pt modelId="{64C13616-D718-4A0E-AD42-DF5E9A0ACE5A}" type="sibTrans" cxnId="{90358D33-9EB0-4F9E-9BFA-95CA36F795D6}">
      <dgm:prSet/>
      <dgm:spPr/>
      <dgm:t>
        <a:bodyPr/>
        <a:lstStyle/>
        <a:p>
          <a:endParaRPr lang="en-US"/>
        </a:p>
      </dgm:t>
    </dgm:pt>
    <dgm:pt modelId="{89652171-84A7-4B6F-BB38-630CBFEF3BA0}">
      <dgm:prSet/>
      <dgm:spPr/>
      <dgm:t>
        <a:bodyPr/>
        <a:lstStyle/>
        <a:p>
          <a:r>
            <a:rPr lang="en-US" dirty="0"/>
            <a:t>Validation &amp; Dropout</a:t>
          </a:r>
        </a:p>
      </dgm:t>
    </dgm:pt>
    <dgm:pt modelId="{C1BCD20F-6AAA-4102-9799-CEC07AF4BC27}" type="parTrans" cxnId="{824AEC25-08F8-4240-8B0E-435A6A2BA41D}">
      <dgm:prSet/>
      <dgm:spPr/>
      <dgm:t>
        <a:bodyPr/>
        <a:lstStyle/>
        <a:p>
          <a:endParaRPr lang="en-US"/>
        </a:p>
      </dgm:t>
    </dgm:pt>
    <dgm:pt modelId="{F0284BBB-EE8F-4D86-8D52-A9A58ACB6D44}" type="sibTrans" cxnId="{824AEC25-08F8-4240-8B0E-435A6A2BA41D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F22B061C-DF4A-4E91-BBE7-75A1EB1685CD}">
      <dgm:prSet/>
      <dgm:spPr/>
      <dgm:t>
        <a:bodyPr/>
        <a:lstStyle/>
        <a:p>
          <a:pPr rtl="0"/>
          <a:r>
            <a:rPr lang="en-US" dirty="0"/>
            <a:t>20% validation for monitoring overfitting. </a:t>
          </a:r>
          <a:endParaRPr lang="en-US" dirty="0">
            <a:latin typeface="Aptos Display" panose="020F0302020204030204"/>
          </a:endParaRPr>
        </a:p>
      </dgm:t>
    </dgm:pt>
    <dgm:pt modelId="{8D5AEF54-5D53-45CC-8D6B-F9C17646B978}" type="parTrans" cxnId="{B1E441E8-CEB9-45D1-8B37-EC944E147B0F}">
      <dgm:prSet/>
      <dgm:spPr/>
      <dgm:t>
        <a:bodyPr/>
        <a:lstStyle/>
        <a:p>
          <a:endParaRPr lang="en-US"/>
        </a:p>
      </dgm:t>
    </dgm:pt>
    <dgm:pt modelId="{98BE94B7-8BF7-45D5-904A-7CB16F6BB705}" type="sibTrans" cxnId="{B1E441E8-CEB9-45D1-8B37-EC944E147B0F}">
      <dgm:prSet/>
      <dgm:spPr/>
      <dgm:t>
        <a:bodyPr/>
        <a:lstStyle/>
        <a:p>
          <a:endParaRPr lang="en-US"/>
        </a:p>
      </dgm:t>
    </dgm:pt>
    <dgm:pt modelId="{10D8864C-385D-469C-BD40-60CCA679D024}">
      <dgm:prSet phldr="0"/>
      <dgm:spPr/>
      <dgm:t>
        <a:bodyPr/>
        <a:lstStyle/>
        <a:p>
          <a:r>
            <a:rPr lang="en-US" dirty="0"/>
            <a:t>Epochs: 30, Batch Size: 32.</a:t>
          </a:r>
        </a:p>
      </dgm:t>
    </dgm:pt>
    <dgm:pt modelId="{2C98BFA1-60EE-470F-972E-2F56E55DED2E}" type="parTrans" cxnId="{814BC70B-0FD6-4DF6-838B-81792A7A40E6}">
      <dgm:prSet/>
      <dgm:spPr/>
    </dgm:pt>
    <dgm:pt modelId="{B8385F12-6649-4A0A-ADFF-D72C3608EB1E}" type="sibTrans" cxnId="{814BC70B-0FD6-4DF6-838B-81792A7A40E6}">
      <dgm:prSet phldrT="3" phldr="0"/>
      <dgm:spPr/>
    </dgm:pt>
    <dgm:pt modelId="{92D7815D-2C12-4A86-B926-C806C81B103B}">
      <dgm:prSet phldr="0"/>
      <dgm:spPr/>
      <dgm:t>
        <a:bodyPr/>
        <a:lstStyle/>
        <a:p>
          <a:r>
            <a:rPr lang="en-US" dirty="0"/>
            <a:t>Dropout rate of 0.3 for generalization.</a:t>
          </a:r>
        </a:p>
      </dgm:t>
    </dgm:pt>
    <dgm:pt modelId="{AF9E3916-2FB1-48E4-9945-3EBD810F0C39}" type="parTrans" cxnId="{02A5CA5B-764B-4EA4-AD36-F01FA40A61E4}">
      <dgm:prSet/>
      <dgm:spPr/>
    </dgm:pt>
    <dgm:pt modelId="{D0252B90-D84F-4D8E-A0B9-937BFAF8C230}" type="sibTrans" cxnId="{02A5CA5B-764B-4EA4-AD36-F01FA40A61E4}">
      <dgm:prSet phldrT="4" phldr="0"/>
      <dgm:spPr/>
    </dgm:pt>
    <dgm:pt modelId="{91B04571-E1FC-47F6-A788-76B58CEE940D}" type="pres">
      <dgm:prSet presAssocID="{8ADACDA3-6276-45BF-B27A-B497B20843AB}" presName="Name0" presStyleCnt="0">
        <dgm:presLayoutVars>
          <dgm:animLvl val="lvl"/>
          <dgm:resizeHandles val="exact"/>
        </dgm:presLayoutVars>
      </dgm:prSet>
      <dgm:spPr/>
    </dgm:pt>
    <dgm:pt modelId="{15AF96F9-1F56-42C4-9024-9F76D555088E}" type="pres">
      <dgm:prSet presAssocID="{6F944B3A-E8D2-48C8-AFFC-88EDD009ABF7}" presName="compositeNode" presStyleCnt="0">
        <dgm:presLayoutVars>
          <dgm:bulletEnabled val="1"/>
        </dgm:presLayoutVars>
      </dgm:prSet>
      <dgm:spPr/>
    </dgm:pt>
    <dgm:pt modelId="{58CDA48D-B180-4B58-B2A8-4F4F815F7EEB}" type="pres">
      <dgm:prSet presAssocID="{6F944B3A-E8D2-48C8-AFFC-88EDD009ABF7}" presName="bgRect" presStyleLbl="bgAccFollowNode1" presStyleIdx="0" presStyleCnt="3"/>
      <dgm:spPr/>
    </dgm:pt>
    <dgm:pt modelId="{BA8E6832-A059-44E7-9D89-1C8711BA12D5}" type="pres">
      <dgm:prSet presAssocID="{BB53936F-EEB9-4D23-B92F-F290EC2DC4B0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726CBB28-493D-4052-A004-B7DB52352F28}" type="pres">
      <dgm:prSet presAssocID="{6F944B3A-E8D2-48C8-AFFC-88EDD009ABF7}" presName="bottomLine" presStyleLbl="alignNode1" presStyleIdx="1" presStyleCnt="6">
        <dgm:presLayoutVars/>
      </dgm:prSet>
      <dgm:spPr/>
    </dgm:pt>
    <dgm:pt modelId="{2FB5A053-B64F-4132-B6DF-7476C11A9E43}" type="pres">
      <dgm:prSet presAssocID="{6F944B3A-E8D2-48C8-AFFC-88EDD009ABF7}" presName="nodeText" presStyleLbl="bgAccFollowNode1" presStyleIdx="0" presStyleCnt="3">
        <dgm:presLayoutVars>
          <dgm:bulletEnabled val="1"/>
        </dgm:presLayoutVars>
      </dgm:prSet>
      <dgm:spPr/>
    </dgm:pt>
    <dgm:pt modelId="{B08191C8-85AE-437C-B973-AFC7C2C057A0}" type="pres">
      <dgm:prSet presAssocID="{BB53936F-EEB9-4D23-B92F-F290EC2DC4B0}" presName="sibTrans" presStyleCnt="0"/>
      <dgm:spPr/>
    </dgm:pt>
    <dgm:pt modelId="{B8D496C5-72A0-4F27-9EDB-FF578931B7A6}" type="pres">
      <dgm:prSet presAssocID="{462B0E0E-EA15-475E-8989-9625001AC741}" presName="compositeNode" presStyleCnt="0">
        <dgm:presLayoutVars>
          <dgm:bulletEnabled val="1"/>
        </dgm:presLayoutVars>
      </dgm:prSet>
      <dgm:spPr/>
    </dgm:pt>
    <dgm:pt modelId="{52D99C41-C87F-48A1-B17A-B7FA0499C5ED}" type="pres">
      <dgm:prSet presAssocID="{462B0E0E-EA15-475E-8989-9625001AC741}" presName="bgRect" presStyleLbl="bgAccFollowNode1" presStyleIdx="1" presStyleCnt="3"/>
      <dgm:spPr/>
    </dgm:pt>
    <dgm:pt modelId="{96C06DD1-5747-44D0-91E7-7498CB2737E9}" type="pres">
      <dgm:prSet presAssocID="{DC7F7937-08D1-4D07-A9EB-93E44FC80E01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D33F0A68-6FB4-4726-9E2C-5DE84B1432E7}" type="pres">
      <dgm:prSet presAssocID="{462B0E0E-EA15-475E-8989-9625001AC741}" presName="bottomLine" presStyleLbl="alignNode1" presStyleIdx="3" presStyleCnt="6">
        <dgm:presLayoutVars/>
      </dgm:prSet>
      <dgm:spPr/>
    </dgm:pt>
    <dgm:pt modelId="{C7FFBC6C-F391-4DB1-BDE3-AB906EF710AF}" type="pres">
      <dgm:prSet presAssocID="{462B0E0E-EA15-475E-8989-9625001AC741}" presName="nodeText" presStyleLbl="bgAccFollowNode1" presStyleIdx="1" presStyleCnt="3">
        <dgm:presLayoutVars>
          <dgm:bulletEnabled val="1"/>
        </dgm:presLayoutVars>
      </dgm:prSet>
      <dgm:spPr/>
    </dgm:pt>
    <dgm:pt modelId="{074CB280-3030-4486-976F-7087B69B1E12}" type="pres">
      <dgm:prSet presAssocID="{DC7F7937-08D1-4D07-A9EB-93E44FC80E01}" presName="sibTrans" presStyleCnt="0"/>
      <dgm:spPr/>
    </dgm:pt>
    <dgm:pt modelId="{D651F29C-8586-48D0-BD8E-4EB8E0A28095}" type="pres">
      <dgm:prSet presAssocID="{89652171-84A7-4B6F-BB38-630CBFEF3BA0}" presName="compositeNode" presStyleCnt="0">
        <dgm:presLayoutVars>
          <dgm:bulletEnabled val="1"/>
        </dgm:presLayoutVars>
      </dgm:prSet>
      <dgm:spPr/>
    </dgm:pt>
    <dgm:pt modelId="{7F77A16F-13DE-4FB1-95A3-5729B80F67ED}" type="pres">
      <dgm:prSet presAssocID="{89652171-84A7-4B6F-BB38-630CBFEF3BA0}" presName="bgRect" presStyleLbl="bgAccFollowNode1" presStyleIdx="2" presStyleCnt="3"/>
      <dgm:spPr/>
    </dgm:pt>
    <dgm:pt modelId="{A55843E5-4799-4F3C-8A0C-AF41DB50F8DE}" type="pres">
      <dgm:prSet presAssocID="{F0284BBB-EE8F-4D86-8D52-A9A58ACB6D44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A615F9A5-0593-481D-8476-3BB24BA4CD0F}" type="pres">
      <dgm:prSet presAssocID="{89652171-84A7-4B6F-BB38-630CBFEF3BA0}" presName="bottomLine" presStyleLbl="alignNode1" presStyleIdx="5" presStyleCnt="6">
        <dgm:presLayoutVars/>
      </dgm:prSet>
      <dgm:spPr/>
    </dgm:pt>
    <dgm:pt modelId="{0191F3C8-9BAE-4148-97AC-BAC34E90ADAE}" type="pres">
      <dgm:prSet presAssocID="{89652171-84A7-4B6F-BB38-630CBFEF3BA0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3D096A06-984F-42BE-8E4A-BD5B477DD2A7}" type="presOf" srcId="{462B0E0E-EA15-475E-8989-9625001AC741}" destId="{C7FFBC6C-F391-4DB1-BDE3-AB906EF710AF}" srcOrd="1" destOrd="0" presId="urn:microsoft.com/office/officeart/2016/7/layout/BasicLinearProcessNumbered"/>
    <dgm:cxn modelId="{814BC70B-0FD6-4DF6-838B-81792A7A40E6}" srcId="{462B0E0E-EA15-475E-8989-9625001AC741}" destId="{10D8864C-385D-469C-BD40-60CCA679D024}" srcOrd="1" destOrd="0" parTransId="{2C98BFA1-60EE-470F-972E-2F56E55DED2E}" sibTransId="{B8385F12-6649-4A0A-ADFF-D72C3608EB1E}"/>
    <dgm:cxn modelId="{138F5A0D-7E60-44D4-8052-8D54922CFAE1}" type="presOf" srcId="{F0284BBB-EE8F-4D86-8D52-A9A58ACB6D44}" destId="{A55843E5-4799-4F3C-8A0C-AF41DB50F8DE}" srcOrd="0" destOrd="0" presId="urn:microsoft.com/office/officeart/2016/7/layout/BasicLinearProcessNumbered"/>
    <dgm:cxn modelId="{B4143D0F-4B02-4B04-8DB9-B8AF60BD0EC0}" srcId="{8ADACDA3-6276-45BF-B27A-B497B20843AB}" destId="{462B0E0E-EA15-475E-8989-9625001AC741}" srcOrd="1" destOrd="0" parTransId="{91228E36-9468-43D5-A463-5553A314C878}" sibTransId="{DC7F7937-08D1-4D07-A9EB-93E44FC80E01}"/>
    <dgm:cxn modelId="{D88F0623-EC3D-4C7A-B4F0-CF55F1851359}" type="presOf" srcId="{10D8864C-385D-469C-BD40-60CCA679D024}" destId="{C7FFBC6C-F391-4DB1-BDE3-AB906EF710AF}" srcOrd="0" destOrd="2" presId="urn:microsoft.com/office/officeart/2016/7/layout/BasicLinearProcessNumbered"/>
    <dgm:cxn modelId="{824AEC25-08F8-4240-8B0E-435A6A2BA41D}" srcId="{8ADACDA3-6276-45BF-B27A-B497B20843AB}" destId="{89652171-84A7-4B6F-BB38-630CBFEF3BA0}" srcOrd="2" destOrd="0" parTransId="{C1BCD20F-6AAA-4102-9799-CEC07AF4BC27}" sibTransId="{F0284BBB-EE8F-4D86-8D52-A9A58ACB6D44}"/>
    <dgm:cxn modelId="{90358D33-9EB0-4F9E-9BFA-95CA36F795D6}" srcId="{462B0E0E-EA15-475E-8989-9625001AC741}" destId="{4C464BFB-8C9D-4DED-A84B-FECD7CF2D385}" srcOrd="0" destOrd="0" parTransId="{7EE721F8-D5A5-4939-A950-14AB52C06E55}" sibTransId="{64C13616-D718-4A0E-AD42-DF5E9A0ACE5A}"/>
    <dgm:cxn modelId="{1BA87D3A-69E1-46C6-8AAD-361DF07F67C7}" type="presOf" srcId="{2E8E13FF-96C6-407E-9DB2-4A9AD6800F34}" destId="{2FB5A053-B64F-4132-B6DF-7476C11A9E43}" srcOrd="0" destOrd="1" presId="urn:microsoft.com/office/officeart/2016/7/layout/BasicLinearProcessNumbered"/>
    <dgm:cxn modelId="{FD90F83F-1DE5-4DD9-BD9C-A9A2A08298DC}" type="presOf" srcId="{462B0E0E-EA15-475E-8989-9625001AC741}" destId="{52D99C41-C87F-48A1-B17A-B7FA0499C5ED}" srcOrd="0" destOrd="0" presId="urn:microsoft.com/office/officeart/2016/7/layout/BasicLinearProcessNumbered"/>
    <dgm:cxn modelId="{02A5CA5B-764B-4EA4-AD36-F01FA40A61E4}" srcId="{89652171-84A7-4B6F-BB38-630CBFEF3BA0}" destId="{92D7815D-2C12-4A86-B926-C806C81B103B}" srcOrd="1" destOrd="0" parTransId="{AF9E3916-2FB1-48E4-9945-3EBD810F0C39}" sibTransId="{D0252B90-D84F-4D8E-A0B9-937BFAF8C230}"/>
    <dgm:cxn modelId="{3AA6F263-5184-4144-BFA2-F59E4D86DCC9}" type="presOf" srcId="{6F944B3A-E8D2-48C8-AFFC-88EDD009ABF7}" destId="{58CDA48D-B180-4B58-B2A8-4F4F815F7EEB}" srcOrd="0" destOrd="0" presId="urn:microsoft.com/office/officeart/2016/7/layout/BasicLinearProcessNumbered"/>
    <dgm:cxn modelId="{2BD10449-A012-479E-8C97-1A4142E21CEB}" type="presOf" srcId="{8ADACDA3-6276-45BF-B27A-B497B20843AB}" destId="{91B04571-E1FC-47F6-A788-76B58CEE940D}" srcOrd="0" destOrd="0" presId="urn:microsoft.com/office/officeart/2016/7/layout/BasicLinearProcessNumbered"/>
    <dgm:cxn modelId="{C092D86C-A601-4947-B46F-8C919E89A039}" type="presOf" srcId="{F22B061C-DF4A-4E91-BBE7-75A1EB1685CD}" destId="{0191F3C8-9BAE-4148-97AC-BAC34E90ADAE}" srcOrd="0" destOrd="1" presId="urn:microsoft.com/office/officeart/2016/7/layout/BasicLinearProcessNumbered"/>
    <dgm:cxn modelId="{4D978475-204E-4FBF-BD6E-57D3D01A7098}" type="presOf" srcId="{92D7815D-2C12-4A86-B926-C806C81B103B}" destId="{0191F3C8-9BAE-4148-97AC-BAC34E90ADAE}" srcOrd="0" destOrd="2" presId="urn:microsoft.com/office/officeart/2016/7/layout/BasicLinearProcessNumbered"/>
    <dgm:cxn modelId="{14395E7B-8781-41F7-A47A-40BDC36F17A4}" type="presOf" srcId="{BB53936F-EEB9-4D23-B92F-F290EC2DC4B0}" destId="{BA8E6832-A059-44E7-9D89-1C8711BA12D5}" srcOrd="0" destOrd="0" presId="urn:microsoft.com/office/officeart/2016/7/layout/BasicLinearProcessNumbered"/>
    <dgm:cxn modelId="{0B376AA4-620E-40E1-8DB2-6A4D4AEEE2AC}" type="presOf" srcId="{4C464BFB-8C9D-4DED-A84B-FECD7CF2D385}" destId="{C7FFBC6C-F391-4DB1-BDE3-AB906EF710AF}" srcOrd="0" destOrd="1" presId="urn:microsoft.com/office/officeart/2016/7/layout/BasicLinearProcessNumbered"/>
    <dgm:cxn modelId="{A971F5B0-B687-4A2A-9E99-0FE6D8DFE22D}" type="presOf" srcId="{DC7F7937-08D1-4D07-A9EB-93E44FC80E01}" destId="{96C06DD1-5747-44D0-91E7-7498CB2737E9}" srcOrd="0" destOrd="0" presId="urn:microsoft.com/office/officeart/2016/7/layout/BasicLinearProcessNumbered"/>
    <dgm:cxn modelId="{03D5E2B2-9087-4938-9F8B-AC9AAD9F2073}" srcId="{6F944B3A-E8D2-48C8-AFFC-88EDD009ABF7}" destId="{2E8E13FF-96C6-407E-9DB2-4A9AD6800F34}" srcOrd="0" destOrd="0" parTransId="{42A74798-4210-4777-90A3-32613434BAE0}" sibTransId="{6895DC46-4598-457F-AD0C-4AC075BAC203}"/>
    <dgm:cxn modelId="{C371AFC9-24AD-4D2B-8435-841E2216778B}" type="presOf" srcId="{89652171-84A7-4B6F-BB38-630CBFEF3BA0}" destId="{7F77A16F-13DE-4FB1-95A3-5729B80F67ED}" srcOrd="0" destOrd="0" presId="urn:microsoft.com/office/officeart/2016/7/layout/BasicLinearProcessNumbered"/>
    <dgm:cxn modelId="{EF1414DF-E5C2-4F9A-8CE6-8A28D729B64A}" srcId="{8ADACDA3-6276-45BF-B27A-B497B20843AB}" destId="{6F944B3A-E8D2-48C8-AFFC-88EDD009ABF7}" srcOrd="0" destOrd="0" parTransId="{CE986056-C39F-4448-A13C-93AFE10B5049}" sibTransId="{BB53936F-EEB9-4D23-B92F-F290EC2DC4B0}"/>
    <dgm:cxn modelId="{B1E441E8-CEB9-45D1-8B37-EC944E147B0F}" srcId="{89652171-84A7-4B6F-BB38-630CBFEF3BA0}" destId="{F22B061C-DF4A-4E91-BBE7-75A1EB1685CD}" srcOrd="0" destOrd="0" parTransId="{8D5AEF54-5D53-45CC-8D6B-F9C17646B978}" sibTransId="{98BE94B7-8BF7-45D5-904A-7CB16F6BB705}"/>
    <dgm:cxn modelId="{8BB0FFF0-458C-4AC1-81D0-A39AFADEE199}" type="presOf" srcId="{6F944B3A-E8D2-48C8-AFFC-88EDD009ABF7}" destId="{2FB5A053-B64F-4132-B6DF-7476C11A9E43}" srcOrd="1" destOrd="0" presId="urn:microsoft.com/office/officeart/2016/7/layout/BasicLinearProcessNumbered"/>
    <dgm:cxn modelId="{2BD40DFE-D999-47C2-B97B-23C0B7D4A3D6}" type="presOf" srcId="{89652171-84A7-4B6F-BB38-630CBFEF3BA0}" destId="{0191F3C8-9BAE-4148-97AC-BAC34E90ADAE}" srcOrd="1" destOrd="0" presId="urn:microsoft.com/office/officeart/2016/7/layout/BasicLinearProcessNumbered"/>
    <dgm:cxn modelId="{B8C7E64A-9807-41C5-AB0E-E983633AE75F}" type="presParOf" srcId="{91B04571-E1FC-47F6-A788-76B58CEE940D}" destId="{15AF96F9-1F56-42C4-9024-9F76D555088E}" srcOrd="0" destOrd="0" presId="urn:microsoft.com/office/officeart/2016/7/layout/BasicLinearProcessNumbered"/>
    <dgm:cxn modelId="{B8FDCFAD-9792-4258-96EA-500ED245F739}" type="presParOf" srcId="{15AF96F9-1F56-42C4-9024-9F76D555088E}" destId="{58CDA48D-B180-4B58-B2A8-4F4F815F7EEB}" srcOrd="0" destOrd="0" presId="urn:microsoft.com/office/officeart/2016/7/layout/BasicLinearProcessNumbered"/>
    <dgm:cxn modelId="{F543FDD4-2E83-408C-82DA-C0443A67E5D3}" type="presParOf" srcId="{15AF96F9-1F56-42C4-9024-9F76D555088E}" destId="{BA8E6832-A059-44E7-9D89-1C8711BA12D5}" srcOrd="1" destOrd="0" presId="urn:microsoft.com/office/officeart/2016/7/layout/BasicLinearProcessNumbered"/>
    <dgm:cxn modelId="{C654DEB7-1EDF-43FA-AA06-77138613EF78}" type="presParOf" srcId="{15AF96F9-1F56-42C4-9024-9F76D555088E}" destId="{726CBB28-493D-4052-A004-B7DB52352F28}" srcOrd="2" destOrd="0" presId="urn:microsoft.com/office/officeart/2016/7/layout/BasicLinearProcessNumbered"/>
    <dgm:cxn modelId="{98DEEBF2-3CC1-414F-8DB9-F14F9B132217}" type="presParOf" srcId="{15AF96F9-1F56-42C4-9024-9F76D555088E}" destId="{2FB5A053-B64F-4132-B6DF-7476C11A9E43}" srcOrd="3" destOrd="0" presId="urn:microsoft.com/office/officeart/2016/7/layout/BasicLinearProcessNumbered"/>
    <dgm:cxn modelId="{2E676FCE-F34E-433D-B7C6-ECCDFD9E2EFD}" type="presParOf" srcId="{91B04571-E1FC-47F6-A788-76B58CEE940D}" destId="{B08191C8-85AE-437C-B973-AFC7C2C057A0}" srcOrd="1" destOrd="0" presId="urn:microsoft.com/office/officeart/2016/7/layout/BasicLinearProcessNumbered"/>
    <dgm:cxn modelId="{61AA490D-7470-4BF9-A1F7-B0BCC13D6E6D}" type="presParOf" srcId="{91B04571-E1FC-47F6-A788-76B58CEE940D}" destId="{B8D496C5-72A0-4F27-9EDB-FF578931B7A6}" srcOrd="2" destOrd="0" presId="urn:microsoft.com/office/officeart/2016/7/layout/BasicLinearProcessNumbered"/>
    <dgm:cxn modelId="{C51C7CA3-F9FE-41DE-A421-B4F3A3ABFB3C}" type="presParOf" srcId="{B8D496C5-72A0-4F27-9EDB-FF578931B7A6}" destId="{52D99C41-C87F-48A1-B17A-B7FA0499C5ED}" srcOrd="0" destOrd="0" presId="urn:microsoft.com/office/officeart/2016/7/layout/BasicLinearProcessNumbered"/>
    <dgm:cxn modelId="{019DD42C-7579-41BC-8CEE-CD4CEBB86B92}" type="presParOf" srcId="{B8D496C5-72A0-4F27-9EDB-FF578931B7A6}" destId="{96C06DD1-5747-44D0-91E7-7498CB2737E9}" srcOrd="1" destOrd="0" presId="urn:microsoft.com/office/officeart/2016/7/layout/BasicLinearProcessNumbered"/>
    <dgm:cxn modelId="{6577442D-078D-4E66-94C2-29379559B88C}" type="presParOf" srcId="{B8D496C5-72A0-4F27-9EDB-FF578931B7A6}" destId="{D33F0A68-6FB4-4726-9E2C-5DE84B1432E7}" srcOrd="2" destOrd="0" presId="urn:microsoft.com/office/officeart/2016/7/layout/BasicLinearProcessNumbered"/>
    <dgm:cxn modelId="{5B8D9484-B4F4-4E4E-A5A3-E923B9665199}" type="presParOf" srcId="{B8D496C5-72A0-4F27-9EDB-FF578931B7A6}" destId="{C7FFBC6C-F391-4DB1-BDE3-AB906EF710AF}" srcOrd="3" destOrd="0" presId="urn:microsoft.com/office/officeart/2016/7/layout/BasicLinearProcessNumbered"/>
    <dgm:cxn modelId="{24A92CEF-CC18-4C27-A3CA-4CB51410A2B6}" type="presParOf" srcId="{91B04571-E1FC-47F6-A788-76B58CEE940D}" destId="{074CB280-3030-4486-976F-7087B69B1E12}" srcOrd="3" destOrd="0" presId="urn:microsoft.com/office/officeart/2016/7/layout/BasicLinearProcessNumbered"/>
    <dgm:cxn modelId="{9851CFF7-AE65-4D0C-9A18-D0A9373FEB74}" type="presParOf" srcId="{91B04571-E1FC-47F6-A788-76B58CEE940D}" destId="{D651F29C-8586-48D0-BD8E-4EB8E0A28095}" srcOrd="4" destOrd="0" presId="urn:microsoft.com/office/officeart/2016/7/layout/BasicLinearProcessNumbered"/>
    <dgm:cxn modelId="{484D3C42-31F3-437A-81EE-DC436D1EE35C}" type="presParOf" srcId="{D651F29C-8586-48D0-BD8E-4EB8E0A28095}" destId="{7F77A16F-13DE-4FB1-95A3-5729B80F67ED}" srcOrd="0" destOrd="0" presId="urn:microsoft.com/office/officeart/2016/7/layout/BasicLinearProcessNumbered"/>
    <dgm:cxn modelId="{B27768D8-9414-4E34-9250-F14886BE65CB}" type="presParOf" srcId="{D651F29C-8586-48D0-BD8E-4EB8E0A28095}" destId="{A55843E5-4799-4F3C-8A0C-AF41DB50F8DE}" srcOrd="1" destOrd="0" presId="urn:microsoft.com/office/officeart/2016/7/layout/BasicLinearProcessNumbered"/>
    <dgm:cxn modelId="{8B41219F-6B96-4788-9B67-AA2B026DD813}" type="presParOf" srcId="{D651F29C-8586-48D0-BD8E-4EB8E0A28095}" destId="{A615F9A5-0593-481D-8476-3BB24BA4CD0F}" srcOrd="2" destOrd="0" presId="urn:microsoft.com/office/officeart/2016/7/layout/BasicLinearProcessNumbered"/>
    <dgm:cxn modelId="{9536696D-A719-43E6-8012-CE86EA7428D4}" type="presParOf" srcId="{D651F29C-8586-48D0-BD8E-4EB8E0A28095}" destId="{0191F3C8-9BAE-4148-97AC-BAC34E90ADAE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F587758-4F11-42A5-ACE0-B20652629EB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74D078-35AF-49DF-98CD-8F97F7D439AE}">
      <dgm:prSet phldrT="[Text]" phldr="0"/>
      <dgm:spPr/>
      <dgm:t>
        <a:bodyPr/>
        <a:lstStyle/>
        <a:p>
          <a:r>
            <a:rPr lang="en-US" dirty="0">
              <a:latin typeface="Aptos Display" panose="020F0302020204030204"/>
            </a:rPr>
            <a:t>Multiple</a:t>
          </a:r>
          <a:r>
            <a:rPr lang="en-US" dirty="0"/>
            <a:t> outputs </a:t>
          </a:r>
        </a:p>
      </dgm:t>
    </dgm:pt>
    <dgm:pt modelId="{BF2F38B5-E471-4AF4-BD14-798D1D61A219}" type="parTrans" cxnId="{0E7E0FBC-5EE9-4CEF-9BD5-6687E7EBCDC9}">
      <dgm:prSet/>
      <dgm:spPr/>
      <dgm:t>
        <a:bodyPr/>
        <a:lstStyle/>
        <a:p>
          <a:endParaRPr lang="en-US"/>
        </a:p>
      </dgm:t>
    </dgm:pt>
    <dgm:pt modelId="{6E2D32F7-FF77-4516-A664-6D1A72946A03}" type="sibTrans" cxnId="{0E7E0FBC-5EE9-4CEF-9BD5-6687E7EBCDC9}">
      <dgm:prSet/>
      <dgm:spPr/>
      <dgm:t>
        <a:bodyPr/>
        <a:lstStyle/>
        <a:p>
          <a:endParaRPr lang="en-US"/>
        </a:p>
      </dgm:t>
    </dgm:pt>
    <dgm:pt modelId="{27D4DAB3-FC41-4520-9DD6-76C928089A0D}">
      <dgm:prSet phldrT="[Text]" phldr="0"/>
      <dgm:spPr/>
      <dgm:t>
        <a:bodyPr/>
        <a:lstStyle/>
        <a:p>
          <a:pPr rtl="0"/>
          <a:r>
            <a:rPr lang="en-US" dirty="0"/>
            <a:t>classifying traffic congestion levels (a categorical output) and regressing individual vehicle counts (multiple continuous outputs for cars, bikes, buses, and trucks). </a:t>
          </a:r>
        </a:p>
      </dgm:t>
    </dgm:pt>
    <dgm:pt modelId="{E3C810DC-EC02-4A0F-A99E-B56F0D30E1C4}" type="parTrans" cxnId="{6AA93CFF-CC43-4F5A-A78A-CB266B066BD5}">
      <dgm:prSet/>
      <dgm:spPr/>
      <dgm:t>
        <a:bodyPr/>
        <a:lstStyle/>
        <a:p>
          <a:endParaRPr lang="en-US"/>
        </a:p>
      </dgm:t>
    </dgm:pt>
    <dgm:pt modelId="{369917C2-1885-4897-9C96-FEEC7692E22E}" type="sibTrans" cxnId="{6AA93CFF-CC43-4F5A-A78A-CB266B066BD5}">
      <dgm:prSet/>
      <dgm:spPr/>
      <dgm:t>
        <a:bodyPr/>
        <a:lstStyle/>
        <a:p>
          <a:endParaRPr lang="en-US"/>
        </a:p>
      </dgm:t>
    </dgm:pt>
    <dgm:pt modelId="{EEBC58D0-03DA-4AC0-A6C5-7BE198B0757B}">
      <dgm:prSet phldr="0"/>
      <dgm:spPr/>
      <dgm:t>
        <a:bodyPr/>
        <a:lstStyle/>
        <a:p>
          <a:pPr algn="l"/>
          <a:endParaRPr lang="en-US" dirty="0">
            <a:latin typeface="Aptos Display" panose="020F0302020204030204"/>
          </a:endParaRPr>
        </a:p>
      </dgm:t>
    </dgm:pt>
    <dgm:pt modelId="{676CE94A-8124-459A-BEB6-BA15E95A0637}" type="parTrans" cxnId="{4A3526EE-1F2B-47D7-A21E-315DF50EBF19}">
      <dgm:prSet/>
      <dgm:spPr/>
    </dgm:pt>
    <dgm:pt modelId="{90D77B06-D97C-4ECB-9010-30C8ADB796D5}" type="sibTrans" cxnId="{4A3526EE-1F2B-47D7-A21E-315DF50EBF19}">
      <dgm:prSet/>
      <dgm:spPr/>
    </dgm:pt>
    <dgm:pt modelId="{4B6765CA-DD40-454F-8F4E-69B995FD1241}">
      <dgm:prSet phldr="0"/>
      <dgm:spPr/>
      <dgm:t>
        <a:bodyPr/>
        <a:lstStyle/>
        <a:p>
          <a:pPr algn="l" rtl="0"/>
          <a:r>
            <a:rPr lang="en-US" dirty="0"/>
            <a:t>One head dedicated to </a:t>
          </a:r>
          <a:r>
            <a:rPr lang="en-US" b="1" dirty="0"/>
            <a:t>congestion classification</a:t>
          </a:r>
          <a:r>
            <a:rPr lang="en-US" dirty="0"/>
            <a:t> (ending with a </a:t>
          </a:r>
          <a:r>
            <a:rPr lang="en-US" dirty="0">
              <a:latin typeface="Consolas"/>
            </a:rPr>
            <a:t>softmax</a:t>
          </a:r>
          <a:r>
            <a:rPr lang="en-US" dirty="0"/>
            <a:t> activation).</a:t>
          </a:r>
          <a:endParaRPr lang="en-US" dirty="0">
            <a:latin typeface="Aptos Display" panose="020F0302020204030204"/>
          </a:endParaRPr>
        </a:p>
      </dgm:t>
    </dgm:pt>
    <dgm:pt modelId="{6BFC7F3D-1E83-46C9-900D-E407B0EE2317}" type="parTrans" cxnId="{09501044-F2C8-490C-AE13-0F1F83691985}">
      <dgm:prSet/>
      <dgm:spPr/>
    </dgm:pt>
    <dgm:pt modelId="{3291FA80-A619-4773-AB75-EDD92C776DED}" type="sibTrans" cxnId="{09501044-F2C8-490C-AE13-0F1F83691985}">
      <dgm:prSet/>
      <dgm:spPr/>
    </dgm:pt>
    <dgm:pt modelId="{64C7BBD3-9762-4BFA-A5D1-F404689FB3A4}">
      <dgm:prSet phldr="0"/>
      <dgm:spPr/>
      <dgm:t>
        <a:bodyPr/>
        <a:lstStyle/>
        <a:p>
          <a:pPr algn="l"/>
          <a:r>
            <a:rPr lang="en-US" dirty="0"/>
            <a:t>Another head dedicated to </a:t>
          </a:r>
          <a:r>
            <a:rPr lang="en-US" b="1" dirty="0"/>
            <a:t>vehicle count regression</a:t>
          </a:r>
          <a:r>
            <a:rPr lang="en-US" dirty="0"/>
            <a:t> (ending with </a:t>
          </a:r>
          <a:r>
            <a:rPr lang="en-US" dirty="0">
              <a:latin typeface="Consolas"/>
            </a:rPr>
            <a:t>relu</a:t>
          </a:r>
          <a:r>
            <a:rPr lang="en-US" dirty="0"/>
            <a:t> activations to ensure non-negative counts).</a:t>
          </a:r>
        </a:p>
      </dgm:t>
    </dgm:pt>
    <dgm:pt modelId="{8351F9B5-CCC0-41C7-945A-25D9F1F092EC}" type="parTrans" cxnId="{77954D97-044D-4133-A164-CEA1DDC59584}">
      <dgm:prSet/>
      <dgm:spPr/>
    </dgm:pt>
    <dgm:pt modelId="{825CE1CD-62EA-42BF-A018-3E4F1D05EA60}" type="sibTrans" cxnId="{77954D97-044D-4133-A164-CEA1DDC59584}">
      <dgm:prSet/>
      <dgm:spPr/>
    </dgm:pt>
    <dgm:pt modelId="{E10FF492-5C29-4909-9156-F475906FE27A}" type="pres">
      <dgm:prSet presAssocID="{CF587758-4F11-42A5-ACE0-B20652629EBD}" presName="linear" presStyleCnt="0">
        <dgm:presLayoutVars>
          <dgm:animLvl val="lvl"/>
          <dgm:resizeHandles val="exact"/>
        </dgm:presLayoutVars>
      </dgm:prSet>
      <dgm:spPr/>
    </dgm:pt>
    <dgm:pt modelId="{45D7F512-8F04-461C-A7BE-752097D4A215}" type="pres">
      <dgm:prSet presAssocID="{FA74D078-35AF-49DF-98CD-8F97F7D439A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F00F196-5DDB-4F65-B1CA-C6CB109EF8D9}" type="pres">
      <dgm:prSet presAssocID="{FA74D078-35AF-49DF-98CD-8F97F7D439A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AB6FE28-64C6-445A-A2EA-A585846F42FD}" type="presOf" srcId="{64C7BBD3-9762-4BFA-A5D1-F404689FB3A4}" destId="{1F00F196-5DDB-4F65-B1CA-C6CB109EF8D9}" srcOrd="0" destOrd="2" presId="urn:microsoft.com/office/officeart/2005/8/layout/vList2"/>
    <dgm:cxn modelId="{AF0F2433-0AD6-40B0-817E-8B3B78BF3E6E}" type="presOf" srcId="{4B6765CA-DD40-454F-8F4E-69B995FD1241}" destId="{1F00F196-5DDB-4F65-B1CA-C6CB109EF8D9}" srcOrd="0" destOrd="1" presId="urn:microsoft.com/office/officeart/2005/8/layout/vList2"/>
    <dgm:cxn modelId="{78E94839-6886-4062-95ED-B7F7F243DB84}" type="presOf" srcId="{CF587758-4F11-42A5-ACE0-B20652629EBD}" destId="{E10FF492-5C29-4909-9156-F475906FE27A}" srcOrd="0" destOrd="0" presId="urn:microsoft.com/office/officeart/2005/8/layout/vList2"/>
    <dgm:cxn modelId="{09501044-F2C8-490C-AE13-0F1F83691985}" srcId="{FA74D078-35AF-49DF-98CD-8F97F7D439AE}" destId="{4B6765CA-DD40-454F-8F4E-69B995FD1241}" srcOrd="1" destOrd="0" parTransId="{6BFC7F3D-1E83-46C9-900D-E407B0EE2317}" sibTransId="{3291FA80-A619-4773-AB75-EDD92C776DED}"/>
    <dgm:cxn modelId="{83CD6978-3B51-4FE5-B724-2E36EB32DBCC}" type="presOf" srcId="{FA74D078-35AF-49DF-98CD-8F97F7D439AE}" destId="{45D7F512-8F04-461C-A7BE-752097D4A215}" srcOrd="0" destOrd="0" presId="urn:microsoft.com/office/officeart/2005/8/layout/vList2"/>
    <dgm:cxn modelId="{F9AE9494-E329-41F2-A9B5-7EB14AAAB41C}" type="presOf" srcId="{27D4DAB3-FC41-4520-9DD6-76C928089A0D}" destId="{1F00F196-5DDB-4F65-B1CA-C6CB109EF8D9}" srcOrd="0" destOrd="0" presId="urn:microsoft.com/office/officeart/2005/8/layout/vList2"/>
    <dgm:cxn modelId="{77954D97-044D-4133-A164-CEA1DDC59584}" srcId="{FA74D078-35AF-49DF-98CD-8F97F7D439AE}" destId="{64C7BBD3-9762-4BFA-A5D1-F404689FB3A4}" srcOrd="2" destOrd="0" parTransId="{8351F9B5-CCC0-41C7-945A-25D9F1F092EC}" sibTransId="{825CE1CD-62EA-42BF-A018-3E4F1D05EA60}"/>
    <dgm:cxn modelId="{0E7E0FBC-5EE9-4CEF-9BD5-6687E7EBCDC9}" srcId="{CF587758-4F11-42A5-ACE0-B20652629EBD}" destId="{FA74D078-35AF-49DF-98CD-8F97F7D439AE}" srcOrd="0" destOrd="0" parTransId="{BF2F38B5-E471-4AF4-BD14-798D1D61A219}" sibTransId="{6E2D32F7-FF77-4516-A664-6D1A72946A03}"/>
    <dgm:cxn modelId="{0BE25CD8-C941-4364-ADC7-1A08F954333D}" type="presOf" srcId="{EEBC58D0-03DA-4AC0-A6C5-7BE198B0757B}" destId="{1F00F196-5DDB-4F65-B1CA-C6CB109EF8D9}" srcOrd="0" destOrd="3" presId="urn:microsoft.com/office/officeart/2005/8/layout/vList2"/>
    <dgm:cxn modelId="{4A3526EE-1F2B-47D7-A21E-315DF50EBF19}" srcId="{FA74D078-35AF-49DF-98CD-8F97F7D439AE}" destId="{EEBC58D0-03DA-4AC0-A6C5-7BE198B0757B}" srcOrd="3" destOrd="0" parTransId="{676CE94A-8124-459A-BEB6-BA15E95A0637}" sibTransId="{90D77B06-D97C-4ECB-9010-30C8ADB796D5}"/>
    <dgm:cxn modelId="{6AA93CFF-CC43-4F5A-A78A-CB266B066BD5}" srcId="{FA74D078-35AF-49DF-98CD-8F97F7D439AE}" destId="{27D4DAB3-FC41-4520-9DD6-76C928089A0D}" srcOrd="0" destOrd="0" parTransId="{E3C810DC-EC02-4A0F-A99E-B56F0D30E1C4}" sibTransId="{369917C2-1885-4897-9C96-FEEC7692E22E}"/>
    <dgm:cxn modelId="{4C76A865-51F2-4E50-9E87-0E7A1EF96840}" type="presParOf" srcId="{E10FF492-5C29-4909-9156-F475906FE27A}" destId="{45D7F512-8F04-461C-A7BE-752097D4A215}" srcOrd="0" destOrd="0" presId="urn:microsoft.com/office/officeart/2005/8/layout/vList2"/>
    <dgm:cxn modelId="{34A79D80-E680-42F4-9D37-D05852AA5410}" type="presParOf" srcId="{E10FF492-5C29-4909-9156-F475906FE27A}" destId="{1F00F196-5DDB-4F65-B1CA-C6CB109EF8D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626CBF5-9E28-4865-814E-F4E5B7C56159}" type="doc">
      <dgm:prSet loTypeId="urn:microsoft.com/office/officeart/2005/8/layout/vList2" loCatId="list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452F6F6F-DB71-416C-A0CF-0ABE03F35FBA}">
      <dgm:prSet phldrT="[Text]" phldr="0"/>
      <dgm:spPr/>
      <dgm:t>
        <a:bodyPr/>
        <a:lstStyle/>
        <a:p>
          <a:r>
            <a:rPr lang="en-US" dirty="0">
              <a:latin typeface="Calibri"/>
              <a:ea typeface="Calibri"/>
              <a:cs typeface="Calibri"/>
            </a:rPr>
            <a:t>Systematically tuned the model's hyperparameters (e.g., number of layers, neurons, dropout rates) to find a configuration that improved overall model performance across both prediction tasks without significantly compromising any single output.</a:t>
          </a:r>
          <a:endParaRPr lang="en-US" dirty="0"/>
        </a:p>
      </dgm:t>
    </dgm:pt>
    <dgm:pt modelId="{F8712CB8-1CAF-4645-A011-EF0D090E1D45}" type="parTrans" cxnId="{1F8A2A0D-BED9-477B-BE02-F5C41122E314}">
      <dgm:prSet/>
      <dgm:spPr/>
      <dgm:t>
        <a:bodyPr/>
        <a:lstStyle/>
        <a:p>
          <a:endParaRPr lang="en-US"/>
        </a:p>
      </dgm:t>
    </dgm:pt>
    <dgm:pt modelId="{9D6892AB-389B-4E79-BCCC-813CCA394E30}" type="sibTrans" cxnId="{1F8A2A0D-BED9-477B-BE02-F5C41122E314}">
      <dgm:prSet/>
      <dgm:spPr/>
      <dgm:t>
        <a:bodyPr/>
        <a:lstStyle/>
        <a:p>
          <a:endParaRPr lang="en-US"/>
        </a:p>
      </dgm:t>
    </dgm:pt>
    <dgm:pt modelId="{5087808E-19DF-4008-95A6-0C36B60D58BD}">
      <dgm:prSet phldrT="[Text]" phldr="1"/>
      <dgm:spPr/>
      <dgm:t>
        <a:bodyPr/>
        <a:lstStyle/>
        <a:p>
          <a:endParaRPr lang="en-US"/>
        </a:p>
      </dgm:t>
    </dgm:pt>
    <dgm:pt modelId="{89406177-F071-43A0-AB65-8BF217371AA9}" type="parTrans" cxnId="{3C3324EE-2547-4BD9-ABA1-AF132CA5186C}">
      <dgm:prSet/>
      <dgm:spPr/>
      <dgm:t>
        <a:bodyPr/>
        <a:lstStyle/>
        <a:p>
          <a:endParaRPr lang="en-US"/>
        </a:p>
      </dgm:t>
    </dgm:pt>
    <dgm:pt modelId="{18525110-3837-4CCF-B0D1-9809B8081265}" type="sibTrans" cxnId="{3C3324EE-2547-4BD9-ABA1-AF132CA5186C}">
      <dgm:prSet/>
      <dgm:spPr/>
      <dgm:t>
        <a:bodyPr/>
        <a:lstStyle/>
        <a:p>
          <a:endParaRPr lang="en-US"/>
        </a:p>
      </dgm:t>
    </dgm:pt>
    <dgm:pt modelId="{9A5A8FF1-9533-492C-B3DF-A11D6CCFE436}">
      <dgm:prSet phldr="0"/>
      <dgm:spPr/>
      <dgm:t>
        <a:bodyPr/>
        <a:lstStyle/>
        <a:p>
          <a:pPr algn="l" rtl="0"/>
          <a:r>
            <a:rPr lang="en-US" dirty="0">
              <a:latin typeface="Calibri"/>
              <a:ea typeface="Calibri"/>
              <a:cs typeface="Calibri"/>
            </a:rPr>
            <a:t>Balancing Accuracies among different outputs </a:t>
          </a:r>
        </a:p>
      </dgm:t>
    </dgm:pt>
    <dgm:pt modelId="{AAC4B1D0-B0C9-44B6-9F97-D1F8D496ADAA}" type="parTrans" cxnId="{C59395C1-588D-44CB-AC46-E90367E5F150}">
      <dgm:prSet/>
      <dgm:spPr/>
    </dgm:pt>
    <dgm:pt modelId="{5C25556B-E1CB-4D23-A241-7AD3981C87A7}" type="sibTrans" cxnId="{C59395C1-588D-44CB-AC46-E90367E5F150}">
      <dgm:prSet/>
      <dgm:spPr/>
    </dgm:pt>
    <dgm:pt modelId="{B6F4B8C2-CA3D-4AE2-9A85-D761A6D08AF2}">
      <dgm:prSet phldr="0"/>
      <dgm:spPr/>
      <dgm:t>
        <a:bodyPr/>
        <a:lstStyle/>
        <a:p>
          <a:r>
            <a:rPr lang="en-US">
              <a:latin typeface="Calibri"/>
              <a:ea typeface="Calibri"/>
              <a:cs typeface="Calibri"/>
            </a:rPr>
            <a:t>Achieving balanced accuracy across multiple outputs is challenging. These outputs include congestion, total vehicles, and main vehicle type.</a:t>
          </a:r>
        </a:p>
      </dgm:t>
    </dgm:pt>
    <dgm:pt modelId="{DE0DAB2C-3C87-4B21-8CEC-B5FFC4BA9C82}" type="parTrans" cxnId="{44E5B9EE-D5E5-437E-B7A5-E6042B244FC7}">
      <dgm:prSet/>
      <dgm:spPr/>
    </dgm:pt>
    <dgm:pt modelId="{A5E5A039-D59C-452F-BA5D-178466A4638A}" type="sibTrans" cxnId="{44E5B9EE-D5E5-437E-B7A5-E6042B244FC7}">
      <dgm:prSet/>
      <dgm:spPr/>
    </dgm:pt>
    <dgm:pt modelId="{1AE67588-FF05-4963-A83E-4068022AE16C}" type="pres">
      <dgm:prSet presAssocID="{5626CBF5-9E28-4865-814E-F4E5B7C56159}" presName="linear" presStyleCnt="0">
        <dgm:presLayoutVars>
          <dgm:animLvl val="lvl"/>
          <dgm:resizeHandles val="exact"/>
        </dgm:presLayoutVars>
      </dgm:prSet>
      <dgm:spPr/>
    </dgm:pt>
    <dgm:pt modelId="{8317AFAF-DB1D-4839-A5D4-1C87171757A5}" type="pres">
      <dgm:prSet presAssocID="{9A5A8FF1-9533-492C-B3DF-A11D6CCFE43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C7974FD-998E-4598-9413-06349C72EC87}" type="pres">
      <dgm:prSet presAssocID="{9A5A8FF1-9533-492C-B3DF-A11D6CCFE43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F8A2A0D-BED9-477B-BE02-F5C41122E314}" srcId="{9A5A8FF1-9533-492C-B3DF-A11D6CCFE436}" destId="{452F6F6F-DB71-416C-A0CF-0ABE03F35FBA}" srcOrd="1" destOrd="0" parTransId="{F8712CB8-1CAF-4645-A011-EF0D090E1D45}" sibTransId="{9D6892AB-389B-4E79-BCCC-813CCA394E30}"/>
    <dgm:cxn modelId="{13CC6030-68B8-43FC-86CD-BFD2EE5D9494}" type="presOf" srcId="{5626CBF5-9E28-4865-814E-F4E5B7C56159}" destId="{1AE67588-FF05-4963-A83E-4068022AE16C}" srcOrd="0" destOrd="0" presId="urn:microsoft.com/office/officeart/2005/8/layout/vList2"/>
    <dgm:cxn modelId="{8E4AA460-184A-42C3-B389-4FF1FCFEC04D}" type="presOf" srcId="{B6F4B8C2-CA3D-4AE2-9A85-D761A6D08AF2}" destId="{0C7974FD-998E-4598-9413-06349C72EC87}" srcOrd="0" destOrd="0" presId="urn:microsoft.com/office/officeart/2005/8/layout/vList2"/>
    <dgm:cxn modelId="{301E7C94-06FD-4BB8-858E-6F9D754A097B}" type="presOf" srcId="{5087808E-19DF-4008-95A6-0C36B60D58BD}" destId="{0C7974FD-998E-4598-9413-06349C72EC87}" srcOrd="0" destOrd="2" presId="urn:microsoft.com/office/officeart/2005/8/layout/vList2"/>
    <dgm:cxn modelId="{333EE69E-A058-4AB7-B649-55F5DF3B9B81}" type="presOf" srcId="{452F6F6F-DB71-416C-A0CF-0ABE03F35FBA}" destId="{0C7974FD-998E-4598-9413-06349C72EC87}" srcOrd="0" destOrd="1" presId="urn:microsoft.com/office/officeart/2005/8/layout/vList2"/>
    <dgm:cxn modelId="{E6A1A2A8-20B8-4C6D-BDEA-99B69976B9DD}" type="presOf" srcId="{9A5A8FF1-9533-492C-B3DF-A11D6CCFE436}" destId="{8317AFAF-DB1D-4839-A5D4-1C87171757A5}" srcOrd="0" destOrd="0" presId="urn:microsoft.com/office/officeart/2005/8/layout/vList2"/>
    <dgm:cxn modelId="{C59395C1-588D-44CB-AC46-E90367E5F150}" srcId="{5626CBF5-9E28-4865-814E-F4E5B7C56159}" destId="{9A5A8FF1-9533-492C-B3DF-A11D6CCFE436}" srcOrd="0" destOrd="0" parTransId="{AAC4B1D0-B0C9-44B6-9F97-D1F8D496ADAA}" sibTransId="{5C25556B-E1CB-4D23-A241-7AD3981C87A7}"/>
    <dgm:cxn modelId="{3C3324EE-2547-4BD9-ABA1-AF132CA5186C}" srcId="{9A5A8FF1-9533-492C-B3DF-A11D6CCFE436}" destId="{5087808E-19DF-4008-95A6-0C36B60D58BD}" srcOrd="2" destOrd="0" parTransId="{89406177-F071-43A0-AB65-8BF217371AA9}" sibTransId="{18525110-3837-4CCF-B0D1-9809B8081265}"/>
    <dgm:cxn modelId="{44E5B9EE-D5E5-437E-B7A5-E6042B244FC7}" srcId="{9A5A8FF1-9533-492C-B3DF-A11D6CCFE436}" destId="{B6F4B8C2-CA3D-4AE2-9A85-D761A6D08AF2}" srcOrd="0" destOrd="0" parTransId="{DE0DAB2C-3C87-4B21-8CEC-B5FFC4BA9C82}" sibTransId="{A5E5A039-D59C-452F-BA5D-178466A4638A}"/>
    <dgm:cxn modelId="{8F9BC1B7-560C-486A-9A57-FBD6DBA3898C}" type="presParOf" srcId="{1AE67588-FF05-4963-A83E-4068022AE16C}" destId="{8317AFAF-DB1D-4839-A5D4-1C87171757A5}" srcOrd="0" destOrd="0" presId="urn:microsoft.com/office/officeart/2005/8/layout/vList2"/>
    <dgm:cxn modelId="{72E3BC67-9F83-4046-89A0-BD83BF6117B1}" type="presParOf" srcId="{1AE67588-FF05-4963-A83E-4068022AE16C}" destId="{0C7974FD-998E-4598-9413-06349C72EC8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E8A38E-CF7C-4084-8DA1-0C16E667EF66}">
      <dsp:nvSpPr>
        <dsp:cNvPr id="0" name=""/>
        <dsp:cNvSpPr/>
      </dsp:nvSpPr>
      <dsp:spPr>
        <a:xfrm>
          <a:off x="1081600" y="241684"/>
          <a:ext cx="1157624" cy="11576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4872E3-1B6F-482F-8825-2D47AFD8EBC6}">
      <dsp:nvSpPr>
        <dsp:cNvPr id="0" name=""/>
        <dsp:cNvSpPr/>
      </dsp:nvSpPr>
      <dsp:spPr>
        <a:xfrm>
          <a:off x="6662" y="1557304"/>
          <a:ext cx="3307499" cy="496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 dirty="0"/>
            <a:t>Growing Challenge</a:t>
          </a:r>
        </a:p>
      </dsp:txBody>
      <dsp:txXfrm>
        <a:off x="6662" y="1557304"/>
        <a:ext cx="3307499" cy="496124"/>
      </dsp:txXfrm>
    </dsp:sp>
    <dsp:sp modelId="{57D2077E-8070-426A-8E27-849E29D483B6}">
      <dsp:nvSpPr>
        <dsp:cNvPr id="0" name=""/>
        <dsp:cNvSpPr/>
      </dsp:nvSpPr>
      <dsp:spPr>
        <a:xfrm>
          <a:off x="6662" y="2126915"/>
          <a:ext cx="3307499" cy="1789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Urban traffic congestion impacts daily life. </a:t>
          </a:r>
          <a:endParaRPr lang="en-US" sz="1700" kern="1200" dirty="0">
            <a:latin typeface="Aptos Display" panose="020F0302020204030204"/>
          </a:endParaRP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Aptos Display" panose="020F0302020204030204"/>
            </a:rPr>
            <a:t>leads</a:t>
          </a:r>
          <a:r>
            <a:rPr lang="en-US" sz="1700" kern="1200" dirty="0"/>
            <a:t> to significant delays. </a:t>
          </a:r>
          <a:endParaRPr lang="en-US" sz="1700" kern="1200" dirty="0">
            <a:latin typeface="Aptos Display" panose="020F0302020204030204"/>
          </a:endParaRP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Fuel consumption rises. Environmental pollution increases too.</a:t>
          </a:r>
        </a:p>
      </dsp:txBody>
      <dsp:txXfrm>
        <a:off x="6662" y="2126915"/>
        <a:ext cx="3307499" cy="1789064"/>
      </dsp:txXfrm>
    </dsp:sp>
    <dsp:sp modelId="{1AE18017-BE45-4206-8021-90B88897180D}">
      <dsp:nvSpPr>
        <dsp:cNvPr id="0" name=""/>
        <dsp:cNvSpPr/>
      </dsp:nvSpPr>
      <dsp:spPr>
        <a:xfrm>
          <a:off x="4967912" y="241684"/>
          <a:ext cx="1157624" cy="11576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9A02CA-DDBD-4A57-9C18-349CD3449010}">
      <dsp:nvSpPr>
        <dsp:cNvPr id="0" name=""/>
        <dsp:cNvSpPr/>
      </dsp:nvSpPr>
      <dsp:spPr>
        <a:xfrm>
          <a:off x="3892975" y="1557304"/>
          <a:ext cx="3307499" cy="496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 dirty="0"/>
            <a:t>Empowering Decisions</a:t>
          </a:r>
        </a:p>
      </dsp:txBody>
      <dsp:txXfrm>
        <a:off x="3892975" y="1557304"/>
        <a:ext cx="3307499" cy="496124"/>
      </dsp:txXfrm>
    </dsp:sp>
    <dsp:sp modelId="{C457B7E9-065C-451F-8D6C-50EF1C0DCB75}">
      <dsp:nvSpPr>
        <dsp:cNvPr id="0" name=""/>
        <dsp:cNvSpPr/>
      </dsp:nvSpPr>
      <dsp:spPr>
        <a:xfrm>
          <a:off x="3892975" y="2126915"/>
          <a:ext cx="3307499" cy="1789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Accurate predictions enable proactive management. </a:t>
          </a:r>
          <a:endParaRPr lang="en-US" sz="1700" kern="1200" dirty="0">
            <a:latin typeface="Aptos Display" panose="020F0302020204030204"/>
          </a:endParaRPr>
        </a:p>
        <a:p>
          <a:pPr marL="0" lvl="0" indent="0" algn="ctr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City planners optimize routes. </a:t>
          </a:r>
          <a:endParaRPr lang="en-US" sz="1700" kern="1200" dirty="0">
            <a:latin typeface="Aptos Display" panose="020F0302020204030204"/>
          </a:endParaRP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Commuters choose better times. </a:t>
          </a:r>
        </a:p>
      </dsp:txBody>
      <dsp:txXfrm>
        <a:off x="3892975" y="2126915"/>
        <a:ext cx="3307499" cy="1789064"/>
      </dsp:txXfrm>
    </dsp:sp>
    <dsp:sp modelId="{57045FFF-B18D-4143-8FA1-BC4035F06A02}">
      <dsp:nvSpPr>
        <dsp:cNvPr id="0" name=""/>
        <dsp:cNvSpPr/>
      </dsp:nvSpPr>
      <dsp:spPr>
        <a:xfrm>
          <a:off x="8854225" y="241684"/>
          <a:ext cx="1157624" cy="11576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FCCBD5-14C8-4CA0-8440-9C16C9D3AC01}">
      <dsp:nvSpPr>
        <dsp:cNvPr id="0" name=""/>
        <dsp:cNvSpPr/>
      </dsp:nvSpPr>
      <dsp:spPr>
        <a:xfrm>
          <a:off x="7779287" y="1557304"/>
          <a:ext cx="3307499" cy="496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 dirty="0"/>
            <a:t>Improved Mobility</a:t>
          </a:r>
        </a:p>
      </dsp:txBody>
      <dsp:txXfrm>
        <a:off x="7779287" y="1557304"/>
        <a:ext cx="3307499" cy="496124"/>
      </dsp:txXfrm>
    </dsp:sp>
    <dsp:sp modelId="{C795920F-B00F-4F8C-9FAF-3AF39C95B543}">
      <dsp:nvSpPr>
        <dsp:cNvPr id="0" name=""/>
        <dsp:cNvSpPr/>
      </dsp:nvSpPr>
      <dsp:spPr>
        <a:xfrm>
          <a:off x="7779287" y="2126915"/>
          <a:ext cx="3307499" cy="17890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Informed decisions lead to smoother traffic. </a:t>
          </a:r>
          <a:endParaRPr lang="en-US" sz="1700" kern="1200" dirty="0">
            <a:latin typeface="Aptos Display" panose="020F0302020204030204"/>
          </a:endParaRP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Overall urban mobility improves.</a:t>
          </a:r>
        </a:p>
      </dsp:txBody>
      <dsp:txXfrm>
        <a:off x="7779287" y="2126915"/>
        <a:ext cx="3307499" cy="17890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194721-AEBA-42AA-96F4-32B62B746C55}">
      <dsp:nvSpPr>
        <dsp:cNvPr id="0" name=""/>
        <dsp:cNvSpPr/>
      </dsp:nvSpPr>
      <dsp:spPr>
        <a:xfrm>
          <a:off x="3116" y="735418"/>
          <a:ext cx="3038146" cy="95287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Aptos"/>
            </a:rPr>
            <a:t>Problem with Current Systems</a:t>
          </a:r>
          <a:endParaRPr lang="en-US" sz="2600" kern="1200" dirty="0"/>
        </a:p>
      </dsp:txBody>
      <dsp:txXfrm>
        <a:off x="3116" y="735418"/>
        <a:ext cx="3038146" cy="952875"/>
      </dsp:txXfrm>
    </dsp:sp>
    <dsp:sp modelId="{9F83A414-933D-4D64-9D60-189F5A857766}">
      <dsp:nvSpPr>
        <dsp:cNvPr id="0" name=""/>
        <dsp:cNvSpPr/>
      </dsp:nvSpPr>
      <dsp:spPr>
        <a:xfrm>
          <a:off x="3116" y="1688294"/>
          <a:ext cx="3038146" cy="3068909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latin typeface="Aptos"/>
            </a:rPr>
            <a:t>Lack predictive capabilities.</a:t>
          </a:r>
          <a:endParaRPr lang="en-US" sz="2600" kern="1200" dirty="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latin typeface="Aptos"/>
            </a:rPr>
            <a:t>Difficult to proactively manage.</a:t>
          </a:r>
          <a:endParaRPr lang="en-US" sz="2600" kern="1200" dirty="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latin typeface="Aptos"/>
            </a:rPr>
            <a:t>Ineffective for mitigation.</a:t>
          </a:r>
        </a:p>
      </dsp:txBody>
      <dsp:txXfrm>
        <a:off x="3116" y="1688294"/>
        <a:ext cx="3038146" cy="3068909"/>
      </dsp:txXfrm>
    </dsp:sp>
    <dsp:sp modelId="{47A82B29-AF2A-4807-A1F8-7A0264FE6022}">
      <dsp:nvSpPr>
        <dsp:cNvPr id="0" name=""/>
        <dsp:cNvSpPr/>
      </dsp:nvSpPr>
      <dsp:spPr>
        <a:xfrm>
          <a:off x="3466602" y="735418"/>
          <a:ext cx="3038146" cy="95287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Aptos"/>
            </a:rPr>
            <a:t>Model Development Goal</a:t>
          </a:r>
          <a:endParaRPr lang="en-US" sz="2600" kern="1200" dirty="0"/>
        </a:p>
      </dsp:txBody>
      <dsp:txXfrm>
        <a:off x="3466602" y="735418"/>
        <a:ext cx="3038146" cy="952875"/>
      </dsp:txXfrm>
    </dsp:sp>
    <dsp:sp modelId="{886A22F4-620B-4567-A43F-78F40FEFF2E1}">
      <dsp:nvSpPr>
        <dsp:cNvPr id="0" name=""/>
        <dsp:cNvSpPr/>
      </dsp:nvSpPr>
      <dsp:spPr>
        <a:xfrm>
          <a:off x="3466602" y="1688294"/>
          <a:ext cx="3038146" cy="3068909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latin typeface="Aptos"/>
            </a:rPr>
            <a:t>Robust machine learning model.</a:t>
          </a:r>
          <a:endParaRPr lang="en-US" sz="2600" kern="1200" dirty="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latin typeface="Aptos"/>
            </a:rPr>
            <a:t>Accurate congestion prediction.</a:t>
          </a:r>
          <a:endParaRPr lang="en-US" sz="2600" kern="1200" dirty="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latin typeface="Aptos"/>
            </a:rPr>
            <a:t>Uses real-world traffic data.</a:t>
          </a:r>
        </a:p>
      </dsp:txBody>
      <dsp:txXfrm>
        <a:off x="3466602" y="1688294"/>
        <a:ext cx="3038146" cy="3068909"/>
      </dsp:txXfrm>
    </dsp:sp>
    <dsp:sp modelId="{5830514A-DD16-4CFE-AC84-48712AD89C47}">
      <dsp:nvSpPr>
        <dsp:cNvPr id="0" name=""/>
        <dsp:cNvSpPr/>
      </dsp:nvSpPr>
      <dsp:spPr>
        <a:xfrm>
          <a:off x="6930089" y="735418"/>
          <a:ext cx="3038146" cy="95287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Aptos"/>
            </a:rPr>
            <a:t>Multi-Output Predictions</a:t>
          </a:r>
          <a:endParaRPr lang="en-US" sz="2600" kern="1200" dirty="0"/>
        </a:p>
      </dsp:txBody>
      <dsp:txXfrm>
        <a:off x="6930089" y="735418"/>
        <a:ext cx="3038146" cy="952875"/>
      </dsp:txXfrm>
    </dsp:sp>
    <dsp:sp modelId="{D30B4A1B-C28B-4B26-99DE-44BA608112B5}">
      <dsp:nvSpPr>
        <dsp:cNvPr id="0" name=""/>
        <dsp:cNvSpPr/>
      </dsp:nvSpPr>
      <dsp:spPr>
        <a:xfrm>
          <a:off x="6930089" y="1688294"/>
          <a:ext cx="3038146" cy="3068909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latin typeface="Aptos"/>
            </a:rPr>
            <a:t>Forecast congestion levels.</a:t>
          </a:r>
          <a:endParaRPr lang="en-US" sz="2600" kern="1200" dirty="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latin typeface="Aptos"/>
            </a:rPr>
            <a:t>Predict next total vehicles.</a:t>
          </a:r>
          <a:endParaRPr lang="en-US" sz="2600" kern="1200" dirty="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latin typeface="Aptos"/>
            </a:rPr>
            <a:t>Identify main vehicle type.</a:t>
          </a:r>
        </a:p>
      </dsp:txBody>
      <dsp:txXfrm>
        <a:off x="6930089" y="1688294"/>
        <a:ext cx="3038146" cy="30689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268451-A58F-4B84-B040-AC3927C1190C}">
      <dsp:nvSpPr>
        <dsp:cNvPr id="0" name=""/>
        <dsp:cNvSpPr/>
      </dsp:nvSpPr>
      <dsp:spPr>
        <a:xfrm rot="16200000">
          <a:off x="-776946" y="778201"/>
          <a:ext cx="4819337" cy="3262933"/>
        </a:xfrm>
        <a:prstGeom prst="flowChartManualOperation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alpha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50" tIns="0" rIns="212018" bIns="0" numCol="1" spcCol="1270" anchor="t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Aptos"/>
            </a:rPr>
            <a:t>Time &amp; Date</a:t>
          </a:r>
          <a:endParaRPr lang="en-US" sz="33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600" kern="1200" dirty="0">
            <a:latin typeface="Aptos"/>
          </a:endParaRPr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latin typeface="Aptos"/>
            </a:rPr>
            <a:t>Exact observation time. Includes date and day of the week.</a:t>
          </a:r>
          <a:endParaRPr lang="en-US" sz="2600" kern="1200" dirty="0"/>
        </a:p>
      </dsp:txBody>
      <dsp:txXfrm rot="5400000">
        <a:off x="1256" y="963866"/>
        <a:ext cx="3262933" cy="2891603"/>
      </dsp:txXfrm>
    </dsp:sp>
    <dsp:sp modelId="{999C0521-B796-4F6D-944B-4B7664742452}">
      <dsp:nvSpPr>
        <dsp:cNvPr id="0" name=""/>
        <dsp:cNvSpPr/>
      </dsp:nvSpPr>
      <dsp:spPr>
        <a:xfrm rot="16200000">
          <a:off x="2730706" y="778201"/>
          <a:ext cx="4819337" cy="3262933"/>
        </a:xfrm>
        <a:prstGeom prst="flowChartManualOperation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20000"/>
                <a:lumMod val="110000"/>
                <a:satMod val="105000"/>
                <a:tint val="67000"/>
              </a:schemeClr>
            </a:gs>
            <a:gs pos="50000">
              <a:schemeClr val="accent4">
                <a:alpha val="90000"/>
                <a:hueOff val="0"/>
                <a:satOff val="0"/>
                <a:lumOff val="0"/>
                <a:alphaOff val="-20000"/>
                <a:lumMod val="105000"/>
                <a:satMod val="103000"/>
                <a:tint val="73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20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50" tIns="0" rIns="212018" bIns="0" numCol="1" spcCol="1270" anchor="t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Aptos"/>
            </a:rPr>
            <a:t>Vehicle counts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600" kern="1200" dirty="0">
            <a:latin typeface="Aptos"/>
          </a:endParaRPr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latin typeface="Aptos"/>
            </a:rPr>
            <a:t>Car, bike, bus, and truck counts. Total count aggregates all types.</a:t>
          </a:r>
        </a:p>
      </dsp:txBody>
      <dsp:txXfrm rot="5400000">
        <a:off x="3508908" y="963866"/>
        <a:ext cx="3262933" cy="2891603"/>
      </dsp:txXfrm>
    </dsp:sp>
    <dsp:sp modelId="{7B66648B-DEAC-4ACA-BDB4-DF5BD93C485B}">
      <dsp:nvSpPr>
        <dsp:cNvPr id="0" name=""/>
        <dsp:cNvSpPr/>
      </dsp:nvSpPr>
      <dsp:spPr>
        <a:xfrm rot="16200000">
          <a:off x="6238360" y="778201"/>
          <a:ext cx="4819337" cy="3262933"/>
        </a:xfrm>
        <a:prstGeom prst="flowChartManualOperation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40000"/>
                <a:lumMod val="110000"/>
                <a:satMod val="105000"/>
                <a:tint val="67000"/>
              </a:schemeClr>
            </a:gs>
            <a:gs pos="50000">
              <a:schemeClr val="accent4">
                <a:alpha val="90000"/>
                <a:hueOff val="0"/>
                <a:satOff val="0"/>
                <a:lumOff val="0"/>
                <a:alphaOff val="-40000"/>
                <a:lumMod val="105000"/>
                <a:satMod val="103000"/>
                <a:tint val="73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40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50" tIns="0" rIns="212018" bIns="0" numCol="1" spcCol="1270" anchor="t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Aptos"/>
            </a:rPr>
            <a:t>Traffic Situation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600" kern="1200" dirty="0">
            <a:latin typeface="Aptos"/>
          </a:endParaRPr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latin typeface="Aptos"/>
            </a:rPr>
            <a:t>Labeled congestion levels. Examples: low, normal, heavy, high.</a:t>
          </a:r>
        </a:p>
      </dsp:txBody>
      <dsp:txXfrm rot="5400000">
        <a:off x="7016562" y="963866"/>
        <a:ext cx="3262933" cy="28916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125E42-A67B-4709-A38F-5CD7A54A6309}">
      <dsp:nvSpPr>
        <dsp:cNvPr id="0" name=""/>
        <dsp:cNvSpPr/>
      </dsp:nvSpPr>
      <dsp:spPr>
        <a:xfrm>
          <a:off x="0" y="860299"/>
          <a:ext cx="10825566" cy="158824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B94FE2-7AFB-4A19-8517-EEB11552C93B}">
      <dsp:nvSpPr>
        <dsp:cNvPr id="0" name=""/>
        <dsp:cNvSpPr/>
      </dsp:nvSpPr>
      <dsp:spPr>
        <a:xfrm>
          <a:off x="480444" y="1217654"/>
          <a:ext cx="873534" cy="8735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D8DCB-8FD5-45FB-A66F-5D179C8D1A69}">
      <dsp:nvSpPr>
        <dsp:cNvPr id="0" name=""/>
        <dsp:cNvSpPr/>
      </dsp:nvSpPr>
      <dsp:spPr>
        <a:xfrm>
          <a:off x="1834422" y="860299"/>
          <a:ext cx="4871504" cy="1588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089" tIns="168089" rIns="168089" bIns="16808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Traditional ML Limitations</a:t>
          </a:r>
        </a:p>
      </dsp:txBody>
      <dsp:txXfrm>
        <a:off x="1834422" y="860299"/>
        <a:ext cx="4871504" cy="1588245"/>
      </dsp:txXfrm>
    </dsp:sp>
    <dsp:sp modelId="{841627B8-D367-402F-8337-E2611EAC3BED}">
      <dsp:nvSpPr>
        <dsp:cNvPr id="0" name=""/>
        <dsp:cNvSpPr/>
      </dsp:nvSpPr>
      <dsp:spPr>
        <a:xfrm>
          <a:off x="6705927" y="860299"/>
          <a:ext cx="4119638" cy="1588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089" tIns="168089" rIns="168089" bIns="168089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Requires extensive feature engineering.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Less effective with temporal dependencies.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May not capture complex patterns.</a:t>
          </a:r>
        </a:p>
      </dsp:txBody>
      <dsp:txXfrm>
        <a:off x="6705927" y="860299"/>
        <a:ext cx="4119638" cy="1588245"/>
      </dsp:txXfrm>
    </dsp:sp>
    <dsp:sp modelId="{EA296D17-EA72-475D-A00F-12EB2CA68B39}">
      <dsp:nvSpPr>
        <dsp:cNvPr id="0" name=""/>
        <dsp:cNvSpPr/>
      </dsp:nvSpPr>
      <dsp:spPr>
        <a:xfrm>
          <a:off x="0" y="2845605"/>
          <a:ext cx="10825566" cy="158824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23DCB9-4271-4C94-A12C-5EDB71D8A7CA}">
      <dsp:nvSpPr>
        <dsp:cNvPr id="0" name=""/>
        <dsp:cNvSpPr/>
      </dsp:nvSpPr>
      <dsp:spPr>
        <a:xfrm>
          <a:off x="480444" y="3202960"/>
          <a:ext cx="873534" cy="8735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E5F746-6E37-47B7-AD47-A472A8DAC312}">
      <dsp:nvSpPr>
        <dsp:cNvPr id="0" name=""/>
        <dsp:cNvSpPr/>
      </dsp:nvSpPr>
      <dsp:spPr>
        <a:xfrm>
          <a:off x="1834422" y="2845605"/>
          <a:ext cx="4871504" cy="1588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089" tIns="168089" rIns="168089" bIns="16808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CNN Advantages</a:t>
          </a:r>
        </a:p>
      </dsp:txBody>
      <dsp:txXfrm>
        <a:off x="1834422" y="2845605"/>
        <a:ext cx="4871504" cy="1588245"/>
      </dsp:txXfrm>
    </dsp:sp>
    <dsp:sp modelId="{9160177F-B692-4740-9EB6-95232129FDEF}">
      <dsp:nvSpPr>
        <dsp:cNvPr id="0" name=""/>
        <dsp:cNvSpPr/>
      </dsp:nvSpPr>
      <dsp:spPr>
        <a:xfrm>
          <a:off x="6705927" y="2845605"/>
          <a:ext cx="4119638" cy="1588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089" tIns="168089" rIns="168089" bIns="168089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Processes sequential data effectively.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Learns patterns across timesteps.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Adapts to multiple outputs.</a:t>
          </a:r>
        </a:p>
      </dsp:txBody>
      <dsp:txXfrm>
        <a:off x="6705927" y="2845605"/>
        <a:ext cx="4119638" cy="15882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631B8C-9821-4C7C-99B0-62A4B79B676E}">
      <dsp:nvSpPr>
        <dsp:cNvPr id="0" name=""/>
        <dsp:cNvSpPr/>
      </dsp:nvSpPr>
      <dsp:spPr>
        <a:xfrm>
          <a:off x="3415728" y="1221278"/>
          <a:ext cx="75334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53349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72804" y="1263078"/>
        <a:ext cx="39197" cy="7839"/>
      </dsp:txXfrm>
    </dsp:sp>
    <dsp:sp modelId="{0C64201D-1BD2-4948-9066-40AB8FDBEFBC}">
      <dsp:nvSpPr>
        <dsp:cNvPr id="0" name=""/>
        <dsp:cNvSpPr/>
      </dsp:nvSpPr>
      <dsp:spPr>
        <a:xfrm>
          <a:off x="9054" y="244456"/>
          <a:ext cx="3408474" cy="204508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Input Layer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Initial data input with shape (3, 5).</a:t>
          </a:r>
          <a:endParaRPr lang="en-US" sz="1800" kern="1200" dirty="0">
            <a:latin typeface="Aptos Display" panose="020F0302020204030204"/>
          </a:endParaRPr>
        </a:p>
      </dsp:txBody>
      <dsp:txXfrm>
        <a:off x="9054" y="244456"/>
        <a:ext cx="3408474" cy="2045084"/>
      </dsp:txXfrm>
    </dsp:sp>
    <dsp:sp modelId="{92940CC9-BA94-4EE4-B743-E94224EBC97D}">
      <dsp:nvSpPr>
        <dsp:cNvPr id="0" name=""/>
        <dsp:cNvSpPr/>
      </dsp:nvSpPr>
      <dsp:spPr>
        <a:xfrm>
          <a:off x="7608152" y="1221278"/>
          <a:ext cx="75334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53349" y="45720"/>
              </a:lnTo>
            </a:path>
          </a:pathLst>
        </a:custGeom>
        <a:noFill/>
        <a:ln w="12700" cap="flat" cmpd="sng" algn="ctr">
          <a:solidFill>
            <a:schemeClr val="accent5">
              <a:hueOff val="-4050717"/>
              <a:satOff val="-275"/>
              <a:lumOff val="65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965227" y="1263078"/>
        <a:ext cx="39197" cy="7839"/>
      </dsp:txXfrm>
    </dsp:sp>
    <dsp:sp modelId="{AAE052B9-D4D6-44E3-93B0-ED4F32B2CA39}">
      <dsp:nvSpPr>
        <dsp:cNvPr id="0" name=""/>
        <dsp:cNvSpPr/>
      </dsp:nvSpPr>
      <dsp:spPr>
        <a:xfrm>
          <a:off x="4201477" y="244456"/>
          <a:ext cx="3408474" cy="2045084"/>
        </a:xfrm>
        <a:prstGeom prst="rect">
          <a:avLst/>
        </a:prstGeom>
        <a:solidFill>
          <a:schemeClr val="accent5">
            <a:hueOff val="-3038037"/>
            <a:satOff val="-207"/>
            <a:lumOff val="49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Conv1D &amp; MaxPooling1D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Convolutional layer (32 filters, kernel=2, ReLU) followed by max pooling.</a:t>
          </a:r>
          <a:endParaRPr lang="en-US" sz="1800" kern="1200" dirty="0">
            <a:latin typeface="Aptos Display" panose="020F0302020204030204"/>
          </a:endParaRPr>
        </a:p>
      </dsp:txBody>
      <dsp:txXfrm>
        <a:off x="4201477" y="244456"/>
        <a:ext cx="3408474" cy="2045084"/>
      </dsp:txXfrm>
    </dsp:sp>
    <dsp:sp modelId="{0EC880F2-518C-49B8-AB6C-8378E00DF282}">
      <dsp:nvSpPr>
        <dsp:cNvPr id="0" name=""/>
        <dsp:cNvSpPr/>
      </dsp:nvSpPr>
      <dsp:spPr>
        <a:xfrm>
          <a:off x="1713291" y="2287740"/>
          <a:ext cx="8384846" cy="753349"/>
        </a:xfrm>
        <a:custGeom>
          <a:avLst/>
          <a:gdLst/>
          <a:ahLst/>
          <a:cxnLst/>
          <a:rect l="0" t="0" r="0" b="0"/>
          <a:pathLst>
            <a:path>
              <a:moveTo>
                <a:pt x="8384846" y="0"/>
              </a:moveTo>
              <a:lnTo>
                <a:pt x="8384846" y="393774"/>
              </a:lnTo>
              <a:lnTo>
                <a:pt x="0" y="393774"/>
              </a:lnTo>
              <a:lnTo>
                <a:pt x="0" y="753349"/>
              </a:lnTo>
            </a:path>
          </a:pathLst>
        </a:custGeom>
        <a:noFill/>
        <a:ln w="12700" cap="flat" cmpd="sng" algn="ctr">
          <a:solidFill>
            <a:schemeClr val="accent5">
              <a:hueOff val="-8101434"/>
              <a:satOff val="-551"/>
              <a:lumOff val="130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695179" y="2660495"/>
        <a:ext cx="421070" cy="7839"/>
      </dsp:txXfrm>
    </dsp:sp>
    <dsp:sp modelId="{433673FF-87AF-4C02-A083-30CB2C435A46}">
      <dsp:nvSpPr>
        <dsp:cNvPr id="0" name=""/>
        <dsp:cNvSpPr/>
      </dsp:nvSpPr>
      <dsp:spPr>
        <a:xfrm>
          <a:off x="8393901" y="244456"/>
          <a:ext cx="3408474" cy="2045084"/>
        </a:xfrm>
        <a:prstGeom prst="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Flatten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Transforms pooled feature maps into a 1D vector.</a:t>
          </a:r>
          <a:endParaRPr lang="en-US" sz="1800" kern="1200" dirty="0">
            <a:latin typeface="Aptos Display" panose="020F0302020204030204"/>
          </a:endParaRPr>
        </a:p>
      </dsp:txBody>
      <dsp:txXfrm>
        <a:off x="8393901" y="244456"/>
        <a:ext cx="3408474" cy="2045084"/>
      </dsp:txXfrm>
    </dsp:sp>
    <dsp:sp modelId="{778650FB-78D7-41E5-A31D-CE1A52DC2562}">
      <dsp:nvSpPr>
        <dsp:cNvPr id="0" name=""/>
        <dsp:cNvSpPr/>
      </dsp:nvSpPr>
      <dsp:spPr>
        <a:xfrm>
          <a:off x="3415728" y="4050312"/>
          <a:ext cx="75334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53349" y="45720"/>
              </a:lnTo>
            </a:path>
          </a:pathLst>
        </a:custGeom>
        <a:noFill/>
        <a:ln w="1270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72804" y="4092112"/>
        <a:ext cx="39197" cy="7839"/>
      </dsp:txXfrm>
    </dsp:sp>
    <dsp:sp modelId="{039D9212-BDC5-4B49-884A-947D86404FE5}">
      <dsp:nvSpPr>
        <dsp:cNvPr id="0" name=""/>
        <dsp:cNvSpPr/>
      </dsp:nvSpPr>
      <dsp:spPr>
        <a:xfrm>
          <a:off x="9054" y="3073490"/>
          <a:ext cx="3408474" cy="2045084"/>
        </a:xfrm>
        <a:prstGeom prst="rect">
          <a:avLst/>
        </a:prstGeom>
        <a:solidFill>
          <a:schemeClr val="accent5">
            <a:hueOff val="-9114112"/>
            <a:satOff val="-620"/>
            <a:lumOff val="1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Dense &amp; Dropout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Fully connected layer (64/128 units, ReLU) with 0.3 dropout.</a:t>
          </a:r>
        </a:p>
      </dsp:txBody>
      <dsp:txXfrm>
        <a:off x="9054" y="3073490"/>
        <a:ext cx="3408474" cy="2045084"/>
      </dsp:txXfrm>
    </dsp:sp>
    <dsp:sp modelId="{F1063141-8DC3-40C3-8717-7993F94B433A}">
      <dsp:nvSpPr>
        <dsp:cNvPr id="0" name=""/>
        <dsp:cNvSpPr/>
      </dsp:nvSpPr>
      <dsp:spPr>
        <a:xfrm>
          <a:off x="4201477" y="3073490"/>
          <a:ext cx="3408474" cy="2045084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Multi-Output Heads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Congestion Level (Softmax), Total Vehicles (Linear), Main Vehicle (Softmax), Time Until Change (ReLU)</a:t>
          </a:r>
          <a:endParaRPr lang="en-US" sz="1800" kern="1200" dirty="0">
            <a:latin typeface="Aptos Display" panose="020F0302020204030204"/>
          </a:endParaRPr>
        </a:p>
      </dsp:txBody>
      <dsp:txXfrm>
        <a:off x="4201477" y="3073490"/>
        <a:ext cx="3408474" cy="204508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0C429D-F009-4C23-A758-72D7AF6D79BE}">
      <dsp:nvSpPr>
        <dsp:cNvPr id="0" name=""/>
        <dsp:cNvSpPr/>
      </dsp:nvSpPr>
      <dsp:spPr>
        <a:xfrm>
          <a:off x="7916175" y="3728839"/>
          <a:ext cx="91440" cy="6937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93704"/>
              </a:lnTo>
            </a:path>
          </a:pathLst>
        </a:cu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1B7DA-CDC5-42C9-A1FE-D0EF214D1C8D}">
      <dsp:nvSpPr>
        <dsp:cNvPr id="0" name=""/>
        <dsp:cNvSpPr/>
      </dsp:nvSpPr>
      <dsp:spPr>
        <a:xfrm>
          <a:off x="5046613" y="1520513"/>
          <a:ext cx="2915281" cy="6937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2739"/>
              </a:lnTo>
              <a:lnTo>
                <a:pt x="2915281" y="472739"/>
              </a:lnTo>
              <a:lnTo>
                <a:pt x="2915281" y="693704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D7DCD-9970-4480-B819-146708055A5D}">
      <dsp:nvSpPr>
        <dsp:cNvPr id="0" name=""/>
        <dsp:cNvSpPr/>
      </dsp:nvSpPr>
      <dsp:spPr>
        <a:xfrm>
          <a:off x="5000893" y="1520513"/>
          <a:ext cx="91440" cy="6937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93704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5B45EA-600A-45C0-94E0-6C4C91249451}">
      <dsp:nvSpPr>
        <dsp:cNvPr id="0" name=""/>
        <dsp:cNvSpPr/>
      </dsp:nvSpPr>
      <dsp:spPr>
        <a:xfrm>
          <a:off x="2085611" y="3728839"/>
          <a:ext cx="91440" cy="6937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93704"/>
              </a:lnTo>
            </a:path>
          </a:pathLst>
        </a:cu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F76B7-FC8C-4016-BEAC-E23094583FBB}">
      <dsp:nvSpPr>
        <dsp:cNvPr id="0" name=""/>
        <dsp:cNvSpPr/>
      </dsp:nvSpPr>
      <dsp:spPr>
        <a:xfrm>
          <a:off x="2131331" y="1520513"/>
          <a:ext cx="2915281" cy="693704"/>
        </a:xfrm>
        <a:custGeom>
          <a:avLst/>
          <a:gdLst/>
          <a:ahLst/>
          <a:cxnLst/>
          <a:rect l="0" t="0" r="0" b="0"/>
          <a:pathLst>
            <a:path>
              <a:moveTo>
                <a:pt x="2915281" y="0"/>
              </a:moveTo>
              <a:lnTo>
                <a:pt x="2915281" y="472739"/>
              </a:lnTo>
              <a:lnTo>
                <a:pt x="0" y="472739"/>
              </a:lnTo>
              <a:lnTo>
                <a:pt x="0" y="693704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EB95CE-AD6D-4EAF-BEAA-E3DBF82D8D4C}">
      <dsp:nvSpPr>
        <dsp:cNvPr id="0" name=""/>
        <dsp:cNvSpPr/>
      </dsp:nvSpPr>
      <dsp:spPr>
        <a:xfrm>
          <a:off x="3853998" y="5891"/>
          <a:ext cx="2385230" cy="151462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112BF6-6817-4AA7-86AA-B16B6EDE8BAE}">
      <dsp:nvSpPr>
        <dsp:cNvPr id="0" name=""/>
        <dsp:cNvSpPr/>
      </dsp:nvSpPr>
      <dsp:spPr>
        <a:xfrm>
          <a:off x="4119024" y="257666"/>
          <a:ext cx="2385230" cy="15146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Aptos Display" panose="020F0302020204030204"/>
            </a:rPr>
            <a:t>Multi-output Approach</a:t>
          </a:r>
          <a:endParaRPr lang="en-US" sz="3000" kern="1200" dirty="0"/>
        </a:p>
      </dsp:txBody>
      <dsp:txXfrm>
        <a:off x="4163386" y="302028"/>
        <a:ext cx="2296506" cy="1425897"/>
      </dsp:txXfrm>
    </dsp:sp>
    <dsp:sp modelId="{13E8FB13-FC9B-4498-92BA-905E8FBD79D9}">
      <dsp:nvSpPr>
        <dsp:cNvPr id="0" name=""/>
        <dsp:cNvSpPr/>
      </dsp:nvSpPr>
      <dsp:spPr>
        <a:xfrm>
          <a:off x="938716" y="2214217"/>
          <a:ext cx="2385230" cy="151462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5E8710-1B97-41E5-82C8-7D1CA8F95101}">
      <dsp:nvSpPr>
        <dsp:cNvPr id="0" name=""/>
        <dsp:cNvSpPr/>
      </dsp:nvSpPr>
      <dsp:spPr>
        <a:xfrm>
          <a:off x="1203742" y="2465991"/>
          <a:ext cx="2385230" cy="15146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Aptos Display" panose="020F0302020204030204"/>
            </a:rPr>
            <a:t>Congestion levels</a:t>
          </a:r>
          <a:endParaRPr lang="en-US" sz="3000" kern="1200" dirty="0"/>
        </a:p>
      </dsp:txBody>
      <dsp:txXfrm>
        <a:off x="1248104" y="2510353"/>
        <a:ext cx="2296506" cy="1425897"/>
      </dsp:txXfrm>
    </dsp:sp>
    <dsp:sp modelId="{357A03DE-5D8A-4E78-AFA2-1A118C017C3A}">
      <dsp:nvSpPr>
        <dsp:cNvPr id="0" name=""/>
        <dsp:cNvSpPr/>
      </dsp:nvSpPr>
      <dsp:spPr>
        <a:xfrm>
          <a:off x="938716" y="4422543"/>
          <a:ext cx="2385230" cy="15146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D2FD64-C3E2-47B2-9C53-36C769E9B52D}">
      <dsp:nvSpPr>
        <dsp:cNvPr id="0" name=""/>
        <dsp:cNvSpPr/>
      </dsp:nvSpPr>
      <dsp:spPr>
        <a:xfrm>
          <a:off x="1203742" y="4674317"/>
          <a:ext cx="2385230" cy="15146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Aptos Display" panose="020F0302020204030204"/>
            </a:rPr>
            <a:t>Low,</a:t>
          </a:r>
          <a:r>
            <a:rPr lang="en-US" sz="3000" kern="1200" dirty="0"/>
            <a:t> </a:t>
          </a:r>
          <a:r>
            <a:rPr lang="en-US" sz="3000" kern="1200" dirty="0">
              <a:latin typeface="Aptos Display" panose="020F0302020204030204"/>
            </a:rPr>
            <a:t>Normal,</a:t>
          </a:r>
          <a:r>
            <a:rPr lang="en-US" sz="3000" kern="1200" dirty="0"/>
            <a:t> </a:t>
          </a:r>
          <a:r>
            <a:rPr lang="en-US" sz="3000" kern="1200" dirty="0">
              <a:latin typeface="Aptos Display" panose="020F0302020204030204"/>
            </a:rPr>
            <a:t>Heavy,</a:t>
          </a:r>
          <a:r>
            <a:rPr lang="en-US" sz="3000" kern="1200" dirty="0"/>
            <a:t> </a:t>
          </a:r>
          <a:r>
            <a:rPr lang="en-US" sz="3000" kern="1200" dirty="0">
              <a:latin typeface="Aptos Display" panose="020F0302020204030204"/>
            </a:rPr>
            <a:t>High.</a:t>
          </a:r>
        </a:p>
      </dsp:txBody>
      <dsp:txXfrm>
        <a:off x="1248104" y="4718679"/>
        <a:ext cx="2296506" cy="1425897"/>
      </dsp:txXfrm>
    </dsp:sp>
    <dsp:sp modelId="{D246EFE6-C540-4425-B54B-FC1ABD3E3255}">
      <dsp:nvSpPr>
        <dsp:cNvPr id="0" name=""/>
        <dsp:cNvSpPr/>
      </dsp:nvSpPr>
      <dsp:spPr>
        <a:xfrm>
          <a:off x="3853998" y="2214217"/>
          <a:ext cx="2385230" cy="151462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329AD2-C782-4BFF-B540-BC5EFC6B1F4C}">
      <dsp:nvSpPr>
        <dsp:cNvPr id="0" name=""/>
        <dsp:cNvSpPr/>
      </dsp:nvSpPr>
      <dsp:spPr>
        <a:xfrm>
          <a:off x="4119024" y="2465991"/>
          <a:ext cx="2385230" cy="15146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Next</a:t>
          </a:r>
          <a:r>
            <a:rPr lang="en-US" sz="3000" kern="1200" dirty="0">
              <a:latin typeface="Aptos Display" panose="020F0302020204030204"/>
            </a:rPr>
            <a:t> Vehicle Counts</a:t>
          </a:r>
        </a:p>
      </dsp:txBody>
      <dsp:txXfrm>
        <a:off x="4163386" y="2510353"/>
        <a:ext cx="2296506" cy="1425897"/>
      </dsp:txXfrm>
    </dsp:sp>
    <dsp:sp modelId="{342F1EFA-DF93-4BF0-B113-306C8FF55D35}">
      <dsp:nvSpPr>
        <dsp:cNvPr id="0" name=""/>
        <dsp:cNvSpPr/>
      </dsp:nvSpPr>
      <dsp:spPr>
        <a:xfrm>
          <a:off x="6769280" y="2214217"/>
          <a:ext cx="2385230" cy="151462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D0423D-641C-4A87-8838-11B18539AB80}">
      <dsp:nvSpPr>
        <dsp:cNvPr id="0" name=""/>
        <dsp:cNvSpPr/>
      </dsp:nvSpPr>
      <dsp:spPr>
        <a:xfrm>
          <a:off x="7034305" y="2465991"/>
          <a:ext cx="2385230" cy="15146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Aptos Display" panose="020F0302020204030204"/>
            </a:rPr>
            <a:t>Main Vehicle Type</a:t>
          </a:r>
          <a:endParaRPr lang="en-US" sz="3000" kern="1200" dirty="0"/>
        </a:p>
      </dsp:txBody>
      <dsp:txXfrm>
        <a:off x="7078667" y="2510353"/>
        <a:ext cx="2296506" cy="1425897"/>
      </dsp:txXfrm>
    </dsp:sp>
    <dsp:sp modelId="{34789CB1-D390-4346-99E4-F1DA5F923077}">
      <dsp:nvSpPr>
        <dsp:cNvPr id="0" name=""/>
        <dsp:cNvSpPr/>
      </dsp:nvSpPr>
      <dsp:spPr>
        <a:xfrm>
          <a:off x="6769280" y="4422543"/>
          <a:ext cx="2385230" cy="15146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6AB96C-A233-48EA-90CE-BF60F166944B}">
      <dsp:nvSpPr>
        <dsp:cNvPr id="0" name=""/>
        <dsp:cNvSpPr/>
      </dsp:nvSpPr>
      <dsp:spPr>
        <a:xfrm>
          <a:off x="7034305" y="4674317"/>
          <a:ext cx="2385230" cy="15146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Aptos Display" panose="020F0302020204030204"/>
            </a:rPr>
            <a:t>Car, Bus, Bike, Truck</a:t>
          </a:r>
        </a:p>
      </dsp:txBody>
      <dsp:txXfrm>
        <a:off x="7078667" y="4718679"/>
        <a:ext cx="2296506" cy="142589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CDA48D-B180-4B58-B2A8-4F4F815F7EEB}">
      <dsp:nvSpPr>
        <dsp:cNvPr id="0" name=""/>
        <dsp:cNvSpPr/>
      </dsp:nvSpPr>
      <dsp:spPr>
        <a:xfrm>
          <a:off x="0" y="52745"/>
          <a:ext cx="3498016" cy="489722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719" tIns="330200" rIns="27271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Data Split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80-20 training/testing split. Ensures reliable performance on unseen data.</a:t>
          </a:r>
        </a:p>
      </dsp:txBody>
      <dsp:txXfrm>
        <a:off x="0" y="1913690"/>
        <a:ext cx="3498016" cy="2938334"/>
      </dsp:txXfrm>
    </dsp:sp>
    <dsp:sp modelId="{BA8E6832-A059-44E7-9D89-1C8711BA12D5}">
      <dsp:nvSpPr>
        <dsp:cNvPr id="0" name=""/>
        <dsp:cNvSpPr/>
      </dsp:nvSpPr>
      <dsp:spPr>
        <a:xfrm>
          <a:off x="1014424" y="542468"/>
          <a:ext cx="1469167" cy="146916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542" tIns="12700" rIns="11454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29579" y="757623"/>
        <a:ext cx="1038857" cy="1038857"/>
      </dsp:txXfrm>
    </dsp:sp>
    <dsp:sp modelId="{726CBB28-493D-4052-A004-B7DB52352F28}">
      <dsp:nvSpPr>
        <dsp:cNvPr id="0" name=""/>
        <dsp:cNvSpPr/>
      </dsp:nvSpPr>
      <dsp:spPr>
        <a:xfrm>
          <a:off x="0" y="4949897"/>
          <a:ext cx="3498016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D99C41-C87F-48A1-B17A-B7FA0499C5ED}">
      <dsp:nvSpPr>
        <dsp:cNvPr id="0" name=""/>
        <dsp:cNvSpPr/>
      </dsp:nvSpPr>
      <dsp:spPr>
        <a:xfrm>
          <a:off x="3847818" y="52745"/>
          <a:ext cx="3498016" cy="489722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719" tIns="330200" rIns="27271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Model Training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Adam optimizer used. Specific loss functions per output type. </a:t>
          </a:r>
          <a:endParaRPr lang="en-US" sz="2000" kern="1200" dirty="0">
            <a:latin typeface="Aptos Display" panose="020F0302020204030204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Epochs: 30, Batch Size: 32.</a:t>
          </a:r>
        </a:p>
      </dsp:txBody>
      <dsp:txXfrm>
        <a:off x="3847818" y="1913690"/>
        <a:ext cx="3498016" cy="2938334"/>
      </dsp:txXfrm>
    </dsp:sp>
    <dsp:sp modelId="{96C06DD1-5747-44D0-91E7-7498CB2737E9}">
      <dsp:nvSpPr>
        <dsp:cNvPr id="0" name=""/>
        <dsp:cNvSpPr/>
      </dsp:nvSpPr>
      <dsp:spPr>
        <a:xfrm>
          <a:off x="4862243" y="542468"/>
          <a:ext cx="1469167" cy="146916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542" tIns="12700" rIns="11454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5077398" y="757623"/>
        <a:ext cx="1038857" cy="1038857"/>
      </dsp:txXfrm>
    </dsp:sp>
    <dsp:sp modelId="{D33F0A68-6FB4-4726-9E2C-5DE84B1432E7}">
      <dsp:nvSpPr>
        <dsp:cNvPr id="0" name=""/>
        <dsp:cNvSpPr/>
      </dsp:nvSpPr>
      <dsp:spPr>
        <a:xfrm>
          <a:off x="3847818" y="4949897"/>
          <a:ext cx="3498016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77A16F-13DE-4FB1-95A3-5729B80F67ED}">
      <dsp:nvSpPr>
        <dsp:cNvPr id="0" name=""/>
        <dsp:cNvSpPr/>
      </dsp:nvSpPr>
      <dsp:spPr>
        <a:xfrm>
          <a:off x="7695637" y="52745"/>
          <a:ext cx="3498016" cy="489722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719" tIns="330200" rIns="27271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Validation &amp; Dropout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20% validation for monitoring overfitting. </a:t>
          </a:r>
          <a:endParaRPr lang="en-US" sz="2000" kern="1200" dirty="0">
            <a:latin typeface="Aptos Display" panose="020F0302020204030204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Dropout rate of 0.3 for generalization.</a:t>
          </a:r>
        </a:p>
      </dsp:txBody>
      <dsp:txXfrm>
        <a:off x="7695637" y="1913690"/>
        <a:ext cx="3498016" cy="2938334"/>
      </dsp:txXfrm>
    </dsp:sp>
    <dsp:sp modelId="{A55843E5-4799-4F3C-8A0C-AF41DB50F8DE}">
      <dsp:nvSpPr>
        <dsp:cNvPr id="0" name=""/>
        <dsp:cNvSpPr/>
      </dsp:nvSpPr>
      <dsp:spPr>
        <a:xfrm>
          <a:off x="8710062" y="542468"/>
          <a:ext cx="1469167" cy="146916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542" tIns="12700" rIns="11454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925217" y="757623"/>
        <a:ext cx="1038857" cy="1038857"/>
      </dsp:txXfrm>
    </dsp:sp>
    <dsp:sp modelId="{A615F9A5-0593-481D-8476-3BB24BA4CD0F}">
      <dsp:nvSpPr>
        <dsp:cNvPr id="0" name=""/>
        <dsp:cNvSpPr/>
      </dsp:nvSpPr>
      <dsp:spPr>
        <a:xfrm>
          <a:off x="7695637" y="4949897"/>
          <a:ext cx="3498016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D7F512-8F04-461C-A7BE-752097D4A215}">
      <dsp:nvSpPr>
        <dsp:cNvPr id="0" name=""/>
        <dsp:cNvSpPr/>
      </dsp:nvSpPr>
      <dsp:spPr>
        <a:xfrm>
          <a:off x="0" y="5719"/>
          <a:ext cx="7395146" cy="8108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Aptos Display" panose="020F0302020204030204"/>
            </a:rPr>
            <a:t>Multiple</a:t>
          </a:r>
          <a:r>
            <a:rPr lang="en-US" sz="3300" kern="1200" dirty="0"/>
            <a:t> outputs </a:t>
          </a:r>
        </a:p>
      </dsp:txBody>
      <dsp:txXfrm>
        <a:off x="39580" y="45299"/>
        <a:ext cx="7315986" cy="731650"/>
      </dsp:txXfrm>
    </dsp:sp>
    <dsp:sp modelId="{1F00F196-5DDB-4F65-B1CA-C6CB109EF8D9}">
      <dsp:nvSpPr>
        <dsp:cNvPr id="0" name=""/>
        <dsp:cNvSpPr/>
      </dsp:nvSpPr>
      <dsp:spPr>
        <a:xfrm>
          <a:off x="0" y="816529"/>
          <a:ext cx="7395146" cy="43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796" tIns="41910" rIns="234696" bIns="41910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/>
            <a:t>classifying traffic congestion levels (a categorical output) and regressing individual vehicle counts (multiple continuous outputs for cars, bikes, buses, and trucks). </a:t>
          </a:r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/>
            <a:t>One head dedicated to </a:t>
          </a:r>
          <a:r>
            <a:rPr lang="en-US" sz="2600" b="1" kern="1200" dirty="0"/>
            <a:t>congestion classification</a:t>
          </a:r>
          <a:r>
            <a:rPr lang="en-US" sz="2600" kern="1200" dirty="0"/>
            <a:t> (ending with a </a:t>
          </a:r>
          <a:r>
            <a:rPr lang="en-US" sz="2600" kern="1200" dirty="0">
              <a:latin typeface="Consolas"/>
            </a:rPr>
            <a:t>softmax</a:t>
          </a:r>
          <a:r>
            <a:rPr lang="en-US" sz="2600" kern="1200" dirty="0"/>
            <a:t> activation).</a:t>
          </a:r>
          <a:endParaRPr lang="en-US" sz="2600" kern="1200" dirty="0">
            <a:latin typeface="Aptos Display" panose="020F0302020204030204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/>
            <a:t>Another head dedicated to </a:t>
          </a:r>
          <a:r>
            <a:rPr lang="en-US" sz="2600" b="1" kern="1200" dirty="0"/>
            <a:t>vehicle count regression</a:t>
          </a:r>
          <a:r>
            <a:rPr lang="en-US" sz="2600" kern="1200" dirty="0"/>
            <a:t> (ending with </a:t>
          </a:r>
          <a:r>
            <a:rPr lang="en-US" sz="2600" kern="1200" dirty="0">
              <a:latin typeface="Consolas"/>
            </a:rPr>
            <a:t>relu</a:t>
          </a:r>
          <a:r>
            <a:rPr lang="en-US" sz="2600" kern="1200" dirty="0"/>
            <a:t> activations to ensure non-negative counts).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600" kern="1200" dirty="0">
            <a:latin typeface="Aptos Display" panose="020F0302020204030204"/>
          </a:endParaRPr>
        </a:p>
      </dsp:txBody>
      <dsp:txXfrm>
        <a:off x="0" y="816529"/>
        <a:ext cx="7395146" cy="437184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17AFAF-DB1D-4839-A5D4-1C87171757A5}">
      <dsp:nvSpPr>
        <dsp:cNvPr id="0" name=""/>
        <dsp:cNvSpPr/>
      </dsp:nvSpPr>
      <dsp:spPr>
        <a:xfrm>
          <a:off x="0" y="29978"/>
          <a:ext cx="10515600" cy="863460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Calibri"/>
              <a:ea typeface="Calibri"/>
              <a:cs typeface="Calibri"/>
            </a:rPr>
            <a:t>Balancing Accuracies among different outputs </a:t>
          </a:r>
        </a:p>
      </dsp:txBody>
      <dsp:txXfrm>
        <a:off x="42151" y="72129"/>
        <a:ext cx="10431298" cy="779158"/>
      </dsp:txXfrm>
    </dsp:sp>
    <dsp:sp modelId="{0C7974FD-998E-4598-9413-06349C72EC87}">
      <dsp:nvSpPr>
        <dsp:cNvPr id="0" name=""/>
        <dsp:cNvSpPr/>
      </dsp:nvSpPr>
      <dsp:spPr>
        <a:xfrm>
          <a:off x="0" y="893438"/>
          <a:ext cx="10515600" cy="3427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>
              <a:latin typeface="Calibri"/>
              <a:ea typeface="Calibri"/>
              <a:cs typeface="Calibri"/>
            </a:rPr>
            <a:t>Achieving balanced accuracy across multiple outputs is challenging. These outputs include congestion, total vehicles, and main vehicle type.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>
              <a:latin typeface="Calibri"/>
              <a:ea typeface="Calibri"/>
              <a:cs typeface="Calibri"/>
            </a:rPr>
            <a:t>Systematically tuned the model's hyperparameters (e.g., number of layers, neurons, dropout rates) to find a configuration that improved overall model performance across both prediction tasks without significantly compromising any single output.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800" kern="1200"/>
        </a:p>
      </dsp:txBody>
      <dsp:txXfrm>
        <a:off x="0" y="893438"/>
        <a:ext cx="10515600" cy="3427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BCB02B1-1B82-403C-B7D2-E2CED1882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DE13A7-6382-4A67-BEBE-4FF1F37C7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9978FC9-2E40-4257-8D97-FAB20CA4B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40ABB98-77BA-4C40-8121-34D196E58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1AA752E-66C1-4835-8A3C-556475159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E9555AB-2295-4939-AEC9-B2CBFCB4C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7499201-5A2C-48B3-9B02-5519B8829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3FC2AE7-C60C-4C48-BCAE-410BB6C3D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0EA1593-6BC9-441E-8F3C-46DD50F8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71787" y="1728846"/>
            <a:ext cx="6810336" cy="2400409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Traffic Prediction</a:t>
            </a:r>
            <a:br>
              <a:rPr lang="en-US" dirty="0">
                <a:solidFill>
                  <a:schemeClr val="tx2"/>
                </a:solidFill>
              </a:rPr>
            </a:br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58801" y="4136369"/>
            <a:ext cx="7236520" cy="73374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Using Deep Learning &amp; CNN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7147D5D-F01F-4164-BD81-D10DC6F2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42" y="2854"/>
            <a:ext cx="2783421" cy="2406445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24C7412-3E2D-4708-8DC3-425A457A1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1483A6A-CB0B-4469-B09D-C9451F9B0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A935E9D-EB55-46F3-BCCB-9CB918E87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EDC5655-C7D7-4936-91EA-E188A96DC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D0E248E-80AB-4B35-BA8D-F940FCB44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417253" y="4456669"/>
            <a:ext cx="2783421" cy="2406445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9E91B0A-66E8-4298-BAC6-004DBE49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A629C66-36BD-487E-B1CD-ED026D778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6BC2D2C-3D7D-4224-81BC-22C094C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3BDF903-22C5-4312-8776-C2ABC3EDC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26DB7C-126C-1557-9FD5-B0BF1F49B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Training Process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6566969-F813-4CC5-B3E9-363D85B55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881264" y="-5116"/>
            <a:ext cx="3318648" cy="2490264"/>
            <a:chOff x="-305" y="-1"/>
            <a:chExt cx="3832880" cy="287613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8CF66C-45E2-456B-92B0-9E97A331D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65D590E-D70D-4D25-B853-D5208F2AA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231501E-3F84-4705-A001-13995FA6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52617E4-47FD-4C38-8F70-93BF9B125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17D733-97B6-4C43-AF0C-5E3CB0EA1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07887"/>
            <a:ext cx="2605762" cy="2252847"/>
            <a:chOff x="-305" y="-4155"/>
            <a:chExt cx="2514948" cy="217433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D288266-7E76-4D4A-BAAC-E233FA013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697F88A-8624-4BA2-AF06-E6C3A52F0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CA77163-C052-481C-9DCF-68C23ACAB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2B425B5-0A0E-4B85-B718-E5DA73431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800728-4ED4-3B89-203F-8911A659AF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2822973"/>
              </p:ext>
            </p:extLst>
          </p:nvPr>
        </p:nvGraphicFramePr>
        <p:xfrm>
          <a:off x="511665" y="1648420"/>
          <a:ext cx="11193654" cy="5002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8748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85438-043F-F36E-9C08-E65878281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 &amp; Outputs</a:t>
            </a:r>
          </a:p>
        </p:txBody>
      </p:sp>
      <p:pic>
        <p:nvPicPr>
          <p:cNvPr id="4" name="Content Placeholder 3" descr="A table with text and numbers&#10;&#10;AI-generated content may be incorrect.">
            <a:extLst>
              <a:ext uri="{FF2B5EF4-FFF2-40B4-BE49-F238E27FC236}">
                <a16:creationId xmlns:a16="http://schemas.microsoft.com/office/drawing/2014/main" id="{473E8A37-BED8-4559-A8D3-2ABE36201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6973" y="743572"/>
            <a:ext cx="8350571" cy="517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581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35DB090-93B5-4581-8D71-BB3839684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9619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79FDB-D419-6F8F-C109-C271F689D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51FEF48-87E9-52CC-39EF-89B97E969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894" y="2213073"/>
            <a:ext cx="6596557" cy="35301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b="1" dirty="0"/>
              <a:t>The accuracy of the model is 71.33%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E3C4304-715E-323D-6BE5-E7672D023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455" y="3587912"/>
            <a:ext cx="4653082" cy="3206085"/>
          </a:xfrm>
          <a:prstGeom prst="rect">
            <a:avLst/>
          </a:prstGeom>
        </p:spPr>
      </p:pic>
      <p:pic>
        <p:nvPicPr>
          <p:cNvPr id="4" name="Content Placeholder 3" descr="A white text with black text&#10;&#10;AI-generated content may be incorrect.">
            <a:extLst>
              <a:ext uri="{FF2B5EF4-FFF2-40B4-BE49-F238E27FC236}">
                <a16:creationId xmlns:a16="http://schemas.microsoft.com/office/drawing/2014/main" id="{5D6C1F1A-C30D-8E51-4CA2-02540D1BF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293" y="206070"/>
            <a:ext cx="4648490" cy="323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005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lowchart: Document 2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6866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D4A5A1-83F8-3156-D7FF-557A1C6A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Streamlit App Demonstration</a:t>
            </a:r>
          </a:p>
        </p:txBody>
      </p:sp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04373B0-5BA3-ECC1-72F3-6DF144C779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0578" y="1935576"/>
            <a:ext cx="9297740" cy="47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31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F8984-0D4A-576D-4EC1-EA360311F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770" y="740757"/>
            <a:ext cx="3068889" cy="5458231"/>
          </a:xfrm>
        </p:spPr>
        <p:txBody>
          <a:bodyPr anchor="ctr">
            <a:normAutofit/>
          </a:bodyPr>
          <a:lstStyle/>
          <a:p>
            <a:r>
              <a:rPr lang="en-US" sz="5000" dirty="0"/>
              <a:t>Challenges Faced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770E0506-6AF7-8BD0-59A8-C979F1920A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6096051"/>
              </p:ext>
            </p:extLst>
          </p:nvPr>
        </p:nvGraphicFramePr>
        <p:xfrm>
          <a:off x="4559509" y="1013086"/>
          <a:ext cx="7395146" cy="5194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3159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6B280AE-E3C4-F3F0-4885-32CBD3512C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166018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8431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2B5EE0-E9EE-9B28-C05D-953F22AD8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Conclusion and Q&amp;A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182BFD9-4C5E-64A7-8E82-AB6B8EE88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 dirty="0">
                <a:ea typeface="+mn-lt"/>
                <a:cs typeface="+mn-lt"/>
              </a:rPr>
              <a:t>Robust Model Developed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2000" dirty="0">
                <a:ea typeface="+mn-lt"/>
                <a:cs typeface="+mn-lt"/>
              </a:rPr>
              <a:t>CNN model predicts traffic and related metrics effectively. It leverages real-world data for high reliability.</a:t>
            </a:r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Multi-Output Predictions</a:t>
            </a:r>
          </a:p>
          <a:p>
            <a:pPr lvl="1"/>
            <a:r>
              <a:rPr lang="en-US" sz="2000" dirty="0">
                <a:ea typeface="+mn-lt"/>
                <a:cs typeface="+mn-lt"/>
              </a:rPr>
              <a:t>The model accurately forecasts congestion, vehicle counts, and main vehicle types. It also predicts time until change.</a:t>
            </a:r>
          </a:p>
          <a:p>
            <a:r>
              <a:rPr lang="en-US" sz="2000" b="1" dirty="0">
                <a:ea typeface="+mn-lt"/>
                <a:cs typeface="+mn-lt"/>
              </a:rPr>
              <a:t>User-friendly deployment</a:t>
            </a:r>
          </a:p>
          <a:p>
            <a:pPr lvl="1"/>
            <a:r>
              <a:rPr lang="en-US" sz="2000" dirty="0">
                <a:ea typeface="+mn-lt"/>
                <a:cs typeface="+mn-lt"/>
              </a:rPr>
              <a:t>The interactive Streamlit app facilitates easy traffic forecasting. It provides practical insights for users.</a:t>
            </a:r>
          </a:p>
          <a:p>
            <a:endParaRPr lang="en-US" sz="20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40533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9009A-E5C5-D974-105B-B5803DD57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Thank You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00DDE-D517-71A3-4B1A-40F7F02FB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----------------------------------------------------------------------------------------------------------------------------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7888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741393E-C764-4C6F-8886-35CFF2E48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90890DC-37FF-4B49-BD4C-FE4232F69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52708" cy="6858000"/>
          </a:xfrm>
          <a:custGeom>
            <a:avLst/>
            <a:gdLst>
              <a:gd name="connsiteX0" fmla="*/ 0 w 5552708"/>
              <a:gd name="connsiteY0" fmla="*/ 0 h 6858000"/>
              <a:gd name="connsiteX1" fmla="*/ 5443651 w 5552708"/>
              <a:gd name="connsiteY1" fmla="*/ 0 h 6858000"/>
              <a:gd name="connsiteX2" fmla="*/ 5443781 w 5552708"/>
              <a:gd name="connsiteY2" fmla="*/ 512 h 6858000"/>
              <a:gd name="connsiteX3" fmla="*/ 5444033 w 5552708"/>
              <a:gd name="connsiteY3" fmla="*/ 20501 h 6858000"/>
              <a:gd name="connsiteX4" fmla="*/ 5439390 w 5552708"/>
              <a:gd name="connsiteY4" fmla="*/ 44768 h 6858000"/>
              <a:gd name="connsiteX5" fmla="*/ 5443913 w 5552708"/>
              <a:gd name="connsiteY5" fmla="*/ 104988 h 6858000"/>
              <a:gd name="connsiteX6" fmla="*/ 5458241 w 5552708"/>
              <a:gd name="connsiteY6" fmla="*/ 204162 h 6858000"/>
              <a:gd name="connsiteX7" fmla="*/ 5459763 w 5552708"/>
              <a:gd name="connsiteY7" fmla="*/ 225360 h 6858000"/>
              <a:gd name="connsiteX8" fmla="*/ 5454996 w 5552708"/>
              <a:gd name="connsiteY8" fmla="*/ 243902 h 6858000"/>
              <a:gd name="connsiteX9" fmla="*/ 5448597 w 5552708"/>
              <a:gd name="connsiteY9" fmla="*/ 248483 h 6858000"/>
              <a:gd name="connsiteX10" fmla="*/ 5448458 w 5552708"/>
              <a:gd name="connsiteY10" fmla="*/ 260196 h 6858000"/>
              <a:gd name="connsiteX11" fmla="*/ 5447150 w 5552708"/>
              <a:gd name="connsiteY11" fmla="*/ 263377 h 6858000"/>
              <a:gd name="connsiteX12" fmla="*/ 5459187 w 5552708"/>
              <a:gd name="connsiteY12" fmla="*/ 318691 h 6858000"/>
              <a:gd name="connsiteX13" fmla="*/ 5455708 w 5552708"/>
              <a:gd name="connsiteY13" fmla="*/ 365759 h 6858000"/>
              <a:gd name="connsiteX14" fmla="*/ 5473651 w 5552708"/>
              <a:gd name="connsiteY14" fmla="*/ 492182 h 6858000"/>
              <a:gd name="connsiteX15" fmla="*/ 5481453 w 5552708"/>
              <a:gd name="connsiteY15" fmla="*/ 689666 h 6858000"/>
              <a:gd name="connsiteX16" fmla="*/ 5488233 w 5552708"/>
              <a:gd name="connsiteY16" fmla="*/ 816332 h 6858000"/>
              <a:gd name="connsiteX17" fmla="*/ 5529718 w 5552708"/>
              <a:gd name="connsiteY17" fmla="*/ 891550 h 6858000"/>
              <a:gd name="connsiteX18" fmla="*/ 5536104 w 5552708"/>
              <a:gd name="connsiteY18" fmla="*/ 903318 h 6858000"/>
              <a:gd name="connsiteX19" fmla="*/ 5535257 w 5552708"/>
              <a:gd name="connsiteY19" fmla="*/ 905308 h 6858000"/>
              <a:gd name="connsiteX20" fmla="*/ 5537840 w 5552708"/>
              <a:gd name="connsiteY20" fmla="*/ 920621 h 6858000"/>
              <a:gd name="connsiteX21" fmla="*/ 5541663 w 5552708"/>
              <a:gd name="connsiteY21" fmla="*/ 922876 h 6858000"/>
              <a:gd name="connsiteX22" fmla="*/ 5544456 w 5552708"/>
              <a:gd name="connsiteY22" fmla="*/ 933037 h 6858000"/>
              <a:gd name="connsiteX23" fmla="*/ 5552708 w 5552708"/>
              <a:gd name="connsiteY23" fmla="*/ 952132 h 6858000"/>
              <a:gd name="connsiteX24" fmla="*/ 5551675 w 5552708"/>
              <a:gd name="connsiteY24" fmla="*/ 956570 h 6858000"/>
              <a:gd name="connsiteX25" fmla="*/ 5531341 w 5552708"/>
              <a:gd name="connsiteY25" fmla="*/ 1064863 h 6858000"/>
              <a:gd name="connsiteX26" fmla="*/ 5539998 w 5552708"/>
              <a:gd name="connsiteY26" fmla="*/ 1096340 h 6858000"/>
              <a:gd name="connsiteX27" fmla="*/ 5541075 w 5552708"/>
              <a:gd name="connsiteY27" fmla="*/ 1102915 h 6858000"/>
              <a:gd name="connsiteX28" fmla="*/ 5540822 w 5552708"/>
              <a:gd name="connsiteY28" fmla="*/ 1103143 h 6858000"/>
              <a:gd name="connsiteX29" fmla="*/ 5541413 w 5552708"/>
              <a:gd name="connsiteY29" fmla="*/ 1110274 h 6858000"/>
              <a:gd name="connsiteX30" fmla="*/ 5543038 w 5552708"/>
              <a:gd name="connsiteY30" fmla="*/ 1114901 h 6858000"/>
              <a:gd name="connsiteX31" fmla="*/ 5545128 w 5552708"/>
              <a:gd name="connsiteY31" fmla="*/ 1127652 h 6858000"/>
              <a:gd name="connsiteX32" fmla="*/ 5544028 w 5552708"/>
              <a:gd name="connsiteY32" fmla="*/ 1132698 h 6858000"/>
              <a:gd name="connsiteX33" fmla="*/ 5514811 w 5552708"/>
              <a:gd name="connsiteY33" fmla="*/ 1177140 h 6858000"/>
              <a:gd name="connsiteX34" fmla="*/ 5496402 w 5552708"/>
              <a:gd name="connsiteY34" fmla="*/ 1265293 h 6858000"/>
              <a:gd name="connsiteX35" fmla="*/ 5481620 w 5552708"/>
              <a:gd name="connsiteY35" fmla="*/ 1353039 h 6858000"/>
              <a:gd name="connsiteX36" fmla="*/ 5477938 w 5552708"/>
              <a:gd name="connsiteY36" fmla="*/ 1385038 h 6858000"/>
              <a:gd name="connsiteX37" fmla="*/ 5464009 w 5552708"/>
              <a:gd name="connsiteY37" fmla="*/ 1441067 h 6858000"/>
              <a:gd name="connsiteX38" fmla="*/ 5453063 w 5552708"/>
              <a:gd name="connsiteY38" fmla="*/ 1466104 h 6858000"/>
              <a:gd name="connsiteX39" fmla="*/ 5453368 w 5552708"/>
              <a:gd name="connsiteY39" fmla="*/ 1467310 h 6858000"/>
              <a:gd name="connsiteX40" fmla="*/ 5449849 w 5552708"/>
              <a:gd name="connsiteY40" fmla="*/ 1469198 h 6858000"/>
              <a:gd name="connsiteX41" fmla="*/ 5447717 w 5552708"/>
              <a:gd name="connsiteY41" fmla="*/ 1473816 h 6858000"/>
              <a:gd name="connsiteX42" fmla="*/ 5446906 w 5552708"/>
              <a:gd name="connsiteY42" fmla="*/ 1487106 h 6858000"/>
              <a:gd name="connsiteX43" fmla="*/ 5447429 w 5552708"/>
              <a:gd name="connsiteY43" fmla="*/ 1492218 h 6858000"/>
              <a:gd name="connsiteX44" fmla="*/ 5446434 w 5552708"/>
              <a:gd name="connsiteY44" fmla="*/ 1499455 h 6858000"/>
              <a:gd name="connsiteX45" fmla="*/ 5446146 w 5552708"/>
              <a:gd name="connsiteY45" fmla="*/ 1499600 h 6858000"/>
              <a:gd name="connsiteX46" fmla="*/ 5445728 w 5552708"/>
              <a:gd name="connsiteY46" fmla="*/ 1506449 h 6858000"/>
              <a:gd name="connsiteX47" fmla="*/ 5447013 w 5552708"/>
              <a:gd name="connsiteY47" fmla="*/ 1540420 h 6858000"/>
              <a:gd name="connsiteX48" fmla="*/ 5416036 w 5552708"/>
              <a:gd name="connsiteY48" fmla="*/ 1580834 h 6858000"/>
              <a:gd name="connsiteX49" fmla="*/ 5409252 w 5552708"/>
              <a:gd name="connsiteY49" fmla="*/ 1598373 h 6858000"/>
              <a:gd name="connsiteX50" fmla="*/ 5404223 w 5552708"/>
              <a:gd name="connsiteY50" fmla="*/ 1607549 h 6858000"/>
              <a:gd name="connsiteX51" fmla="*/ 5403003 w 5552708"/>
              <a:gd name="connsiteY51" fmla="*/ 1607994 h 6858000"/>
              <a:gd name="connsiteX52" fmla="*/ 5404366 w 5552708"/>
              <a:gd name="connsiteY52" fmla="*/ 1640580 h 6858000"/>
              <a:gd name="connsiteX53" fmla="*/ 5402429 w 5552708"/>
              <a:gd name="connsiteY53" fmla="*/ 1644617 h 6858000"/>
              <a:gd name="connsiteX54" fmla="*/ 5406027 w 5552708"/>
              <a:gd name="connsiteY54" fmla="*/ 1666228 h 6858000"/>
              <a:gd name="connsiteX55" fmla="*/ 5409538 w 5552708"/>
              <a:gd name="connsiteY55" fmla="*/ 1680703 h 6858000"/>
              <a:gd name="connsiteX56" fmla="*/ 5405582 w 5552708"/>
              <a:gd name="connsiteY56" fmla="*/ 1870222 h 6858000"/>
              <a:gd name="connsiteX57" fmla="*/ 5418948 w 5552708"/>
              <a:gd name="connsiteY57" fmla="*/ 1979530 h 6858000"/>
              <a:gd name="connsiteX58" fmla="*/ 5405060 w 5552708"/>
              <a:gd name="connsiteY58" fmla="*/ 2051964 h 6858000"/>
              <a:gd name="connsiteX59" fmla="*/ 5378701 w 5552708"/>
              <a:gd name="connsiteY59" fmla="*/ 2073120 h 6858000"/>
              <a:gd name="connsiteX60" fmla="*/ 5366006 w 5552708"/>
              <a:gd name="connsiteY60" fmla="*/ 2256053 h 6858000"/>
              <a:gd name="connsiteX61" fmla="*/ 5352501 w 5552708"/>
              <a:gd name="connsiteY61" fmla="*/ 2301374 h 6858000"/>
              <a:gd name="connsiteX62" fmla="*/ 5361572 w 5552708"/>
              <a:gd name="connsiteY62" fmla="*/ 2344135 h 6858000"/>
              <a:gd name="connsiteX63" fmla="*/ 5351776 w 5552708"/>
              <a:gd name="connsiteY63" fmla="*/ 2360013 h 6858000"/>
              <a:gd name="connsiteX64" fmla="*/ 5349856 w 5552708"/>
              <a:gd name="connsiteY64" fmla="*/ 2362723 h 6858000"/>
              <a:gd name="connsiteX65" fmla="*/ 5347182 w 5552708"/>
              <a:gd name="connsiteY65" fmla="*/ 2374239 h 6858000"/>
              <a:gd name="connsiteX66" fmla="*/ 5340172 w 5552708"/>
              <a:gd name="connsiteY66" fmla="*/ 2376629 h 6858000"/>
              <a:gd name="connsiteX67" fmla="*/ 5331662 w 5552708"/>
              <a:gd name="connsiteY67" fmla="*/ 2393351 h 6858000"/>
              <a:gd name="connsiteX68" fmla="*/ 5328482 w 5552708"/>
              <a:gd name="connsiteY68" fmla="*/ 2414790 h 6858000"/>
              <a:gd name="connsiteX69" fmla="*/ 5316501 w 5552708"/>
              <a:gd name="connsiteY69" fmla="*/ 2490864 h 6858000"/>
              <a:gd name="connsiteX70" fmla="*/ 5318378 w 5552708"/>
              <a:gd name="connsiteY70" fmla="*/ 2503797 h 6858000"/>
              <a:gd name="connsiteX71" fmla="*/ 5307008 w 5552708"/>
              <a:gd name="connsiteY71" fmla="*/ 2543608 h 6858000"/>
              <a:gd name="connsiteX72" fmla="*/ 5300817 w 5552708"/>
              <a:gd name="connsiteY72" fmla="*/ 2579627 h 6858000"/>
              <a:gd name="connsiteX73" fmla="*/ 5300491 w 5552708"/>
              <a:gd name="connsiteY73" fmla="*/ 2603469 h 6858000"/>
              <a:gd name="connsiteX74" fmla="*/ 5297327 w 5552708"/>
              <a:gd name="connsiteY74" fmla="*/ 2609298 h 6858000"/>
              <a:gd name="connsiteX75" fmla="*/ 5292648 w 5552708"/>
              <a:gd name="connsiteY75" fmla="*/ 2632709 h 6858000"/>
              <a:gd name="connsiteX76" fmla="*/ 5294499 w 5552708"/>
              <a:gd name="connsiteY76" fmla="*/ 2645215 h 6858000"/>
              <a:gd name="connsiteX77" fmla="*/ 5284921 w 5552708"/>
              <a:gd name="connsiteY77" fmla="*/ 2655995 h 6858000"/>
              <a:gd name="connsiteX78" fmla="*/ 5278681 w 5552708"/>
              <a:gd name="connsiteY78" fmla="*/ 2658097 h 6858000"/>
              <a:gd name="connsiteX79" fmla="*/ 5279052 w 5552708"/>
              <a:gd name="connsiteY79" fmla="*/ 2675265 h 6858000"/>
              <a:gd name="connsiteX80" fmla="*/ 5271485 w 5552708"/>
              <a:gd name="connsiteY80" fmla="*/ 2688260 h 6858000"/>
              <a:gd name="connsiteX81" fmla="*/ 5273609 w 5552708"/>
              <a:gd name="connsiteY81" fmla="*/ 2700785 h 6858000"/>
              <a:gd name="connsiteX82" fmla="*/ 5272098 w 5552708"/>
              <a:gd name="connsiteY82" fmla="*/ 2705655 h 6858000"/>
              <a:gd name="connsiteX83" fmla="*/ 5267605 w 5552708"/>
              <a:gd name="connsiteY83" fmla="*/ 2717660 h 6858000"/>
              <a:gd name="connsiteX84" fmla="*/ 5258449 w 5552708"/>
              <a:gd name="connsiteY84" fmla="*/ 2738177 h 6858000"/>
              <a:gd name="connsiteX85" fmla="*/ 5256679 w 5552708"/>
              <a:gd name="connsiteY85" fmla="*/ 2744727 h 6858000"/>
              <a:gd name="connsiteX86" fmla="*/ 5245116 w 5552708"/>
              <a:gd name="connsiteY86" fmla="*/ 2757932 h 6858000"/>
              <a:gd name="connsiteX87" fmla="*/ 5233122 w 5552708"/>
              <a:gd name="connsiteY87" fmla="*/ 2784915 h 6858000"/>
              <a:gd name="connsiteX88" fmla="*/ 5197792 w 5552708"/>
              <a:gd name="connsiteY88" fmla="*/ 2830475 h 6858000"/>
              <a:gd name="connsiteX89" fmla="*/ 5180199 w 5552708"/>
              <a:gd name="connsiteY89" fmla="*/ 2857691 h 6858000"/>
              <a:gd name="connsiteX90" fmla="*/ 5164940 w 5552708"/>
              <a:gd name="connsiteY90" fmla="*/ 2875644 h 6858000"/>
              <a:gd name="connsiteX91" fmla="*/ 5139323 w 5552708"/>
              <a:gd name="connsiteY91" fmla="*/ 2931296 h 6858000"/>
              <a:gd name="connsiteX92" fmla="*/ 5102390 w 5552708"/>
              <a:gd name="connsiteY92" fmla="*/ 3027705 h 6858000"/>
              <a:gd name="connsiteX93" fmla="*/ 5093321 w 5552708"/>
              <a:gd name="connsiteY93" fmla="*/ 3047244 h 6858000"/>
              <a:gd name="connsiteX94" fmla="*/ 5080729 w 5552708"/>
              <a:gd name="connsiteY94" fmla="*/ 3060118 h 6858000"/>
              <a:gd name="connsiteX95" fmla="*/ 5073626 w 5552708"/>
              <a:gd name="connsiteY95" fmla="*/ 3059690 h 6858000"/>
              <a:gd name="connsiteX96" fmla="*/ 5067867 w 5552708"/>
              <a:gd name="connsiteY96" fmla="*/ 3069806 h 6858000"/>
              <a:gd name="connsiteX97" fmla="*/ 5065335 w 5552708"/>
              <a:gd name="connsiteY97" fmla="*/ 3071678 h 6858000"/>
              <a:gd name="connsiteX98" fmla="*/ 5051806 w 5552708"/>
              <a:gd name="connsiteY98" fmla="*/ 3083233 h 6858000"/>
              <a:gd name="connsiteX99" fmla="*/ 5047824 w 5552708"/>
              <a:gd name="connsiteY99" fmla="*/ 3128247 h 6858000"/>
              <a:gd name="connsiteX100" fmla="*/ 5022444 w 5552708"/>
              <a:gd name="connsiteY100" fmla="*/ 3166893 h 6858000"/>
              <a:gd name="connsiteX101" fmla="*/ 4961916 w 5552708"/>
              <a:gd name="connsiteY101" fmla="*/ 3312149 h 6858000"/>
              <a:gd name="connsiteX102" fmla="*/ 4928070 w 5552708"/>
              <a:gd name="connsiteY102" fmla="*/ 3349450 h 6858000"/>
              <a:gd name="connsiteX103" fmla="*/ 4858652 w 5552708"/>
              <a:gd name="connsiteY103" fmla="*/ 3443841 h 6858000"/>
              <a:gd name="connsiteX104" fmla="*/ 4821392 w 5552708"/>
              <a:gd name="connsiteY104" fmla="*/ 3661714 h 6858000"/>
              <a:gd name="connsiteX105" fmla="*/ 4825147 w 5552708"/>
              <a:gd name="connsiteY105" fmla="*/ 3676668 h 6858000"/>
              <a:gd name="connsiteX106" fmla="*/ 4824341 w 5552708"/>
              <a:gd name="connsiteY106" fmla="*/ 3691352 h 6858000"/>
              <a:gd name="connsiteX107" fmla="*/ 4822735 w 5552708"/>
              <a:gd name="connsiteY107" fmla="*/ 3692500 h 6858000"/>
              <a:gd name="connsiteX108" fmla="*/ 4817318 w 5552708"/>
              <a:gd name="connsiteY108" fmla="*/ 3707640 h 6858000"/>
              <a:gd name="connsiteX109" fmla="*/ 4819146 w 5552708"/>
              <a:gd name="connsiteY109" fmla="*/ 3712253 h 6858000"/>
              <a:gd name="connsiteX110" fmla="*/ 4816373 w 5552708"/>
              <a:gd name="connsiteY110" fmla="*/ 3723048 h 6858000"/>
              <a:gd name="connsiteX111" fmla="*/ 4813460 w 5552708"/>
              <a:gd name="connsiteY111" fmla="*/ 3745409 h 6858000"/>
              <a:gd name="connsiteX112" fmla="*/ 4810527 w 5552708"/>
              <a:gd name="connsiteY112" fmla="*/ 3748566 h 6858000"/>
              <a:gd name="connsiteX113" fmla="*/ 4742720 w 5552708"/>
              <a:gd name="connsiteY113" fmla="*/ 3828954 h 6858000"/>
              <a:gd name="connsiteX114" fmla="*/ 4731784 w 5552708"/>
              <a:gd name="connsiteY114" fmla="*/ 3868871 h 6858000"/>
              <a:gd name="connsiteX115" fmla="*/ 4731481 w 5552708"/>
              <a:gd name="connsiteY115" fmla="*/ 3868898 h 6858000"/>
              <a:gd name="connsiteX116" fmla="*/ 4728490 w 5552708"/>
              <a:gd name="connsiteY116" fmla="*/ 3875525 h 6858000"/>
              <a:gd name="connsiteX117" fmla="*/ 4727500 w 5552708"/>
              <a:gd name="connsiteY117" fmla="*/ 3880683 h 6858000"/>
              <a:gd name="connsiteX118" fmla="*/ 4719663 w 5552708"/>
              <a:gd name="connsiteY118" fmla="*/ 3896892 h 6858000"/>
              <a:gd name="connsiteX119" fmla="*/ 4715899 w 5552708"/>
              <a:gd name="connsiteY119" fmla="*/ 3897345 h 6858000"/>
              <a:gd name="connsiteX120" fmla="*/ 4715832 w 5552708"/>
              <a:gd name="connsiteY120" fmla="*/ 3898632 h 6858000"/>
              <a:gd name="connsiteX121" fmla="*/ 4618476 w 5552708"/>
              <a:gd name="connsiteY121" fmla="*/ 4076334 h 6858000"/>
              <a:gd name="connsiteX122" fmla="*/ 4576303 w 5552708"/>
              <a:gd name="connsiteY122" fmla="*/ 4154580 h 6858000"/>
              <a:gd name="connsiteX123" fmla="*/ 4536795 w 5552708"/>
              <a:gd name="connsiteY123" fmla="*/ 4186216 h 6858000"/>
              <a:gd name="connsiteX124" fmla="*/ 4534335 w 5552708"/>
              <a:gd name="connsiteY124" fmla="*/ 4190678 h 6858000"/>
              <a:gd name="connsiteX125" fmla="*/ 4532585 w 5552708"/>
              <a:gd name="connsiteY125" fmla="*/ 4203860 h 6858000"/>
              <a:gd name="connsiteX126" fmla="*/ 4532745 w 5552708"/>
              <a:gd name="connsiteY126" fmla="*/ 4208983 h 6858000"/>
              <a:gd name="connsiteX127" fmla="*/ 4531239 w 5552708"/>
              <a:gd name="connsiteY127" fmla="*/ 4216126 h 6858000"/>
              <a:gd name="connsiteX128" fmla="*/ 4530941 w 5552708"/>
              <a:gd name="connsiteY128" fmla="*/ 4216251 h 6858000"/>
              <a:gd name="connsiteX129" fmla="*/ 4530039 w 5552708"/>
              <a:gd name="connsiteY129" fmla="*/ 4223045 h 6858000"/>
              <a:gd name="connsiteX130" fmla="*/ 4528920 w 5552708"/>
              <a:gd name="connsiteY130" fmla="*/ 4256957 h 6858000"/>
              <a:gd name="connsiteX131" fmla="*/ 4495092 w 5552708"/>
              <a:gd name="connsiteY131" fmla="*/ 4295227 h 6858000"/>
              <a:gd name="connsiteX132" fmla="*/ 4487069 w 5552708"/>
              <a:gd name="connsiteY132" fmla="*/ 4312260 h 6858000"/>
              <a:gd name="connsiteX133" fmla="*/ 4481391 w 5552708"/>
              <a:gd name="connsiteY133" fmla="*/ 4321074 h 6858000"/>
              <a:gd name="connsiteX134" fmla="*/ 4480140 w 5552708"/>
              <a:gd name="connsiteY134" fmla="*/ 4321443 h 6858000"/>
              <a:gd name="connsiteX135" fmla="*/ 4479199 w 5552708"/>
              <a:gd name="connsiteY135" fmla="*/ 4353976 h 6858000"/>
              <a:gd name="connsiteX136" fmla="*/ 4476976 w 5552708"/>
              <a:gd name="connsiteY136" fmla="*/ 4357874 h 6858000"/>
              <a:gd name="connsiteX137" fmla="*/ 4479044 w 5552708"/>
              <a:gd name="connsiteY137" fmla="*/ 4379621 h 6858000"/>
              <a:gd name="connsiteX138" fmla="*/ 4478683 w 5552708"/>
              <a:gd name="connsiteY138" fmla="*/ 4390568 h 6858000"/>
              <a:gd name="connsiteX139" fmla="*/ 4481532 w 5552708"/>
              <a:gd name="connsiteY139" fmla="*/ 4394254 h 6858000"/>
              <a:gd name="connsiteX140" fmla="*/ 4479499 w 5552708"/>
              <a:gd name="connsiteY140" fmla="*/ 4410114 h 6858000"/>
              <a:gd name="connsiteX141" fmla="*/ 4478153 w 5552708"/>
              <a:gd name="connsiteY141" fmla="*/ 4411710 h 6858000"/>
              <a:gd name="connsiteX142" fmla="*/ 4480616 w 5552708"/>
              <a:gd name="connsiteY142" fmla="*/ 4425622 h 6858000"/>
              <a:gd name="connsiteX143" fmla="*/ 4487688 w 5552708"/>
              <a:gd name="connsiteY143" fmla="*/ 4438292 h 6858000"/>
              <a:gd name="connsiteX144" fmla="*/ 4454727 w 5552708"/>
              <a:gd name="connsiteY144" fmla="*/ 4569970 h 6858000"/>
              <a:gd name="connsiteX145" fmla="*/ 4469804 w 5552708"/>
              <a:gd name="connsiteY145" fmla="*/ 4692415 h 6858000"/>
              <a:gd name="connsiteX146" fmla="*/ 4450795 w 5552708"/>
              <a:gd name="connsiteY146" fmla="*/ 4763659 h 6858000"/>
              <a:gd name="connsiteX147" fmla="*/ 4422945 w 5552708"/>
              <a:gd name="connsiteY147" fmla="*/ 4783049 h 6858000"/>
              <a:gd name="connsiteX148" fmla="*/ 4397314 w 5552708"/>
              <a:gd name="connsiteY148" fmla="*/ 4964397 h 6858000"/>
              <a:gd name="connsiteX149" fmla="*/ 4380606 w 5552708"/>
              <a:gd name="connsiteY149" fmla="*/ 5008665 h 6858000"/>
              <a:gd name="connsiteX150" fmla="*/ 4386649 w 5552708"/>
              <a:gd name="connsiteY150" fmla="*/ 5051823 h 6858000"/>
              <a:gd name="connsiteX151" fmla="*/ 4375733 w 5552708"/>
              <a:gd name="connsiteY151" fmla="*/ 5067011 h 6858000"/>
              <a:gd name="connsiteX152" fmla="*/ 4373624 w 5552708"/>
              <a:gd name="connsiteY152" fmla="*/ 5069584 h 6858000"/>
              <a:gd name="connsiteX153" fmla="*/ 4370134 w 5552708"/>
              <a:gd name="connsiteY153" fmla="*/ 5080883 h 6858000"/>
              <a:gd name="connsiteX154" fmla="*/ 4362957 w 5552708"/>
              <a:gd name="connsiteY154" fmla="*/ 5082819 h 6858000"/>
              <a:gd name="connsiteX155" fmla="*/ 4333195 w 5552708"/>
              <a:gd name="connsiteY155" fmla="*/ 5221840 h 6858000"/>
              <a:gd name="connsiteX156" fmla="*/ 4320037 w 5552708"/>
              <a:gd name="connsiteY156" fmla="*/ 5281999 h 6858000"/>
              <a:gd name="connsiteX157" fmla="*/ 4308816 w 5552708"/>
              <a:gd name="connsiteY157" fmla="*/ 5303704 h 6858000"/>
              <a:gd name="connsiteX158" fmla="*/ 4272244 w 5552708"/>
              <a:gd name="connsiteY158" fmla="*/ 5388756 h 6858000"/>
              <a:gd name="connsiteX159" fmla="*/ 4246915 w 5552708"/>
              <a:gd name="connsiteY159" fmla="*/ 5462809 h 6858000"/>
              <a:gd name="connsiteX160" fmla="*/ 4255030 w 5552708"/>
              <a:gd name="connsiteY160" fmla="*/ 5521632 h 6858000"/>
              <a:gd name="connsiteX161" fmla="*/ 4249277 w 5552708"/>
              <a:gd name="connsiteY161" fmla="*/ 5525636 h 6858000"/>
              <a:gd name="connsiteX162" fmla="*/ 4241924 w 5552708"/>
              <a:gd name="connsiteY162" fmla="*/ 5563850 h 6858000"/>
              <a:gd name="connsiteX163" fmla="*/ 4248240 w 5552708"/>
              <a:gd name="connsiteY163" fmla="*/ 5703386 h 6858000"/>
              <a:gd name="connsiteX164" fmla="*/ 4232982 w 5552708"/>
              <a:gd name="connsiteY164" fmla="*/ 5777907 h 6858000"/>
              <a:gd name="connsiteX165" fmla="*/ 4222394 w 5552708"/>
              <a:gd name="connsiteY165" fmla="*/ 5803443 h 6858000"/>
              <a:gd name="connsiteX166" fmla="*/ 4204974 w 5552708"/>
              <a:gd name="connsiteY166" fmla="*/ 5846279 h 6858000"/>
              <a:gd name="connsiteX167" fmla="*/ 4179217 w 5552708"/>
              <a:gd name="connsiteY167" fmla="*/ 5876046 h 6858000"/>
              <a:gd name="connsiteX168" fmla="*/ 4169698 w 5552708"/>
              <a:gd name="connsiteY168" fmla="*/ 5912761 h 6858000"/>
              <a:gd name="connsiteX169" fmla="*/ 4183963 w 5552708"/>
              <a:gd name="connsiteY169" fmla="*/ 5924201 h 6858000"/>
              <a:gd name="connsiteX170" fmla="*/ 4143073 w 5552708"/>
              <a:gd name="connsiteY170" fmla="*/ 6020347 h 6858000"/>
              <a:gd name="connsiteX171" fmla="*/ 4132699 w 5552708"/>
              <a:gd name="connsiteY171" fmla="*/ 6054447 h 6858000"/>
              <a:gd name="connsiteX172" fmla="*/ 4099744 w 5552708"/>
              <a:gd name="connsiteY172" fmla="*/ 6146773 h 6858000"/>
              <a:gd name="connsiteX173" fmla="*/ 4063216 w 5552708"/>
              <a:gd name="connsiteY173" fmla="*/ 6238624 h 6858000"/>
              <a:gd name="connsiteX174" fmla="*/ 4021696 w 5552708"/>
              <a:gd name="connsiteY174" fmla="*/ 6289517 h 6858000"/>
              <a:gd name="connsiteX175" fmla="*/ 3993817 w 5552708"/>
              <a:gd name="connsiteY175" fmla="*/ 6365399 h 6858000"/>
              <a:gd name="connsiteX176" fmla="*/ 3986236 w 5552708"/>
              <a:gd name="connsiteY176" fmla="*/ 6377584 h 6858000"/>
              <a:gd name="connsiteX177" fmla="*/ 3911599 w 5552708"/>
              <a:gd name="connsiteY177" fmla="*/ 6509659 h 6858000"/>
              <a:gd name="connsiteX178" fmla="*/ 3858869 w 5552708"/>
              <a:gd name="connsiteY178" fmla="*/ 6582751 h 6858000"/>
              <a:gd name="connsiteX179" fmla="*/ 3770950 w 5552708"/>
              <a:gd name="connsiteY179" fmla="*/ 6757987 h 6858000"/>
              <a:gd name="connsiteX180" fmla="*/ 3749766 w 5552708"/>
              <a:gd name="connsiteY180" fmla="*/ 6858000 h 6858000"/>
              <a:gd name="connsiteX181" fmla="*/ 12348 w 5552708"/>
              <a:gd name="connsiteY181" fmla="*/ 6858000 h 6858000"/>
              <a:gd name="connsiteX182" fmla="*/ 0 w 5552708"/>
              <a:gd name="connsiteY182" fmla="*/ 67256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</a:cxnLst>
            <a:rect l="l" t="t" r="r" b="b"/>
            <a:pathLst>
              <a:path w="5552708" h="6858000">
                <a:moveTo>
                  <a:pt x="0" y="0"/>
                </a:moveTo>
                <a:lnTo>
                  <a:pt x="5443651" y="0"/>
                </a:lnTo>
                <a:lnTo>
                  <a:pt x="5443781" y="512"/>
                </a:lnTo>
                <a:cubicBezTo>
                  <a:pt x="5446206" y="7309"/>
                  <a:pt x="5449083" y="15278"/>
                  <a:pt x="5444033" y="20501"/>
                </a:cubicBezTo>
                <a:cubicBezTo>
                  <a:pt x="5435420" y="27795"/>
                  <a:pt x="5439966" y="35996"/>
                  <a:pt x="5439390" y="44768"/>
                </a:cubicBezTo>
                <a:cubicBezTo>
                  <a:pt x="5431962" y="55410"/>
                  <a:pt x="5437588" y="94208"/>
                  <a:pt x="5443913" y="104988"/>
                </a:cubicBezTo>
                <a:cubicBezTo>
                  <a:pt x="5467308" y="131885"/>
                  <a:pt x="5440518" y="182050"/>
                  <a:pt x="5458241" y="204162"/>
                </a:cubicBezTo>
                <a:cubicBezTo>
                  <a:pt x="5460281" y="211583"/>
                  <a:pt x="5460566" y="218611"/>
                  <a:pt x="5459763" y="225360"/>
                </a:cubicBezTo>
                <a:lnTo>
                  <a:pt x="5454996" y="243902"/>
                </a:lnTo>
                <a:lnTo>
                  <a:pt x="5448597" y="248483"/>
                </a:lnTo>
                <a:lnTo>
                  <a:pt x="5448458" y="260196"/>
                </a:lnTo>
                <a:lnTo>
                  <a:pt x="5447150" y="263377"/>
                </a:lnTo>
                <a:cubicBezTo>
                  <a:pt x="5448938" y="273127"/>
                  <a:pt x="5457762" y="301628"/>
                  <a:pt x="5459187" y="318691"/>
                </a:cubicBezTo>
                <a:cubicBezTo>
                  <a:pt x="5456617" y="351374"/>
                  <a:pt x="5481393" y="329570"/>
                  <a:pt x="5455708" y="365759"/>
                </a:cubicBezTo>
                <a:cubicBezTo>
                  <a:pt x="5472236" y="419311"/>
                  <a:pt x="5443611" y="447897"/>
                  <a:pt x="5473651" y="492182"/>
                </a:cubicBezTo>
                <a:cubicBezTo>
                  <a:pt x="5483259" y="556102"/>
                  <a:pt x="5473858" y="624576"/>
                  <a:pt x="5481453" y="689666"/>
                </a:cubicBezTo>
                <a:cubicBezTo>
                  <a:pt x="5481825" y="737836"/>
                  <a:pt x="5505966" y="768312"/>
                  <a:pt x="5488233" y="816332"/>
                </a:cubicBezTo>
                <a:cubicBezTo>
                  <a:pt x="5492515" y="818482"/>
                  <a:pt x="5526923" y="887911"/>
                  <a:pt x="5529718" y="891550"/>
                </a:cubicBezTo>
                <a:lnTo>
                  <a:pt x="5536104" y="903318"/>
                </a:lnTo>
                <a:lnTo>
                  <a:pt x="5535257" y="905308"/>
                </a:lnTo>
                <a:cubicBezTo>
                  <a:pt x="5534066" y="913418"/>
                  <a:pt x="5535399" y="917837"/>
                  <a:pt x="5537840" y="920621"/>
                </a:cubicBezTo>
                <a:lnTo>
                  <a:pt x="5541663" y="922876"/>
                </a:lnTo>
                <a:lnTo>
                  <a:pt x="5544456" y="933037"/>
                </a:lnTo>
                <a:lnTo>
                  <a:pt x="5552708" y="952132"/>
                </a:lnTo>
                <a:lnTo>
                  <a:pt x="5551675" y="956570"/>
                </a:lnTo>
                <a:lnTo>
                  <a:pt x="5531341" y="1064863"/>
                </a:lnTo>
                <a:cubicBezTo>
                  <a:pt x="5534620" y="1074818"/>
                  <a:pt x="5537566" y="1085372"/>
                  <a:pt x="5539998" y="1096340"/>
                </a:cubicBezTo>
                <a:lnTo>
                  <a:pt x="5541075" y="1102915"/>
                </a:lnTo>
                <a:lnTo>
                  <a:pt x="5540822" y="1103143"/>
                </a:lnTo>
                <a:cubicBezTo>
                  <a:pt x="5540471" y="1104784"/>
                  <a:pt x="5540605" y="1107024"/>
                  <a:pt x="5541413" y="1110274"/>
                </a:cubicBezTo>
                <a:lnTo>
                  <a:pt x="5543038" y="1114901"/>
                </a:lnTo>
                <a:cubicBezTo>
                  <a:pt x="5543735" y="1119151"/>
                  <a:pt x="5544432" y="1123402"/>
                  <a:pt x="5545128" y="1127652"/>
                </a:cubicBezTo>
                <a:lnTo>
                  <a:pt x="5544028" y="1132698"/>
                </a:lnTo>
                <a:cubicBezTo>
                  <a:pt x="5534609" y="1151029"/>
                  <a:pt x="5496304" y="1149042"/>
                  <a:pt x="5514811" y="1177140"/>
                </a:cubicBezTo>
                <a:cubicBezTo>
                  <a:pt x="5509719" y="1211798"/>
                  <a:pt x="5486957" y="1231445"/>
                  <a:pt x="5496402" y="1265293"/>
                </a:cubicBezTo>
                <a:cubicBezTo>
                  <a:pt x="5491550" y="1297727"/>
                  <a:pt x="5479431" y="1324727"/>
                  <a:pt x="5481620" y="1353039"/>
                </a:cubicBezTo>
                <a:cubicBezTo>
                  <a:pt x="5473631" y="1363324"/>
                  <a:pt x="5469597" y="1373497"/>
                  <a:pt x="5477938" y="1385038"/>
                </a:cubicBezTo>
                <a:cubicBezTo>
                  <a:pt x="5470625" y="1414924"/>
                  <a:pt x="5455771" y="1420367"/>
                  <a:pt x="5464009" y="1441067"/>
                </a:cubicBezTo>
                <a:cubicBezTo>
                  <a:pt x="5439287" y="1455035"/>
                  <a:pt x="5447714" y="1457216"/>
                  <a:pt x="5453063" y="1466104"/>
                </a:cubicBezTo>
                <a:cubicBezTo>
                  <a:pt x="5453164" y="1466506"/>
                  <a:pt x="5453267" y="1466908"/>
                  <a:pt x="5453368" y="1467310"/>
                </a:cubicBezTo>
                <a:lnTo>
                  <a:pt x="5449849" y="1469198"/>
                </a:lnTo>
                <a:lnTo>
                  <a:pt x="5447717" y="1473816"/>
                </a:lnTo>
                <a:lnTo>
                  <a:pt x="5446906" y="1487106"/>
                </a:lnTo>
                <a:cubicBezTo>
                  <a:pt x="5447081" y="1488810"/>
                  <a:pt x="5447254" y="1490514"/>
                  <a:pt x="5447429" y="1492218"/>
                </a:cubicBezTo>
                <a:cubicBezTo>
                  <a:pt x="5447480" y="1495695"/>
                  <a:pt x="5447119" y="1497953"/>
                  <a:pt x="5446434" y="1499455"/>
                </a:cubicBezTo>
                <a:lnTo>
                  <a:pt x="5446146" y="1499600"/>
                </a:lnTo>
                <a:lnTo>
                  <a:pt x="5445728" y="1506449"/>
                </a:lnTo>
                <a:cubicBezTo>
                  <a:pt x="5445627" y="1518090"/>
                  <a:pt x="5446096" y="1529498"/>
                  <a:pt x="5447013" y="1540420"/>
                </a:cubicBezTo>
                <a:cubicBezTo>
                  <a:pt x="5431084" y="1547368"/>
                  <a:pt x="5443219" y="1588924"/>
                  <a:pt x="5416036" y="1580834"/>
                </a:cubicBezTo>
                <a:cubicBezTo>
                  <a:pt x="5416447" y="1595454"/>
                  <a:pt x="5426812" y="1605684"/>
                  <a:pt x="5409252" y="1598373"/>
                </a:cubicBezTo>
                <a:cubicBezTo>
                  <a:pt x="5408864" y="1603115"/>
                  <a:pt x="5406927" y="1605804"/>
                  <a:pt x="5404223" y="1607549"/>
                </a:cubicBezTo>
                <a:lnTo>
                  <a:pt x="5403003" y="1607994"/>
                </a:lnTo>
                <a:lnTo>
                  <a:pt x="5404366" y="1640580"/>
                </a:lnTo>
                <a:lnTo>
                  <a:pt x="5402429" y="1644617"/>
                </a:lnTo>
                <a:cubicBezTo>
                  <a:pt x="5403628" y="1651821"/>
                  <a:pt x="5404828" y="1659024"/>
                  <a:pt x="5406027" y="1666228"/>
                </a:cubicBezTo>
                <a:lnTo>
                  <a:pt x="5409538" y="1680703"/>
                </a:lnTo>
                <a:lnTo>
                  <a:pt x="5405582" y="1870222"/>
                </a:lnTo>
                <a:cubicBezTo>
                  <a:pt x="5407505" y="1917082"/>
                  <a:pt x="5419912" y="1922890"/>
                  <a:pt x="5418948" y="1979530"/>
                </a:cubicBezTo>
                <a:cubicBezTo>
                  <a:pt x="5381653" y="1974789"/>
                  <a:pt x="5447295" y="2092994"/>
                  <a:pt x="5405060" y="2051964"/>
                </a:cubicBezTo>
                <a:cubicBezTo>
                  <a:pt x="5406099" y="2068965"/>
                  <a:pt x="5389286" y="2084064"/>
                  <a:pt x="5378701" y="2073120"/>
                </a:cubicBezTo>
                <a:cubicBezTo>
                  <a:pt x="5397285" y="2126878"/>
                  <a:pt x="5362129" y="2197651"/>
                  <a:pt x="5366006" y="2256053"/>
                </a:cubicBezTo>
                <a:cubicBezTo>
                  <a:pt x="5334011" y="2283221"/>
                  <a:pt x="5362023" y="2269954"/>
                  <a:pt x="5352501" y="2301374"/>
                </a:cubicBezTo>
                <a:cubicBezTo>
                  <a:pt x="5379308" y="2296096"/>
                  <a:pt x="5332887" y="2338416"/>
                  <a:pt x="5361572" y="2344135"/>
                </a:cubicBezTo>
                <a:cubicBezTo>
                  <a:pt x="5358931" y="2349671"/>
                  <a:pt x="5355467" y="2354856"/>
                  <a:pt x="5351776" y="2360013"/>
                </a:cubicBezTo>
                <a:lnTo>
                  <a:pt x="5349856" y="2362723"/>
                </a:lnTo>
                <a:lnTo>
                  <a:pt x="5347182" y="2374239"/>
                </a:lnTo>
                <a:lnTo>
                  <a:pt x="5340172" y="2376629"/>
                </a:lnTo>
                <a:lnTo>
                  <a:pt x="5331662" y="2393351"/>
                </a:lnTo>
                <a:cubicBezTo>
                  <a:pt x="5329441" y="2399746"/>
                  <a:pt x="5328181" y="2406782"/>
                  <a:pt x="5328482" y="2414790"/>
                </a:cubicBezTo>
                <a:cubicBezTo>
                  <a:pt x="5337359" y="2435605"/>
                  <a:pt x="5319289" y="2463646"/>
                  <a:pt x="5316501" y="2490864"/>
                </a:cubicBezTo>
                <a:cubicBezTo>
                  <a:pt x="5317127" y="2495175"/>
                  <a:pt x="5317754" y="2499486"/>
                  <a:pt x="5318378" y="2503797"/>
                </a:cubicBezTo>
                <a:lnTo>
                  <a:pt x="5307008" y="2543608"/>
                </a:lnTo>
                <a:cubicBezTo>
                  <a:pt x="5304307" y="2555015"/>
                  <a:pt x="5302094" y="2566933"/>
                  <a:pt x="5300817" y="2579627"/>
                </a:cubicBezTo>
                <a:lnTo>
                  <a:pt x="5300491" y="2603469"/>
                </a:lnTo>
                <a:lnTo>
                  <a:pt x="5297327" y="2609298"/>
                </a:lnTo>
                <a:cubicBezTo>
                  <a:pt x="5296149" y="2620041"/>
                  <a:pt x="5302481" y="2635343"/>
                  <a:pt x="5292648" y="2632709"/>
                </a:cubicBezTo>
                <a:lnTo>
                  <a:pt x="5294499" y="2645215"/>
                </a:lnTo>
                <a:lnTo>
                  <a:pt x="5284921" y="2655995"/>
                </a:lnTo>
                <a:cubicBezTo>
                  <a:pt x="5282893" y="2657043"/>
                  <a:pt x="5280790" y="2657749"/>
                  <a:pt x="5278681" y="2658097"/>
                </a:cubicBezTo>
                <a:lnTo>
                  <a:pt x="5279052" y="2675265"/>
                </a:lnTo>
                <a:lnTo>
                  <a:pt x="5271485" y="2688260"/>
                </a:lnTo>
                <a:cubicBezTo>
                  <a:pt x="5272192" y="2692435"/>
                  <a:pt x="5272901" y="2696610"/>
                  <a:pt x="5273609" y="2700785"/>
                </a:cubicBezTo>
                <a:lnTo>
                  <a:pt x="5272098" y="2705655"/>
                </a:lnTo>
                <a:lnTo>
                  <a:pt x="5267605" y="2717660"/>
                </a:lnTo>
                <a:cubicBezTo>
                  <a:pt x="5264770" y="2723740"/>
                  <a:pt x="5261426" y="2730522"/>
                  <a:pt x="5258449" y="2738177"/>
                </a:cubicBezTo>
                <a:lnTo>
                  <a:pt x="5256679" y="2744727"/>
                </a:lnTo>
                <a:lnTo>
                  <a:pt x="5245116" y="2757932"/>
                </a:lnTo>
                <a:cubicBezTo>
                  <a:pt x="5236430" y="2767502"/>
                  <a:pt x="5230416" y="2775146"/>
                  <a:pt x="5233122" y="2784915"/>
                </a:cubicBezTo>
                <a:cubicBezTo>
                  <a:pt x="5221620" y="2799359"/>
                  <a:pt x="5193828" y="2806744"/>
                  <a:pt x="5197792" y="2830475"/>
                </a:cubicBezTo>
                <a:cubicBezTo>
                  <a:pt x="5186798" y="2821932"/>
                  <a:pt x="5192955" y="2855565"/>
                  <a:pt x="5180199" y="2857691"/>
                </a:cubicBezTo>
                <a:cubicBezTo>
                  <a:pt x="5170100" y="2858096"/>
                  <a:pt x="5169614" y="2868393"/>
                  <a:pt x="5164940" y="2875644"/>
                </a:cubicBezTo>
                <a:cubicBezTo>
                  <a:pt x="5154127" y="2879787"/>
                  <a:pt x="5139696" y="2917521"/>
                  <a:pt x="5139323" y="2931296"/>
                </a:cubicBezTo>
                <a:cubicBezTo>
                  <a:pt x="5144210" y="2970932"/>
                  <a:pt x="5099528" y="2996158"/>
                  <a:pt x="5102390" y="3027705"/>
                </a:cubicBezTo>
                <a:cubicBezTo>
                  <a:pt x="5100365" y="3035586"/>
                  <a:pt x="5097192" y="3041915"/>
                  <a:pt x="5093321" y="3047244"/>
                </a:cubicBezTo>
                <a:lnTo>
                  <a:pt x="5080729" y="3060118"/>
                </a:lnTo>
                <a:lnTo>
                  <a:pt x="5073626" y="3059690"/>
                </a:lnTo>
                <a:lnTo>
                  <a:pt x="5067867" y="3069806"/>
                </a:lnTo>
                <a:lnTo>
                  <a:pt x="5065335" y="3071678"/>
                </a:lnTo>
                <a:cubicBezTo>
                  <a:pt x="5060475" y="3075234"/>
                  <a:pt x="5055815" y="3078901"/>
                  <a:pt x="5051806" y="3083233"/>
                </a:cubicBezTo>
                <a:cubicBezTo>
                  <a:pt x="5076417" y="3100024"/>
                  <a:pt x="5021773" y="3122856"/>
                  <a:pt x="5047824" y="3128247"/>
                </a:cubicBezTo>
                <a:cubicBezTo>
                  <a:pt x="5030083" y="3154978"/>
                  <a:pt x="5059535" y="3153095"/>
                  <a:pt x="5022444" y="3166893"/>
                </a:cubicBezTo>
                <a:cubicBezTo>
                  <a:pt x="5009215" y="3225035"/>
                  <a:pt x="4960350" y="3252747"/>
                  <a:pt x="4961916" y="3312149"/>
                </a:cubicBezTo>
                <a:cubicBezTo>
                  <a:pt x="4955371" y="3297387"/>
                  <a:pt x="4932004" y="3332561"/>
                  <a:pt x="4928070" y="3349450"/>
                </a:cubicBezTo>
                <a:cubicBezTo>
                  <a:pt x="4901199" y="3293116"/>
                  <a:pt x="4891428" y="3463059"/>
                  <a:pt x="4858652" y="3443841"/>
                </a:cubicBezTo>
                <a:cubicBezTo>
                  <a:pt x="4840872" y="3495884"/>
                  <a:pt x="4832958" y="3617975"/>
                  <a:pt x="4821392" y="3661714"/>
                </a:cubicBezTo>
                <a:cubicBezTo>
                  <a:pt x="4823621" y="3666551"/>
                  <a:pt x="4824768" y="3671561"/>
                  <a:pt x="4825147" y="3676668"/>
                </a:cubicBezTo>
                <a:lnTo>
                  <a:pt x="4824341" y="3691352"/>
                </a:lnTo>
                <a:lnTo>
                  <a:pt x="4822735" y="3692500"/>
                </a:lnTo>
                <a:cubicBezTo>
                  <a:pt x="4817912" y="3698748"/>
                  <a:pt x="4816795" y="3703524"/>
                  <a:pt x="4817318" y="3707640"/>
                </a:cubicBezTo>
                <a:lnTo>
                  <a:pt x="4819146" y="3712253"/>
                </a:lnTo>
                <a:lnTo>
                  <a:pt x="4816373" y="3723048"/>
                </a:lnTo>
                <a:lnTo>
                  <a:pt x="4813460" y="3745409"/>
                </a:lnTo>
                <a:lnTo>
                  <a:pt x="4810527" y="3748566"/>
                </a:lnTo>
                <a:cubicBezTo>
                  <a:pt x="4798737" y="3762490"/>
                  <a:pt x="4755451" y="3809983"/>
                  <a:pt x="4742720" y="3828954"/>
                </a:cubicBezTo>
                <a:lnTo>
                  <a:pt x="4731784" y="3868871"/>
                </a:lnTo>
                <a:lnTo>
                  <a:pt x="4731481" y="3868898"/>
                </a:lnTo>
                <a:cubicBezTo>
                  <a:pt x="4730422" y="3870084"/>
                  <a:pt x="4729442" y="3872132"/>
                  <a:pt x="4728490" y="3875525"/>
                </a:cubicBezTo>
                <a:lnTo>
                  <a:pt x="4727500" y="3880683"/>
                </a:lnTo>
                <a:lnTo>
                  <a:pt x="4719663" y="3896892"/>
                </a:lnTo>
                <a:lnTo>
                  <a:pt x="4715899" y="3897345"/>
                </a:lnTo>
                <a:cubicBezTo>
                  <a:pt x="4715876" y="3897775"/>
                  <a:pt x="4715854" y="3898203"/>
                  <a:pt x="4715832" y="3898632"/>
                </a:cubicBezTo>
                <a:lnTo>
                  <a:pt x="4618476" y="4076334"/>
                </a:lnTo>
                <a:cubicBezTo>
                  <a:pt x="4617399" y="4112851"/>
                  <a:pt x="4590920" y="4122978"/>
                  <a:pt x="4576303" y="4154580"/>
                </a:cubicBezTo>
                <a:cubicBezTo>
                  <a:pt x="4585172" y="4189077"/>
                  <a:pt x="4550681" y="4172136"/>
                  <a:pt x="4536795" y="4186216"/>
                </a:cubicBezTo>
                <a:lnTo>
                  <a:pt x="4534335" y="4190678"/>
                </a:lnTo>
                <a:lnTo>
                  <a:pt x="4532585" y="4203860"/>
                </a:lnTo>
                <a:cubicBezTo>
                  <a:pt x="4532638" y="4205567"/>
                  <a:pt x="4532692" y="4207276"/>
                  <a:pt x="4532745" y="4208983"/>
                </a:cubicBezTo>
                <a:cubicBezTo>
                  <a:pt x="4532551" y="4212450"/>
                  <a:pt x="4532031" y="4214675"/>
                  <a:pt x="4531239" y="4216126"/>
                </a:cubicBezTo>
                <a:lnTo>
                  <a:pt x="4530941" y="4216251"/>
                </a:lnTo>
                <a:lnTo>
                  <a:pt x="4530039" y="4223045"/>
                </a:lnTo>
                <a:cubicBezTo>
                  <a:pt x="4529114" y="4234633"/>
                  <a:pt x="4528779" y="4246020"/>
                  <a:pt x="4528920" y="4256957"/>
                </a:cubicBezTo>
                <a:cubicBezTo>
                  <a:pt x="4512505" y="4262858"/>
                  <a:pt x="4521695" y="4305010"/>
                  <a:pt x="4495092" y="4295227"/>
                </a:cubicBezTo>
                <a:cubicBezTo>
                  <a:pt x="4494469" y="4309813"/>
                  <a:pt x="4504108" y="4320656"/>
                  <a:pt x="4487069" y="4312260"/>
                </a:cubicBezTo>
                <a:cubicBezTo>
                  <a:pt x="4486347" y="4316957"/>
                  <a:pt x="4484219" y="4319510"/>
                  <a:pt x="4481391" y="4321074"/>
                </a:cubicBezTo>
                <a:lnTo>
                  <a:pt x="4480140" y="4321443"/>
                </a:lnTo>
                <a:lnTo>
                  <a:pt x="4479199" y="4353976"/>
                </a:lnTo>
                <a:lnTo>
                  <a:pt x="4476976" y="4357874"/>
                </a:lnTo>
                <a:cubicBezTo>
                  <a:pt x="4477666" y="4365122"/>
                  <a:pt x="4478355" y="4372372"/>
                  <a:pt x="4479044" y="4379621"/>
                </a:cubicBezTo>
                <a:lnTo>
                  <a:pt x="4478683" y="4390568"/>
                </a:lnTo>
                <a:lnTo>
                  <a:pt x="4481532" y="4394254"/>
                </a:lnTo>
                <a:cubicBezTo>
                  <a:pt x="4482969" y="4397909"/>
                  <a:pt x="4482918" y="4402720"/>
                  <a:pt x="4479499" y="4410114"/>
                </a:cubicBezTo>
                <a:lnTo>
                  <a:pt x="4478153" y="4411710"/>
                </a:lnTo>
                <a:lnTo>
                  <a:pt x="4480616" y="4425622"/>
                </a:lnTo>
                <a:cubicBezTo>
                  <a:pt x="4482131" y="4430247"/>
                  <a:pt x="4484387" y="4434528"/>
                  <a:pt x="4487688" y="4438292"/>
                </a:cubicBezTo>
                <a:cubicBezTo>
                  <a:pt x="4457664" y="4477897"/>
                  <a:pt x="4468221" y="4523123"/>
                  <a:pt x="4454727" y="4569970"/>
                </a:cubicBezTo>
                <a:cubicBezTo>
                  <a:pt x="4417898" y="4583966"/>
                  <a:pt x="4440689" y="4674230"/>
                  <a:pt x="4469804" y="4692415"/>
                </a:cubicBezTo>
                <a:cubicBezTo>
                  <a:pt x="4432851" y="4685322"/>
                  <a:pt x="4490117" y="4807198"/>
                  <a:pt x="4450795" y="4763659"/>
                </a:cubicBezTo>
                <a:cubicBezTo>
                  <a:pt x="4450628" y="4780652"/>
                  <a:pt x="4432755" y="4794620"/>
                  <a:pt x="4422945" y="4783049"/>
                </a:cubicBezTo>
                <a:cubicBezTo>
                  <a:pt x="4437721" y="4837759"/>
                  <a:pt x="4397569" y="4905997"/>
                  <a:pt x="4397314" y="4964397"/>
                </a:cubicBezTo>
                <a:cubicBezTo>
                  <a:pt x="4363407" y="4989414"/>
                  <a:pt x="4392349" y="4977986"/>
                  <a:pt x="4380606" y="5008665"/>
                </a:cubicBezTo>
                <a:cubicBezTo>
                  <a:pt x="4407778" y="5005114"/>
                  <a:pt x="4358378" y="5044304"/>
                  <a:pt x="4386649" y="5051823"/>
                </a:cubicBezTo>
                <a:cubicBezTo>
                  <a:pt x="4383620" y="5057169"/>
                  <a:pt x="4379789" y="5062109"/>
                  <a:pt x="4375733" y="5067011"/>
                </a:cubicBezTo>
                <a:lnTo>
                  <a:pt x="4373624" y="5069584"/>
                </a:lnTo>
                <a:lnTo>
                  <a:pt x="4370134" y="5080883"/>
                </a:lnTo>
                <a:lnTo>
                  <a:pt x="4362957" y="5082819"/>
                </a:lnTo>
                <a:lnTo>
                  <a:pt x="4333195" y="5221840"/>
                </a:lnTo>
                <a:cubicBezTo>
                  <a:pt x="4335888" y="5234770"/>
                  <a:pt x="4329894" y="5274591"/>
                  <a:pt x="4320037" y="5281999"/>
                </a:cubicBezTo>
                <a:cubicBezTo>
                  <a:pt x="4316990" y="5290274"/>
                  <a:pt x="4318795" y="5300010"/>
                  <a:pt x="4308816" y="5303704"/>
                </a:cubicBezTo>
                <a:cubicBezTo>
                  <a:pt x="4300851" y="5321498"/>
                  <a:pt x="4282560" y="5362240"/>
                  <a:pt x="4272244" y="5388756"/>
                </a:cubicBezTo>
                <a:cubicBezTo>
                  <a:pt x="4281980" y="5405143"/>
                  <a:pt x="4255067" y="5425092"/>
                  <a:pt x="4246915" y="5462809"/>
                </a:cubicBezTo>
                <a:cubicBezTo>
                  <a:pt x="4258299" y="5480842"/>
                  <a:pt x="4241233" y="5488203"/>
                  <a:pt x="4255030" y="5521632"/>
                </a:cubicBezTo>
                <a:cubicBezTo>
                  <a:pt x="4253005" y="5522647"/>
                  <a:pt x="4251068" y="5523996"/>
                  <a:pt x="4249277" y="5525636"/>
                </a:cubicBezTo>
                <a:cubicBezTo>
                  <a:pt x="4238872" y="5535166"/>
                  <a:pt x="4235581" y="5552275"/>
                  <a:pt x="4241924" y="5563850"/>
                </a:cubicBezTo>
                <a:cubicBezTo>
                  <a:pt x="4259047" y="5616453"/>
                  <a:pt x="4250256" y="5660812"/>
                  <a:pt x="4248240" y="5703386"/>
                </a:cubicBezTo>
                <a:cubicBezTo>
                  <a:pt x="4243085" y="5751111"/>
                  <a:pt x="4218929" y="5715189"/>
                  <a:pt x="4232982" y="5777907"/>
                </a:cubicBezTo>
                <a:cubicBezTo>
                  <a:pt x="4221558" y="5782651"/>
                  <a:pt x="4219728" y="5790057"/>
                  <a:pt x="4222394" y="5803443"/>
                </a:cubicBezTo>
                <a:cubicBezTo>
                  <a:pt x="4219121" y="5826511"/>
                  <a:pt x="4193576" y="5820653"/>
                  <a:pt x="4204974" y="5846279"/>
                </a:cubicBezTo>
                <a:cubicBezTo>
                  <a:pt x="4191825" y="5839931"/>
                  <a:pt x="4191753" y="5888934"/>
                  <a:pt x="4179217" y="5876046"/>
                </a:cubicBezTo>
                <a:cubicBezTo>
                  <a:pt x="4163863" y="5888983"/>
                  <a:pt x="4183376" y="5899672"/>
                  <a:pt x="4169698" y="5912761"/>
                </a:cubicBezTo>
                <a:cubicBezTo>
                  <a:pt x="4164113" y="5929085"/>
                  <a:pt x="4186281" y="5905514"/>
                  <a:pt x="4183963" y="5924201"/>
                </a:cubicBezTo>
                <a:lnTo>
                  <a:pt x="4143073" y="6020347"/>
                </a:lnTo>
                <a:cubicBezTo>
                  <a:pt x="4148635" y="6035084"/>
                  <a:pt x="4142583" y="6045204"/>
                  <a:pt x="4132699" y="6054447"/>
                </a:cubicBezTo>
                <a:cubicBezTo>
                  <a:pt x="4128762" y="6085993"/>
                  <a:pt x="4111337" y="6112491"/>
                  <a:pt x="4099744" y="6146773"/>
                </a:cubicBezTo>
                <a:cubicBezTo>
                  <a:pt x="4101611" y="6186210"/>
                  <a:pt x="4075513" y="6201974"/>
                  <a:pt x="4063216" y="6238624"/>
                </a:cubicBezTo>
                <a:cubicBezTo>
                  <a:pt x="4076714" y="6279119"/>
                  <a:pt x="4027194" y="6257865"/>
                  <a:pt x="4021696" y="6289517"/>
                </a:cubicBezTo>
                <a:cubicBezTo>
                  <a:pt x="4030060" y="6343907"/>
                  <a:pt x="4004638" y="6285373"/>
                  <a:pt x="3993817" y="6365399"/>
                </a:cubicBezTo>
                <a:cubicBezTo>
                  <a:pt x="3996125" y="6370415"/>
                  <a:pt x="3990553" y="6379380"/>
                  <a:pt x="3986236" y="6377584"/>
                </a:cubicBezTo>
                <a:cubicBezTo>
                  <a:pt x="3984044" y="6395147"/>
                  <a:pt x="3911719" y="6484083"/>
                  <a:pt x="3911599" y="6509659"/>
                </a:cubicBezTo>
                <a:cubicBezTo>
                  <a:pt x="3888028" y="6555694"/>
                  <a:pt x="3870378" y="6548451"/>
                  <a:pt x="3858869" y="6582751"/>
                </a:cubicBezTo>
                <a:cubicBezTo>
                  <a:pt x="3834576" y="6620569"/>
                  <a:pt x="3820634" y="6692927"/>
                  <a:pt x="3770950" y="6757987"/>
                </a:cubicBezTo>
                <a:lnTo>
                  <a:pt x="3749766" y="6858000"/>
                </a:lnTo>
                <a:lnTo>
                  <a:pt x="12348" y="6858000"/>
                </a:lnTo>
                <a:lnTo>
                  <a:pt x="0" y="6725668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40D090-56D7-0C08-5F54-1E1D9EC87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8" y="896469"/>
            <a:ext cx="3820630" cy="3005643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1B3DB-56CB-313A-FFB9-B84E2C1EB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3984" y="127906"/>
            <a:ext cx="6261682" cy="671512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AutoNum type="arabicPeriod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</a:t>
            </a:r>
          </a:p>
          <a:p>
            <a:pPr marL="342900" indent="-342900">
              <a:buAutoNum type="arabicPeriod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Objectives</a:t>
            </a:r>
          </a:p>
          <a:p>
            <a:pPr marL="342900" indent="-342900">
              <a:buAutoNum type="arabicPeriod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Dataset Overview</a:t>
            </a:r>
          </a:p>
          <a:p>
            <a:pPr marL="342900" indent="-342900">
              <a:buAutoNum type="arabicPeriod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Dataset Features</a:t>
            </a:r>
          </a:p>
          <a:p>
            <a:pPr marL="342900" indent="-342900">
              <a:buAutoNum type="arabicPeriod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Model Selection – CNN</a:t>
            </a:r>
          </a:p>
          <a:p>
            <a:pPr marL="342900" indent="-342900">
              <a:buAutoNum type="arabicPeriod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Model Architecture</a:t>
            </a:r>
          </a:p>
          <a:p>
            <a:pPr marL="342900" indent="-342900">
              <a:buAutoNum type="arabicPeriod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Multi-Output Approach</a:t>
            </a:r>
          </a:p>
          <a:p>
            <a:pPr marL="342900" indent="-342900">
              <a:buAutoNum type="arabicPeriod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Training Process</a:t>
            </a:r>
          </a:p>
          <a:p>
            <a:pPr marL="342900" indent="-342900">
              <a:buAutoNum type="arabicPeriod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Results &amp; Performance</a:t>
            </a:r>
          </a:p>
          <a:p>
            <a:pPr marL="342900" indent="-342900">
              <a:buAutoNum type="arabicPeriod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Streamlit App Demo</a:t>
            </a:r>
          </a:p>
          <a:p>
            <a:pPr marL="342900" indent="-342900">
              <a:buAutoNum type="arabicPeriod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Challenges Faced</a:t>
            </a:r>
          </a:p>
          <a:p>
            <a:pPr marL="342900" indent="-342900">
              <a:buAutoNum type="arabicPeriod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Future Enhancements</a:t>
            </a:r>
          </a:p>
          <a:p>
            <a:pPr marL="342900" indent="-342900">
              <a:buAutoNum type="arabicPeriod"/>
            </a:pP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Applications</a:t>
            </a:r>
          </a:p>
          <a:p>
            <a:pPr marL="342900" indent="-342900">
              <a:buAutoNum type="arabicPeriod"/>
            </a:pPr>
            <a:r>
              <a:rPr lang="en-US" sz="2500">
                <a:solidFill>
                  <a:schemeClr val="tx1">
                    <a:lumMod val="85000"/>
                    <a:lumOff val="15000"/>
                  </a:schemeClr>
                </a:solidFill>
              </a:rPr>
              <a:t> Conclusion </a:t>
            </a:r>
            <a:r>
              <a:rPr lang="en-US" sz="2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 Q&amp;A</a:t>
            </a:r>
          </a:p>
          <a:p>
            <a:pPr>
              <a:buAutoNum type="arabicPeriod"/>
            </a:pPr>
            <a:endParaRPr lang="en-US" sz="1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AutoNum type="arabicPeriod"/>
            </a:pPr>
            <a:endParaRPr lang="en-US" sz="1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354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38F59A4-4431-460D-8E49-6E65C189A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A919B9C-5C01-47E4-B2F2-45F589208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85A82CE-D835-4542-BE8D-62A8F5A94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63D7EF0-3AC8-4029-B55D-EBDD733D3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F803889-25CB-944B-5EDF-82355198C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365125"/>
            <a:ext cx="11090274" cy="1325563"/>
          </a:xfrm>
        </p:spPr>
        <p:txBody>
          <a:bodyPr>
            <a:normAutofit/>
          </a:bodyPr>
          <a:lstStyle/>
          <a:p>
            <a:r>
              <a:rPr lang="en-US" sz="4000"/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27C38A-F20F-1A17-FFAD-1345DB3A74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9168313"/>
              </p:ext>
            </p:extLst>
          </p:nvPr>
        </p:nvGraphicFramePr>
        <p:xfrm>
          <a:off x="547688" y="1694481"/>
          <a:ext cx="11093450" cy="4157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4558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E98100-32CA-B3FF-D5BB-3EA7B041A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1866" y="363836"/>
            <a:ext cx="4293468" cy="808289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Objectives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ABC75A5-CB98-FC03-7397-92AECE6C8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0672" y="1439064"/>
            <a:ext cx="5791239" cy="5821966"/>
          </a:xfrm>
        </p:spPr>
        <p:txBody>
          <a:bodyPr vert="horz" lIns="91440" tIns="45720" rIns="91440" bIns="45720" rtlCol="0" anchor="ctr">
            <a:noAutofit/>
          </a:bodyPr>
          <a:lstStyle/>
          <a:p>
            <a:endParaRPr lang="en-US" sz="2000" dirty="0">
              <a:solidFill>
                <a:schemeClr val="tx2"/>
              </a:solidFill>
            </a:endParaRPr>
          </a:p>
          <a:p>
            <a:pPr>
              <a:buFont typeface="Arial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>
              <a:buFont typeface="Arial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2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33" name="Diagram 32">
            <a:extLst>
              <a:ext uri="{FF2B5EF4-FFF2-40B4-BE49-F238E27FC236}">
                <a16:creationId xmlns:a16="http://schemas.microsoft.com/office/drawing/2014/main" id="{56063041-5BE4-A61E-3ACC-FC233F61A1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7789545"/>
              </p:ext>
            </p:extLst>
          </p:nvPr>
        </p:nvGraphicFramePr>
        <p:xfrm>
          <a:off x="1121369" y="1180913"/>
          <a:ext cx="9971352" cy="54926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1813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5EACBE-21BC-149F-A1F7-AFFBA0E29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324" y="393761"/>
            <a:ext cx="9833548" cy="1325563"/>
          </a:xfrm>
        </p:spPr>
        <p:txBody>
          <a:bodyPr anchor="b">
            <a:noAutofit/>
          </a:bodyPr>
          <a:lstStyle/>
          <a:p>
            <a:pPr algn="ctr"/>
            <a:r>
              <a:rPr lang="en-US" sz="4500" dirty="0">
                <a:solidFill>
                  <a:schemeClr val="tx2"/>
                </a:solidFill>
              </a:rPr>
              <a:t>Dataset Overview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E1A76FDF-6513-26FD-8881-D20B4C696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203930"/>
            <a:ext cx="9833548" cy="35559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500" dirty="0">
                <a:solidFill>
                  <a:schemeClr val="tx2"/>
                </a:solidFill>
                <a:ea typeface="+mn-lt"/>
                <a:cs typeface="+mn-lt"/>
              </a:rPr>
              <a:t>Dataset Name: TrafficTwoMonth(Kaggle)</a:t>
            </a:r>
            <a:endParaRPr lang="en-US" sz="3500" dirty="0">
              <a:solidFill>
                <a:schemeClr val="tx2"/>
              </a:solidFill>
            </a:endParaRPr>
          </a:p>
          <a:p>
            <a:r>
              <a:rPr lang="en-US" sz="3500" dirty="0">
                <a:solidFill>
                  <a:schemeClr val="tx2"/>
                </a:solidFill>
              </a:rPr>
              <a:t>Time Coverage: </a:t>
            </a:r>
            <a:r>
              <a:rPr lang="en-US" sz="3500" dirty="0">
                <a:solidFill>
                  <a:schemeClr val="tx2"/>
                </a:solidFill>
                <a:ea typeface="+mn-lt"/>
                <a:cs typeface="+mn-lt"/>
              </a:rPr>
              <a:t>Multi-day to multi-month</a:t>
            </a:r>
            <a:endParaRPr lang="en-US" sz="3500" dirty="0">
              <a:solidFill>
                <a:schemeClr val="tx2"/>
              </a:solidFill>
            </a:endParaRPr>
          </a:p>
          <a:p>
            <a:r>
              <a:rPr lang="en-US" sz="3500" dirty="0">
                <a:solidFill>
                  <a:schemeClr val="tx2"/>
                </a:solidFill>
                <a:ea typeface="+mn-lt"/>
                <a:cs typeface="+mn-lt"/>
              </a:rPr>
              <a:t>Interval: 15-minute timestamps</a:t>
            </a:r>
          </a:p>
          <a:p>
            <a:r>
              <a:rPr lang="en-US" sz="3500" dirty="0">
                <a:solidFill>
                  <a:schemeClr val="tx2"/>
                </a:solidFill>
                <a:ea typeface="+mn-lt"/>
                <a:cs typeface="+mn-lt"/>
              </a:rPr>
              <a:t>Records: 5952 entries</a:t>
            </a: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6262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CB259-FD1F-A6BA-FFC3-336FE2097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1CCCC-FEF6-AB59-B808-99DCBC6E7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0B66F1E-1D19-9E28-9D4A-84CD518394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4474018"/>
              </p:ext>
            </p:extLst>
          </p:nvPr>
        </p:nvGraphicFramePr>
        <p:xfrm>
          <a:off x="1074297" y="1675152"/>
          <a:ext cx="10280751" cy="4819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2048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DAB41-774A-8C42-E664-BE7ED069B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- CNN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A02DDE-98D4-9A22-D4BC-3DAAA1272D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6804250"/>
              </p:ext>
            </p:extLst>
          </p:nvPr>
        </p:nvGraphicFramePr>
        <p:xfrm>
          <a:off x="838200" y="1425253"/>
          <a:ext cx="10825566" cy="5294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7016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830A6D-1158-167E-1AF5-D2E2A2F76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43" y="3498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/>
              <a:t>Model Architecture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FEE1DAF-4988-2F48-6B1C-1489808071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7724672"/>
              </p:ext>
            </p:extLst>
          </p:nvPr>
        </p:nvGraphicFramePr>
        <p:xfrm>
          <a:off x="162302" y="1278881"/>
          <a:ext cx="11811430" cy="53630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5109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C22D1E4-D4ED-1910-679C-411DA0D510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851238"/>
              </p:ext>
            </p:extLst>
          </p:nvPr>
        </p:nvGraphicFramePr>
        <p:xfrm>
          <a:off x="869248" y="342328"/>
          <a:ext cx="10358253" cy="61948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4523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647</Words>
  <Application>Microsoft Office PowerPoint</Application>
  <PresentationFormat>Widescreen</PresentationFormat>
  <Paragraphs>118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Consolas</vt:lpstr>
      <vt:lpstr>Courier New,monospace</vt:lpstr>
      <vt:lpstr>office theme</vt:lpstr>
      <vt:lpstr>Traffic Prediction </vt:lpstr>
      <vt:lpstr>Contents</vt:lpstr>
      <vt:lpstr>Introduction</vt:lpstr>
      <vt:lpstr>Objectives</vt:lpstr>
      <vt:lpstr>Dataset Overview</vt:lpstr>
      <vt:lpstr>Dataset Features</vt:lpstr>
      <vt:lpstr>Model Selection - CNN</vt:lpstr>
      <vt:lpstr>Model Architecture</vt:lpstr>
      <vt:lpstr>PowerPoint Presentation</vt:lpstr>
      <vt:lpstr>Training Process</vt:lpstr>
      <vt:lpstr>Results &amp; Outputs</vt:lpstr>
      <vt:lpstr>Results</vt:lpstr>
      <vt:lpstr>Streamlit App Demonstration</vt:lpstr>
      <vt:lpstr>Challenges Faced</vt:lpstr>
      <vt:lpstr>PowerPoint Presentation</vt:lpstr>
      <vt:lpstr>Conclusion and Q&amp;A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harsh gupta</cp:lastModifiedBy>
  <cp:revision>465</cp:revision>
  <dcterms:created xsi:type="dcterms:W3CDTF">2025-06-16T06:42:29Z</dcterms:created>
  <dcterms:modified xsi:type="dcterms:W3CDTF">2025-06-17T07:02:12Z</dcterms:modified>
</cp:coreProperties>
</file>