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embeddedFontLst>
    <p:embeddedFont>
      <p:font typeface="Libre Franklin"/>
      <p:italic r:id="rId11"/>
      <p:boldItalic r:id="rId12"/>
    </p:embeddedFont>
    <p:embeddedFont>
      <p:font typeface="Franklin Gothic"/>
      <p:regular r:id="rId13"/>
    </p:embeddedFont>
    <p:embeddedFont>
      <p:font typeface="Calibri" panose="020F0502020204030204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659B0DB-DD95-431A-90EB-D27E01622B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/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/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1" name="Google Shape;171;p17"/>
          <p:cNvSpPr txBox="1"/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2" name="Google Shape;172;p17"/>
          <p:cNvSpPr txBox="1"/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/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6" name="Google Shape;186;p18"/>
          <p:cNvSpPr txBox="1"/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8" name="Google Shape;188;p18"/>
          <p:cNvSpPr txBox="1"/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90" name="Google Shape;190;p18"/>
          <p:cNvSpPr txBox="1"/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/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/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/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/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/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/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/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/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lang="en-US" sz="20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/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/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/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/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/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/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 lang="en-US" sz="3600" b="1"/>
          </a:p>
        </p:txBody>
      </p:sp>
      <p:sp>
        <p:nvSpPr>
          <p:cNvPr id="211" name="Google Shape;211;p1"/>
          <p:cNvSpPr txBox="1"/>
          <p:nvPr>
            <p:ph type="body" idx="1"/>
          </p:nvPr>
        </p:nvSpPr>
        <p:spPr>
          <a:xfrm>
            <a:off x="4495350" y="1471800"/>
            <a:ext cx="7544700" cy="5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Franklin Gothic"/>
                <a:ea typeface="Franklin Gothic"/>
                <a:cs typeface="Franklin Gothic"/>
                <a:sym typeface="Franklin Gothic"/>
              </a:rPr>
              <a:t>Policy Planning Cell, Ministry of Information &amp; Broadcasting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  </a:t>
            </a:r>
            <a:r>
              <a:rPr lang="en-US">
                <a:solidFill>
                  <a:srgbClr val="212529"/>
                </a:solidFill>
                <a:highlight>
                  <a:srgbClr val="FFFFFF"/>
                </a:highlight>
                <a:latin typeface="Franklin Gothic"/>
                <a:ea typeface="Franklin Gothic"/>
                <a:cs typeface="Franklin Gothic"/>
                <a:sym typeface="Franklin Gothic"/>
              </a:rPr>
              <a:t>NS1230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Franklin Gothic"/>
                <a:ea typeface="Franklin Gothic"/>
                <a:cs typeface="Franklin Gothic"/>
                <a:sym typeface="Franklin Gothic"/>
              </a:rPr>
              <a:t>An AI/ML based solution that generates short summaries of press releases for easy and more targeted dissemination of information to the people. Such a TL,DR (Too Long, Didn’t Read) software may be integrated in an app-based solution.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Meta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Harsh Harode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Code: </a:t>
            </a: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Datta Meghe College of Engineering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>
                <a:solidFill>
                  <a:srgbClr val="212529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Automation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p1"/>
          <p:cNvGraphicFramePr/>
          <p:nvPr/>
        </p:nvGraphicFramePr>
        <p:xfrm>
          <a:off x="2507200" y="0"/>
          <a:ext cx="10982325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{8659B0DB-DD95-431A-90EB-D27E01622B00}</a:tableStyleId>
              </a:tblPr>
              <a:tblGrid>
                <a:gridCol w="10982325"/>
              </a:tblGrid>
              <a:tr h="29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cap="flat" cmpd="sng">
                      <a:solidFill>
                        <a:srgbClr val="C1C6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C1C6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1C6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11111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/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19" name="Google Shape;219;p2"/>
          <p:cNvSpPr txBox="1"/>
          <p:nvPr>
            <p:ph type="body" idx="1"/>
          </p:nvPr>
        </p:nvSpPr>
        <p:spPr>
          <a:xfrm>
            <a:off x="719238" y="2286000"/>
            <a:ext cx="6024000" cy="303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lang="en-US" sz="180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ranklin Gothic"/>
              <a:buChar char="⮚"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By scanning press release we will 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identity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u="sng">
                <a:latin typeface="Franklin Gothic"/>
                <a:ea typeface="Franklin Gothic"/>
                <a:cs typeface="Franklin Gothic"/>
                <a:sym typeface="Franklin Gothic"/>
              </a:rPr>
              <a:t>type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of press release with language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ranklin Gothic"/>
              <a:buChar char="⮚"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Fit Into algorithm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ranklin Gothic"/>
              <a:buChar char="⮚"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Ask user to </a:t>
            </a:r>
            <a:r>
              <a:rPr lang="en-US" b="1" u="sng">
                <a:latin typeface="Franklin Gothic"/>
                <a:ea typeface="Franklin Gothic"/>
                <a:cs typeface="Franklin Gothic"/>
                <a:sym typeface="Franklin Gothic"/>
              </a:rPr>
              <a:t>choose language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if user want to convert summary into other 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language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⮚"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Fit into </a:t>
            </a:r>
            <a:r>
              <a:rPr lang="en-US" b="1" u="sng">
                <a:latin typeface="Franklin Gothic"/>
                <a:ea typeface="Franklin Gothic"/>
                <a:cs typeface="Franklin Gothic"/>
                <a:sym typeface="Franklin Gothic"/>
              </a:rPr>
              <a:t>LSTM/Hybrid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Approach if user selects language translation 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ranklin Gothic"/>
              <a:buChar char="⮚"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Display </a:t>
            </a:r>
            <a:r>
              <a:rPr lang="en-US" b="1" u="sng">
                <a:latin typeface="Franklin Gothic"/>
                <a:ea typeface="Franklin Gothic"/>
                <a:cs typeface="Franklin Gothic"/>
                <a:sym typeface="Franklin Gothic"/>
              </a:rPr>
              <a:t>Summary</a:t>
            </a:r>
            <a:endParaRPr b="1" u="sng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20" name="Google Shape;220;p2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21" name="Google Shape;221;p2"/>
          <p:cNvPicPr preferRelativeResize="0"/>
          <p:nvPr>
            <p:ph type="pic" idx="2"/>
          </p:nvPr>
        </p:nvPicPr>
        <p:blipFill rotWithShape="1">
          <a:blip r:embed="rId1"/>
          <a:srcRect t="5790" b="5799"/>
          <a:stretch>
            <a:fillRect/>
          </a:stretch>
        </p:blipFill>
        <p:spPr>
          <a:xfrm>
            <a:off x="6837525" y="295050"/>
            <a:ext cx="5171550" cy="44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2118476"/>
            <a:ext cx="46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2"/>
          <p:cNvSpPr txBox="1"/>
          <p:nvPr/>
        </p:nvSpPr>
        <p:spPr>
          <a:xfrm>
            <a:off x="6837525" y="4851775"/>
            <a:ext cx="5171700" cy="188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1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endParaRPr b="1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Frontend</a:t>
            </a:r>
            <a:r>
              <a:rPr lang="en-US" sz="16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: HTML, CSS</a:t>
            </a:r>
            <a:endParaRPr sz="16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 b="1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Backend</a:t>
            </a:r>
            <a:r>
              <a:rPr lang="en-US" sz="16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: Python, Machine Learning, </a:t>
            </a:r>
            <a:r>
              <a:rPr lang="en-US" sz="1600" b="1" u="sng">
                <a:solidFill>
                  <a:srgbClr val="FF99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Fuzzy </a:t>
            </a:r>
            <a:r>
              <a:rPr lang="en-US" sz="1600" b="1" u="sng">
                <a:solidFill>
                  <a:srgbClr val="FF99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Logic</a:t>
            </a:r>
            <a:r>
              <a:rPr lang="en-US" sz="16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, Deep Learning, Django Framework, </a:t>
            </a:r>
            <a:r>
              <a:rPr lang="en-US" sz="16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Sqlite3</a:t>
            </a:r>
            <a:endParaRPr sz="16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 b="1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API </a:t>
            </a:r>
            <a:r>
              <a:rPr lang="en-US" sz="16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sz="1600">
                <a:solidFill>
                  <a:srgbClr val="FF99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Tensorflow</a:t>
            </a:r>
            <a:endParaRPr sz="1600">
              <a:solidFill>
                <a:srgbClr val="FF990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/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29" name="Google Shape;229;p3"/>
          <p:cNvSpPr txBox="1"/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 lang="en-US" sz="1800"/>
          </a:p>
        </p:txBody>
      </p:sp>
      <p:sp>
        <p:nvSpPr>
          <p:cNvPr id="230" name="Google Shape;230;p3"/>
          <p:cNvSpPr txBox="1"/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 lang="en-US"/>
          </a:p>
        </p:txBody>
      </p:sp>
      <p:sp>
        <p:nvSpPr>
          <p:cNvPr id="231" name="Google Shape;231;p3"/>
          <p:cNvSpPr txBox="1"/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2" name="Google Shape;232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lang="en-US" sz="1800" b="0" i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33" name="Google Shape;233;p3"/>
          <p:cNvSpPr txBox="1"/>
          <p:nvPr/>
        </p:nvSpPr>
        <p:spPr>
          <a:xfrm>
            <a:off x="6248400" y="3429000"/>
            <a:ext cx="4838700" cy="163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It shoul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 be </a:t>
            </a:r>
            <a:r>
              <a:rPr lang="en-US" sz="1600" b="1" i="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valid URL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if user want to summa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rize press release from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particular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weblink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While uploading press release photo, it should have </a:t>
            </a:r>
            <a:r>
              <a:rPr lang="en-US" sz="1600" b="1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visible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text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⮚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Image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should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not be  </a:t>
            </a:r>
            <a:r>
              <a:rPr lang="en-US" sz="1600" b="1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too blur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4" name="Google Shape;234;p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35000" y="2635250"/>
            <a:ext cx="5461000" cy="394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"/>
          <p:cNvSpPr txBox="1"/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 lang="en-US"/>
          </a:p>
        </p:txBody>
      </p:sp>
      <p:sp>
        <p:nvSpPr>
          <p:cNvPr id="240" name="Google Shape;240;p4"/>
          <p:cNvSpPr txBox="1"/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 </a:t>
            </a:r>
            <a:r>
              <a:rPr lang="en-US" sz="1200" b="1"/>
              <a:t>Harsh Narendra Harode</a:t>
            </a:r>
            <a:endParaRPr lang="en-US" sz="1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BE		Stream : CSE		Year : III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</a:t>
            </a:r>
            <a:r>
              <a:rPr lang="en-US" sz="1200" b="1"/>
              <a:t>Amit Balaji Jadhav</a:t>
            </a:r>
            <a:endParaRPr lang="en-US" sz="1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BE		Stream : CSE		Year : III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</a:t>
            </a:r>
            <a:r>
              <a:rPr lang="en-US" sz="1200" b="1"/>
              <a:t> Ankush Pradeep Gupta</a:t>
            </a:r>
            <a:endParaRPr lang="en-US" sz="1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BE		Stream : CSE		Year : III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</a:t>
            </a:r>
            <a:r>
              <a:rPr lang="en-US" sz="1200" b="1"/>
              <a:t>Makarand Milind Bhalerao</a:t>
            </a:r>
            <a:endParaRPr lang="en-US" sz="1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BE		Stream : CSE		Year : III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</a:t>
            </a:r>
            <a:r>
              <a:rPr lang="en-US" sz="1200" b="1"/>
              <a:t>Pratiksha Dattatraya Chikane</a:t>
            </a:r>
            <a:endParaRPr lang="en-US" sz="1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BE		Stream : CSE		Year : III</a:t>
            </a:r>
            <a:endParaRPr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</a:t>
            </a:r>
            <a:r>
              <a:rPr lang="en-US" sz="1200" b="1"/>
              <a:t>Omkar Chandrakant  Pate</a:t>
            </a:r>
            <a:endParaRPr lang="en-US" sz="1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: BE		Stream : CSE		Year : III</a:t>
            </a:r>
            <a:endParaRPr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Type Your Name Here</a:t>
            </a:r>
            <a:endParaRPr lang="en-US" sz="1200" b="1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 lang="en-US"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 lang="en-US" sz="1200" b="1">
              <a:solidFill>
                <a:srgbClr val="8041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2091</Words>
  <Application>WPS Presentation</Application>
  <PresentationFormat/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Arial</vt:lpstr>
      <vt:lpstr>Libre Franklin</vt:lpstr>
      <vt:lpstr>Franklin Gothic</vt:lpstr>
      <vt:lpstr>Noto Sans Symbols</vt:lpstr>
      <vt:lpstr>Segoe Print</vt:lpstr>
      <vt:lpstr>Calibri</vt:lpstr>
      <vt:lpstr>Microsoft YaHei</vt:lpstr>
      <vt:lpstr>Arial Unicode MS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HP</cp:lastModifiedBy>
  <cp:revision>1</cp:revision>
  <dcterms:created xsi:type="dcterms:W3CDTF">2022-03-14T10:42:08Z</dcterms:created>
  <dcterms:modified xsi:type="dcterms:W3CDTF">2022-03-14T10:42:10Z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7C5957D5DC91411CA4DB11E175E48113</vt:lpwstr>
  </property>
  <property fmtid="{D5CDD505-2E9C-101B-9397-08002B2CF9AE}" pid="4" name="KSOProductBuildVer">
    <vt:lpwstr>1033-11.2.0.11029</vt:lpwstr>
  </property>
</Properties>
</file>