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7556500" cy="10693400"/>
  <p:notesSz cx="7556500" cy="10693400"/>
  <p:defaultTextStyle>
    <a:defPPr>
      <a:defRPr lang="de-DE"/>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445" y="-3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Notes Placeholder">
            <a:extLst>
              <a:ext uri="{FF2B5EF4-FFF2-40B4-BE49-F238E27FC236}">
                <a16:creationId xmlns:a16="http://schemas.microsoft.com/office/drawing/2014/main" id="{049416BF-B9AC-6395-06A0-67CD47A8A2DA}"/>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Notes Placeholder">
            <a:extLst>
              <a:ext uri="{FF2B5EF4-FFF2-40B4-BE49-F238E27FC236}">
                <a16:creationId xmlns:a16="http://schemas.microsoft.com/office/drawing/2014/main" id="{EDC982E3-C0D6-B6BF-6521-06DE3E82E3E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Notes Placeholder">
            <a:extLst>
              <a:ext uri="{FF2B5EF4-FFF2-40B4-BE49-F238E27FC236}">
                <a16:creationId xmlns:a16="http://schemas.microsoft.com/office/drawing/2014/main" id="{F82136C7-D044-AC06-DD3D-F3E0F94A6A62}"/>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Notes Placeholder">
            <a:extLst>
              <a:ext uri="{FF2B5EF4-FFF2-40B4-BE49-F238E27FC236}">
                <a16:creationId xmlns:a16="http://schemas.microsoft.com/office/drawing/2014/main" id="{55C8A265-EE13-44C9-D4A8-892DCC9F81DF}"/>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Notes Placeholder">
            <a:extLst>
              <a:ext uri="{FF2B5EF4-FFF2-40B4-BE49-F238E27FC236}">
                <a16:creationId xmlns:a16="http://schemas.microsoft.com/office/drawing/2014/main" id="{B929EF33-1324-D370-FBBC-1D83D5C1C99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Notes Placeholder">
            <a:extLst>
              <a:ext uri="{FF2B5EF4-FFF2-40B4-BE49-F238E27FC236}">
                <a16:creationId xmlns:a16="http://schemas.microsoft.com/office/drawing/2014/main" id="{2C67F1B8-41E5-0956-F700-8910BB89730C}"/>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Notes Placeholder">
            <a:extLst>
              <a:ext uri="{FF2B5EF4-FFF2-40B4-BE49-F238E27FC236}">
                <a16:creationId xmlns:a16="http://schemas.microsoft.com/office/drawing/2014/main" id="{878E4B93-26E9-A54F-63A2-903C5EE6A8D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Notes Placeholder">
            <a:extLst>
              <a:ext uri="{FF2B5EF4-FFF2-40B4-BE49-F238E27FC236}">
                <a16:creationId xmlns:a16="http://schemas.microsoft.com/office/drawing/2014/main" id="{20CC01C8-95A8-C0FF-C73F-D65D896340CE}"/>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Notes Placeholder">
            <a:extLst>
              <a:ext uri="{FF2B5EF4-FFF2-40B4-BE49-F238E27FC236}">
                <a16:creationId xmlns:a16="http://schemas.microsoft.com/office/drawing/2014/main" id="{443F41AA-4B94-A420-617E-3A5D8ED0461A}"/>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3"/>
          </a:xfrm>
          <a:prstGeom prst="rect">
            <a:avLst/>
          </a:prstGeom>
        </p:spPr>
        <p:txBody>
          <a:bodyPr/>
          <a:lstStyle>
            <a:lvl1pPr>
              <a:defRPr/>
            </a:lvl1pPr>
          </a:lstStyle>
          <a:p>
            <a:endParaRPr/>
          </a:p>
        </p:txBody>
      </p:sp>
      <p:sp>
        <p:nvSpPr>
          <p:cNvPr id="3" name="Holder 3"/>
          <p:cNvSpPr>
            <a:spLocks noGrp="1"/>
          </p:cNvSpPr>
          <p:nvPr>
            <p:ph type="subTitle" idx="4"/>
          </p:nvPr>
        </p:nvSpPr>
        <p:spPr>
          <a:xfrm>
            <a:off x="1134427" y="5988304"/>
            <a:ext cx="5293994" cy="2673350"/>
          </a:xfrm>
          <a:prstGeom prst="rect">
            <a:avLst/>
          </a:prstGeom>
        </p:spPr>
        <p:txBody>
          <a:bodyPr/>
          <a:lstStyle>
            <a:lvl1pPr>
              <a:defRPr/>
            </a:lvl1pPr>
          </a:lstStyle>
          <a:p>
            <a:endParaRPr/>
          </a:p>
        </p:txBody>
      </p:sp>
      <p:sp>
        <p:nvSpPr>
          <p:cNvPr id="4" name="Holder 4">
            <a:extLst>
              <a:ext uri="{FF2B5EF4-FFF2-40B4-BE49-F238E27FC236}">
                <a16:creationId xmlns:a16="http://schemas.microsoft.com/office/drawing/2014/main" id="{E880101F-6E75-DD10-9CF5-E0E2224B5096}"/>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A57554B6-2403-5755-7934-BA6310194E4B}"/>
              </a:ext>
            </a:extLst>
          </p:cNvPr>
          <p:cNvSpPr>
            <a:spLocks noGrp="1"/>
          </p:cNvSpPr>
          <p:nvPr>
            <p:ph type="dt" sz="half" idx="11"/>
          </p:nvPr>
        </p:nvSpPr>
        <p:spPr/>
        <p:txBody>
          <a:bodyPr/>
          <a:lstStyle>
            <a:lvl1pPr>
              <a:defRPr/>
            </a:lvl1pPr>
          </a:lstStyle>
          <a:p>
            <a:pPr>
              <a:defRPr/>
            </a:pPr>
            <a:fld id="{4C4059B7-A215-4720-9C34-9753D8E85E07}" type="datetimeFigureOut">
              <a:rPr lang="en-US"/>
              <a:pPr>
                <a:defRPr/>
              </a:pPr>
              <a:t>5/1/2023</a:t>
            </a:fld>
            <a:endParaRPr lang="en-US"/>
          </a:p>
        </p:txBody>
      </p:sp>
      <p:sp>
        <p:nvSpPr>
          <p:cNvPr id="6" name="Holder 6">
            <a:extLst>
              <a:ext uri="{FF2B5EF4-FFF2-40B4-BE49-F238E27FC236}">
                <a16:creationId xmlns:a16="http://schemas.microsoft.com/office/drawing/2014/main" id="{0AE68D0E-25F8-9DB1-F607-9953A1763998}"/>
              </a:ext>
            </a:extLst>
          </p:cNvPr>
          <p:cNvSpPr>
            <a:spLocks noGrp="1"/>
          </p:cNvSpPr>
          <p:nvPr>
            <p:ph type="sldNum" sz="quarter" idx="12"/>
          </p:nvPr>
        </p:nvSpPr>
        <p:spPr/>
        <p:txBody>
          <a:bodyPr/>
          <a:lstStyle>
            <a:lvl1pPr>
              <a:defRPr/>
            </a:lvl1pPr>
          </a:lstStyle>
          <a:p>
            <a:fld id="{05BEC963-7ECE-494D-A63D-9B9E5DFD2A14}" type="slidenum">
              <a:rPr lang="en-US" altLang="en-US"/>
              <a:pPr/>
              <a:t>‹#›</a:t>
            </a:fld>
            <a:endParaRPr lang="en-US" altLang="en-US"/>
          </a:p>
        </p:txBody>
      </p:sp>
    </p:spTree>
    <p:extLst>
      <p:ext uri="{BB962C8B-B14F-4D97-AF65-F5344CB8AC3E}">
        <p14:creationId xmlns:p14="http://schemas.microsoft.com/office/powerpoint/2010/main" val="3790191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3"/>
          <p:cNvSpPr>
            <a:spLocks noGrp="1"/>
          </p:cNvSpPr>
          <p:nvPr>
            <p:ph type="body" idx="1"/>
          </p:nvPr>
        </p:nvSpPr>
        <p:spPr/>
        <p:txBody>
          <a:bodyPr/>
          <a:lstStyle>
            <a:lvl1pPr>
              <a:defRPr/>
            </a:lvl1pPr>
          </a:lstStyle>
          <a:p>
            <a:endParaRPr/>
          </a:p>
        </p:txBody>
      </p:sp>
      <p:sp>
        <p:nvSpPr>
          <p:cNvPr id="4" name="Holder 4">
            <a:extLst>
              <a:ext uri="{FF2B5EF4-FFF2-40B4-BE49-F238E27FC236}">
                <a16:creationId xmlns:a16="http://schemas.microsoft.com/office/drawing/2014/main" id="{AF799857-1D1A-931B-FD8C-A929493E3576}"/>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C485F260-1FE0-75C7-CB9D-26DD679E040C}"/>
              </a:ext>
            </a:extLst>
          </p:cNvPr>
          <p:cNvSpPr>
            <a:spLocks noGrp="1"/>
          </p:cNvSpPr>
          <p:nvPr>
            <p:ph type="dt" sz="half" idx="11"/>
          </p:nvPr>
        </p:nvSpPr>
        <p:spPr/>
        <p:txBody>
          <a:bodyPr/>
          <a:lstStyle>
            <a:lvl1pPr>
              <a:defRPr/>
            </a:lvl1pPr>
          </a:lstStyle>
          <a:p>
            <a:pPr>
              <a:defRPr/>
            </a:pPr>
            <a:fld id="{7DBC6FEF-C5B2-4D51-94D0-BACF764FFD94}" type="datetimeFigureOut">
              <a:rPr lang="en-US"/>
              <a:pPr>
                <a:defRPr/>
              </a:pPr>
              <a:t>5/1/2023</a:t>
            </a:fld>
            <a:endParaRPr lang="en-US"/>
          </a:p>
        </p:txBody>
      </p:sp>
      <p:sp>
        <p:nvSpPr>
          <p:cNvPr id="6" name="Holder 6">
            <a:extLst>
              <a:ext uri="{FF2B5EF4-FFF2-40B4-BE49-F238E27FC236}">
                <a16:creationId xmlns:a16="http://schemas.microsoft.com/office/drawing/2014/main" id="{BDA86F3A-8D30-85E2-4B52-710213CD4FA2}"/>
              </a:ext>
            </a:extLst>
          </p:cNvPr>
          <p:cNvSpPr>
            <a:spLocks noGrp="1"/>
          </p:cNvSpPr>
          <p:nvPr>
            <p:ph type="sldNum" sz="quarter" idx="12"/>
          </p:nvPr>
        </p:nvSpPr>
        <p:spPr/>
        <p:txBody>
          <a:bodyPr/>
          <a:lstStyle>
            <a:lvl1pPr>
              <a:defRPr/>
            </a:lvl1pPr>
          </a:lstStyle>
          <a:p>
            <a:fld id="{4D3295E0-5077-44CB-A5C4-2AC96CE29761}" type="slidenum">
              <a:rPr lang="en-US" altLang="en-US"/>
              <a:pPr/>
              <a:t>‹#›</a:t>
            </a:fld>
            <a:endParaRPr lang="en-US" altLang="en-US"/>
          </a:p>
        </p:txBody>
      </p:sp>
    </p:spTree>
    <p:extLst>
      <p:ext uri="{BB962C8B-B14F-4D97-AF65-F5344CB8AC3E}">
        <p14:creationId xmlns:p14="http://schemas.microsoft.com/office/powerpoint/2010/main" val="329150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a:lstStyle>
            <a:lvl1pPr>
              <a:defRPr/>
            </a:lvl1pPr>
          </a:lstStyle>
          <a:p>
            <a:endParaRPr/>
          </a:p>
        </p:txBody>
      </p:sp>
      <p:sp>
        <p:nvSpPr>
          <p:cNvPr id="5" name="Holder 4">
            <a:extLst>
              <a:ext uri="{FF2B5EF4-FFF2-40B4-BE49-F238E27FC236}">
                <a16:creationId xmlns:a16="http://schemas.microsoft.com/office/drawing/2014/main" id="{BA1A7267-993A-FB78-C85E-EC40EEAC0B06}"/>
              </a:ext>
            </a:extLst>
          </p:cNvPr>
          <p:cNvSpPr>
            <a:spLocks noGrp="1"/>
          </p:cNvSpPr>
          <p:nvPr>
            <p:ph type="ftr" sz="quarter" idx="10"/>
          </p:nvPr>
        </p:nvSpPr>
        <p:spPr/>
        <p:txBody>
          <a:bodyPr/>
          <a:lstStyle>
            <a:lvl1pPr>
              <a:defRPr/>
            </a:lvl1pPr>
          </a:lstStyle>
          <a:p>
            <a:pPr>
              <a:defRPr/>
            </a:pPr>
            <a:endParaRPr/>
          </a:p>
        </p:txBody>
      </p:sp>
      <p:sp>
        <p:nvSpPr>
          <p:cNvPr id="6" name="Holder 5">
            <a:extLst>
              <a:ext uri="{FF2B5EF4-FFF2-40B4-BE49-F238E27FC236}">
                <a16:creationId xmlns:a16="http://schemas.microsoft.com/office/drawing/2014/main" id="{F9250171-C6BB-19FD-1205-617C3A1AEC7B}"/>
              </a:ext>
            </a:extLst>
          </p:cNvPr>
          <p:cNvSpPr>
            <a:spLocks noGrp="1"/>
          </p:cNvSpPr>
          <p:nvPr>
            <p:ph type="dt" sz="half" idx="11"/>
          </p:nvPr>
        </p:nvSpPr>
        <p:spPr/>
        <p:txBody>
          <a:bodyPr/>
          <a:lstStyle>
            <a:lvl1pPr>
              <a:defRPr/>
            </a:lvl1pPr>
          </a:lstStyle>
          <a:p>
            <a:pPr>
              <a:defRPr/>
            </a:pPr>
            <a:fld id="{ED72951B-3B78-40FD-922C-9F2C00FAED43}" type="datetimeFigureOut">
              <a:rPr lang="en-US"/>
              <a:pPr>
                <a:defRPr/>
              </a:pPr>
              <a:t>5/1/2023</a:t>
            </a:fld>
            <a:endParaRPr lang="en-US"/>
          </a:p>
        </p:txBody>
      </p:sp>
      <p:sp>
        <p:nvSpPr>
          <p:cNvPr id="7" name="Holder 6">
            <a:extLst>
              <a:ext uri="{FF2B5EF4-FFF2-40B4-BE49-F238E27FC236}">
                <a16:creationId xmlns:a16="http://schemas.microsoft.com/office/drawing/2014/main" id="{D78923CB-02CB-F5BB-B219-606B8403EF1B}"/>
              </a:ext>
            </a:extLst>
          </p:cNvPr>
          <p:cNvSpPr>
            <a:spLocks noGrp="1"/>
          </p:cNvSpPr>
          <p:nvPr>
            <p:ph type="sldNum" sz="quarter" idx="12"/>
          </p:nvPr>
        </p:nvSpPr>
        <p:spPr/>
        <p:txBody>
          <a:bodyPr/>
          <a:lstStyle>
            <a:lvl1pPr>
              <a:defRPr/>
            </a:lvl1pPr>
          </a:lstStyle>
          <a:p>
            <a:fld id="{F582D6C5-7B24-4CE6-879D-F788DF622C8A}" type="slidenum">
              <a:rPr lang="en-US" altLang="en-US"/>
              <a:pPr/>
              <a:t>‹#›</a:t>
            </a:fld>
            <a:endParaRPr lang="en-US" altLang="en-US"/>
          </a:p>
        </p:txBody>
      </p:sp>
    </p:spTree>
    <p:extLst>
      <p:ext uri="{BB962C8B-B14F-4D97-AF65-F5344CB8AC3E}">
        <p14:creationId xmlns:p14="http://schemas.microsoft.com/office/powerpoint/2010/main" val="1500590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4">
            <a:extLst>
              <a:ext uri="{FF2B5EF4-FFF2-40B4-BE49-F238E27FC236}">
                <a16:creationId xmlns:a16="http://schemas.microsoft.com/office/drawing/2014/main" id="{686AA633-C4C9-5803-7629-94CADA794392}"/>
              </a:ext>
            </a:extLst>
          </p:cNvPr>
          <p:cNvSpPr>
            <a:spLocks noGrp="1"/>
          </p:cNvSpPr>
          <p:nvPr>
            <p:ph type="ftr" sz="quarter" idx="10"/>
          </p:nvPr>
        </p:nvSpPr>
        <p:spPr/>
        <p:txBody>
          <a:bodyPr/>
          <a:lstStyle>
            <a:lvl1pPr>
              <a:defRPr/>
            </a:lvl1pPr>
          </a:lstStyle>
          <a:p>
            <a:pPr>
              <a:defRPr/>
            </a:pPr>
            <a:endParaRPr/>
          </a:p>
        </p:txBody>
      </p:sp>
      <p:sp>
        <p:nvSpPr>
          <p:cNvPr id="4" name="Holder 5">
            <a:extLst>
              <a:ext uri="{FF2B5EF4-FFF2-40B4-BE49-F238E27FC236}">
                <a16:creationId xmlns:a16="http://schemas.microsoft.com/office/drawing/2014/main" id="{4C173C16-2A02-85AD-3107-08712571934F}"/>
              </a:ext>
            </a:extLst>
          </p:cNvPr>
          <p:cNvSpPr>
            <a:spLocks noGrp="1"/>
          </p:cNvSpPr>
          <p:nvPr>
            <p:ph type="dt" sz="half" idx="11"/>
          </p:nvPr>
        </p:nvSpPr>
        <p:spPr/>
        <p:txBody>
          <a:bodyPr/>
          <a:lstStyle>
            <a:lvl1pPr>
              <a:defRPr/>
            </a:lvl1pPr>
          </a:lstStyle>
          <a:p>
            <a:pPr>
              <a:defRPr/>
            </a:pPr>
            <a:fld id="{F418FD6B-6648-4592-93F4-019BC354C3CA}" type="datetimeFigureOut">
              <a:rPr lang="en-US"/>
              <a:pPr>
                <a:defRPr/>
              </a:pPr>
              <a:t>5/1/2023</a:t>
            </a:fld>
            <a:endParaRPr lang="en-US"/>
          </a:p>
        </p:txBody>
      </p:sp>
      <p:sp>
        <p:nvSpPr>
          <p:cNvPr id="5" name="Holder 6">
            <a:extLst>
              <a:ext uri="{FF2B5EF4-FFF2-40B4-BE49-F238E27FC236}">
                <a16:creationId xmlns:a16="http://schemas.microsoft.com/office/drawing/2014/main" id="{89410255-5E9F-62CE-60BE-69067CF5B11B}"/>
              </a:ext>
            </a:extLst>
          </p:cNvPr>
          <p:cNvSpPr>
            <a:spLocks noGrp="1"/>
          </p:cNvSpPr>
          <p:nvPr>
            <p:ph type="sldNum" sz="quarter" idx="12"/>
          </p:nvPr>
        </p:nvSpPr>
        <p:spPr/>
        <p:txBody>
          <a:bodyPr/>
          <a:lstStyle>
            <a:lvl1pPr>
              <a:defRPr/>
            </a:lvl1pPr>
          </a:lstStyle>
          <a:p>
            <a:fld id="{19C27271-BE85-46BF-81F1-6EA8C136E214}" type="slidenum">
              <a:rPr lang="en-US" altLang="en-US"/>
              <a:pPr/>
              <a:t>‹#›</a:t>
            </a:fld>
            <a:endParaRPr lang="en-US" altLang="en-US"/>
          </a:p>
        </p:txBody>
      </p:sp>
    </p:spTree>
    <p:extLst>
      <p:ext uri="{BB962C8B-B14F-4D97-AF65-F5344CB8AC3E}">
        <p14:creationId xmlns:p14="http://schemas.microsoft.com/office/powerpoint/2010/main" val="208722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888E08E5-1ED6-2758-4FF1-4F8D174AE813}"/>
              </a:ext>
            </a:extLst>
          </p:cNvPr>
          <p:cNvSpPr>
            <a:spLocks noGrp="1"/>
          </p:cNvSpPr>
          <p:nvPr>
            <p:ph type="ftr" sz="quarter" idx="10"/>
          </p:nvPr>
        </p:nvSpPr>
        <p:spPr/>
        <p:txBody>
          <a:bodyPr/>
          <a:lstStyle>
            <a:lvl1pPr>
              <a:defRPr/>
            </a:lvl1pPr>
          </a:lstStyle>
          <a:p>
            <a:pPr>
              <a:defRPr/>
            </a:pPr>
            <a:endParaRPr/>
          </a:p>
        </p:txBody>
      </p:sp>
      <p:sp>
        <p:nvSpPr>
          <p:cNvPr id="3" name="Holder 5">
            <a:extLst>
              <a:ext uri="{FF2B5EF4-FFF2-40B4-BE49-F238E27FC236}">
                <a16:creationId xmlns:a16="http://schemas.microsoft.com/office/drawing/2014/main" id="{7748C72C-8365-33B3-04B3-D1F4231FC56E}"/>
              </a:ext>
            </a:extLst>
          </p:cNvPr>
          <p:cNvSpPr>
            <a:spLocks noGrp="1"/>
          </p:cNvSpPr>
          <p:nvPr>
            <p:ph type="dt" sz="half" idx="11"/>
          </p:nvPr>
        </p:nvSpPr>
        <p:spPr/>
        <p:txBody>
          <a:bodyPr/>
          <a:lstStyle>
            <a:lvl1pPr>
              <a:defRPr/>
            </a:lvl1pPr>
          </a:lstStyle>
          <a:p>
            <a:pPr>
              <a:defRPr/>
            </a:pPr>
            <a:fld id="{1C36C71B-A7AF-4AA5-8A6A-B50B03C1ED37}" type="datetimeFigureOut">
              <a:rPr lang="en-US"/>
              <a:pPr>
                <a:defRPr/>
              </a:pPr>
              <a:t>5/1/2023</a:t>
            </a:fld>
            <a:endParaRPr lang="en-US"/>
          </a:p>
        </p:txBody>
      </p:sp>
      <p:sp>
        <p:nvSpPr>
          <p:cNvPr id="4" name="Holder 6">
            <a:extLst>
              <a:ext uri="{FF2B5EF4-FFF2-40B4-BE49-F238E27FC236}">
                <a16:creationId xmlns:a16="http://schemas.microsoft.com/office/drawing/2014/main" id="{7B3E1842-0512-97AD-6E7E-B145EAF5B3CF}"/>
              </a:ext>
            </a:extLst>
          </p:cNvPr>
          <p:cNvSpPr>
            <a:spLocks noGrp="1"/>
          </p:cNvSpPr>
          <p:nvPr>
            <p:ph type="sldNum" sz="quarter" idx="12"/>
          </p:nvPr>
        </p:nvSpPr>
        <p:spPr/>
        <p:txBody>
          <a:bodyPr/>
          <a:lstStyle>
            <a:lvl1pPr>
              <a:defRPr/>
            </a:lvl1pPr>
          </a:lstStyle>
          <a:p>
            <a:fld id="{E912EAFC-EE74-43B0-90CD-08DEEE62AAE1}" type="slidenum">
              <a:rPr lang="en-US" altLang="en-US"/>
              <a:pPr/>
              <a:t>‹#›</a:t>
            </a:fld>
            <a:endParaRPr lang="en-US" altLang="en-US"/>
          </a:p>
        </p:txBody>
      </p:sp>
    </p:spTree>
    <p:extLst>
      <p:ext uri="{BB962C8B-B14F-4D97-AF65-F5344CB8AC3E}">
        <p14:creationId xmlns:p14="http://schemas.microsoft.com/office/powerpoint/2010/main" val="19420317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k object 16">
            <a:extLst>
              <a:ext uri="{FF2B5EF4-FFF2-40B4-BE49-F238E27FC236}">
                <a16:creationId xmlns:a16="http://schemas.microsoft.com/office/drawing/2014/main" id="{45B3B511-3317-18FE-0F68-53E637590D25}"/>
              </a:ext>
            </a:extLst>
          </p:cNvPr>
          <p:cNvSpPr>
            <a:spLocks/>
          </p:cNvSpPr>
          <p:nvPr/>
        </p:nvSpPr>
        <p:spPr bwMode="auto">
          <a:xfrm>
            <a:off x="749300" y="9855200"/>
            <a:ext cx="0" cy="219075"/>
          </a:xfrm>
          <a:custGeom>
            <a:avLst/>
            <a:gdLst>
              <a:gd name="T0" fmla="*/ 0 h 218440"/>
              <a:gd name="T1" fmla="*/ 217931 h 218440"/>
            </a:gdLst>
            <a:ahLst/>
            <a:cxnLst>
              <a:cxn ang="0">
                <a:pos x="0" y="T0"/>
              </a:cxn>
              <a:cxn ang="0">
                <a:pos x="0" y="T1"/>
              </a:cxn>
            </a:cxnLst>
            <a:rect l="0" t="0" r="r" b="b"/>
            <a:pathLst>
              <a:path h="218440">
                <a:moveTo>
                  <a:pt x="0" y="0"/>
                </a:moveTo>
                <a:lnTo>
                  <a:pt x="0" y="217931"/>
                </a:lnTo>
              </a:path>
            </a:pathLst>
          </a:custGeom>
          <a:noFill/>
          <a:ln w="19557">
            <a:solidFill>
              <a:srgbClr val="4471C4"/>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27" name="bk object 17">
            <a:extLst>
              <a:ext uri="{FF2B5EF4-FFF2-40B4-BE49-F238E27FC236}">
                <a16:creationId xmlns:a16="http://schemas.microsoft.com/office/drawing/2014/main" id="{5469D3CC-83A6-D088-5BF3-DE2FA93FE4CD}"/>
              </a:ext>
            </a:extLst>
          </p:cNvPr>
          <p:cNvSpPr>
            <a:spLocks/>
          </p:cNvSpPr>
          <p:nvPr/>
        </p:nvSpPr>
        <p:spPr bwMode="auto">
          <a:xfrm>
            <a:off x="0" y="371475"/>
            <a:ext cx="914400" cy="171450"/>
          </a:xfrm>
          <a:custGeom>
            <a:avLst/>
            <a:gdLst>
              <a:gd name="T0" fmla="*/ 0 w 914400"/>
              <a:gd name="T1" fmla="*/ 170819 h 170815"/>
              <a:gd name="T2" fmla="*/ 914399 w 914400"/>
              <a:gd name="T3" fmla="*/ 170819 h 170815"/>
              <a:gd name="T4" fmla="*/ 914399 w 914400"/>
              <a:gd name="T5" fmla="*/ 0 h 170815"/>
              <a:gd name="T6" fmla="*/ 0 w 914400"/>
              <a:gd name="T7" fmla="*/ 0 h 170815"/>
              <a:gd name="T8" fmla="*/ 0 w 914400"/>
              <a:gd name="T9" fmla="*/ 170819 h 170815"/>
            </a:gdLst>
            <a:ahLst/>
            <a:cxnLst>
              <a:cxn ang="0">
                <a:pos x="T0" y="T1"/>
              </a:cxn>
              <a:cxn ang="0">
                <a:pos x="T2" y="T3"/>
              </a:cxn>
              <a:cxn ang="0">
                <a:pos x="T4" y="T5"/>
              </a:cxn>
              <a:cxn ang="0">
                <a:pos x="T6" y="T7"/>
              </a:cxn>
              <a:cxn ang="0">
                <a:pos x="T8" y="T9"/>
              </a:cxn>
            </a:cxnLst>
            <a:rect l="0" t="0" r="r" b="b"/>
            <a:pathLst>
              <a:path w="914400" h="170815">
                <a:moveTo>
                  <a:pt x="0" y="170819"/>
                </a:moveTo>
                <a:lnTo>
                  <a:pt x="914399" y="170819"/>
                </a:lnTo>
                <a:lnTo>
                  <a:pt x="914399" y="0"/>
                </a:lnTo>
                <a:lnTo>
                  <a:pt x="0" y="0"/>
                </a:lnTo>
                <a:lnTo>
                  <a:pt x="0" y="170819"/>
                </a:lnTo>
                <a:close/>
              </a:path>
            </a:pathLst>
          </a:custGeom>
          <a:solidFill>
            <a:srgbClr val="A8D18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028" name="Holder 2">
            <a:extLst>
              <a:ext uri="{FF2B5EF4-FFF2-40B4-BE49-F238E27FC236}">
                <a16:creationId xmlns:a16="http://schemas.microsoft.com/office/drawing/2014/main" id="{221EF262-FA52-1E79-1385-FC3BFA414C0D}"/>
              </a:ext>
            </a:extLst>
          </p:cNvPr>
          <p:cNvSpPr>
            <a:spLocks noGrp="1"/>
          </p:cNvSpPr>
          <p:nvPr>
            <p:ph type="title"/>
          </p:nvPr>
        </p:nvSpPr>
        <p:spPr bwMode="auto">
          <a:xfrm>
            <a:off x="377825" y="427038"/>
            <a:ext cx="6807200"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29" name="Holder 3">
            <a:extLst>
              <a:ext uri="{FF2B5EF4-FFF2-40B4-BE49-F238E27FC236}">
                <a16:creationId xmlns:a16="http://schemas.microsoft.com/office/drawing/2014/main" id="{6EE15698-3E03-B59A-596A-A5BAA74AFA7F}"/>
              </a:ext>
            </a:extLst>
          </p:cNvPr>
          <p:cNvSpPr>
            <a:spLocks noGrp="1"/>
          </p:cNvSpPr>
          <p:nvPr>
            <p:ph type="body" idx="1"/>
          </p:nvPr>
        </p:nvSpPr>
        <p:spPr bwMode="auto">
          <a:xfrm>
            <a:off x="377825" y="2459038"/>
            <a:ext cx="6807200" cy="705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4" name="Holder 4">
            <a:extLst>
              <a:ext uri="{FF2B5EF4-FFF2-40B4-BE49-F238E27FC236}">
                <a16:creationId xmlns:a16="http://schemas.microsoft.com/office/drawing/2014/main" id="{383E300C-576F-D586-8C1B-0B4C6FE6B7D0}"/>
              </a:ext>
            </a:extLst>
          </p:cNvPr>
          <p:cNvSpPr>
            <a:spLocks noGrp="1"/>
          </p:cNvSpPr>
          <p:nvPr>
            <p:ph type="ftr" sz="quarter" idx="5"/>
          </p:nvPr>
        </p:nvSpPr>
        <p:spPr>
          <a:xfrm>
            <a:off x="2571750" y="9944100"/>
            <a:ext cx="2419350" cy="534988"/>
          </a:xfrm>
          <a:prstGeom prst="rect">
            <a:avLst/>
          </a:prstGeom>
        </p:spPr>
        <p:txBody>
          <a:bodyPr wrap="square" lIns="0" tIns="0" rIns="0" bIns="0">
            <a:spAutoFit/>
          </a:bodyPr>
          <a:lstStyle>
            <a:lvl1pPr algn="ctr" fontAlgn="auto">
              <a:spcBef>
                <a:spcPts val="0"/>
              </a:spcBef>
              <a:spcAft>
                <a:spcPts val="0"/>
              </a:spcAft>
              <a:defRPr>
                <a:solidFill>
                  <a:schemeClr val="tx1">
                    <a:tint val="75000"/>
                  </a:schemeClr>
                </a:solidFill>
                <a:latin typeface="+mn-lt"/>
                <a:cs typeface="+mn-cs"/>
              </a:defRPr>
            </a:lvl1pPr>
          </a:lstStyle>
          <a:p>
            <a:pPr>
              <a:defRPr/>
            </a:pPr>
            <a:endParaRPr/>
          </a:p>
        </p:txBody>
      </p:sp>
      <p:sp>
        <p:nvSpPr>
          <p:cNvPr id="5" name="Holder 5">
            <a:extLst>
              <a:ext uri="{FF2B5EF4-FFF2-40B4-BE49-F238E27FC236}">
                <a16:creationId xmlns:a16="http://schemas.microsoft.com/office/drawing/2014/main" id="{E27419F6-B189-888E-BCA9-E340428A3F4C}"/>
              </a:ext>
            </a:extLst>
          </p:cNvPr>
          <p:cNvSpPr>
            <a:spLocks noGrp="1"/>
          </p:cNvSpPr>
          <p:nvPr>
            <p:ph type="dt" sz="half" idx="6"/>
          </p:nvPr>
        </p:nvSpPr>
        <p:spPr>
          <a:xfrm>
            <a:off x="377825" y="9944100"/>
            <a:ext cx="1739900" cy="534988"/>
          </a:xfrm>
          <a:prstGeom prst="rect">
            <a:avLst/>
          </a:prstGeom>
        </p:spPr>
        <p:txBody>
          <a:bodyPr wrap="square" lIns="0" tIns="0" rIns="0" bIns="0">
            <a:spAutoFit/>
          </a:bodyPr>
          <a:lstStyle>
            <a:lvl1pPr algn="l" fontAlgn="auto">
              <a:spcBef>
                <a:spcPts val="0"/>
              </a:spcBef>
              <a:spcAft>
                <a:spcPts val="0"/>
              </a:spcAft>
              <a:defRPr>
                <a:solidFill>
                  <a:schemeClr val="tx1">
                    <a:tint val="75000"/>
                  </a:schemeClr>
                </a:solidFill>
                <a:latin typeface="+mn-lt"/>
                <a:cs typeface="+mn-cs"/>
              </a:defRPr>
            </a:lvl1pPr>
          </a:lstStyle>
          <a:p>
            <a:pPr>
              <a:defRPr/>
            </a:pPr>
            <a:fld id="{8916D2DF-F339-4DD0-BC1F-CB1FCBCF51E0}" type="datetimeFigureOut">
              <a:rPr lang="en-US"/>
              <a:pPr>
                <a:defRPr/>
              </a:pPr>
              <a:t>5/1/2023</a:t>
            </a:fld>
            <a:endParaRPr lang="en-US"/>
          </a:p>
        </p:txBody>
      </p:sp>
      <p:sp>
        <p:nvSpPr>
          <p:cNvPr id="6" name="Holder 6">
            <a:extLst>
              <a:ext uri="{FF2B5EF4-FFF2-40B4-BE49-F238E27FC236}">
                <a16:creationId xmlns:a16="http://schemas.microsoft.com/office/drawing/2014/main" id="{4E3C940C-0988-E028-6C30-914856732568}"/>
              </a:ext>
            </a:extLst>
          </p:cNvPr>
          <p:cNvSpPr>
            <a:spLocks noGrp="1"/>
          </p:cNvSpPr>
          <p:nvPr>
            <p:ph type="sldNum" sz="quarter" idx="7"/>
          </p:nvPr>
        </p:nvSpPr>
        <p:spPr>
          <a:xfrm>
            <a:off x="889000" y="9875838"/>
            <a:ext cx="134938" cy="190500"/>
          </a:xfrm>
          <a:prstGeom prst="rect">
            <a:avLst/>
          </a:prstGeom>
        </p:spPr>
        <p:txBody>
          <a:bodyPr vert="horz" wrap="square" lIns="0" tIns="0" rIns="0" bIns="0" numCol="1" anchor="t" anchorCtr="0" compatLnSpc="1">
            <a:prstTxWarp prst="textNoShape">
              <a:avLst/>
            </a:prstTxWarp>
            <a:spAutoFit/>
          </a:bodyPr>
          <a:lstStyle>
            <a:lvl1pPr marL="25400">
              <a:defRPr sz="1300">
                <a:solidFill>
                  <a:srgbClr val="2E5395"/>
                </a:solidFill>
                <a:latin typeface="Calibri Light" panose="020F0302020204030204" pitchFamily="34" charset="0"/>
                <a:cs typeface="Calibri Light" panose="020F0302020204030204" pitchFamily="34" charset="0"/>
              </a:defRPr>
            </a:lvl1pPr>
          </a:lstStyle>
          <a:p>
            <a:fld id="{35102C7F-D8A9-43D5-AB91-18456E7FF55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rtl="0" eaLnBrk="0" fontAlgn="base" hangingPunct="0">
        <a:spcBef>
          <a:spcPct val="0"/>
        </a:spcBef>
        <a:spcAft>
          <a:spcPct val="0"/>
        </a:spcAft>
        <a:defRPr>
          <a:solidFill>
            <a:schemeClr val="tx2"/>
          </a:solidFill>
          <a:latin typeface="+mj-lt"/>
          <a:ea typeface="+mj-ea"/>
          <a:cs typeface="+mj-cs"/>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457200" algn="ctr" rtl="0" eaLnBrk="0" fontAlgn="base" hangingPunct="0">
        <a:spcBef>
          <a:spcPct val="0"/>
        </a:spcBef>
        <a:spcAft>
          <a:spcPct val="0"/>
        </a:spcAft>
        <a:defRPr>
          <a:solidFill>
            <a:schemeClr val="tx2"/>
          </a:solidFill>
          <a:latin typeface="Calibri" panose="020F0502020204030204" pitchFamily="34" charset="0"/>
        </a:defRPr>
      </a:lvl6pPr>
      <a:lvl7pPr marL="914400" algn="ctr" rtl="0" eaLnBrk="0" fontAlgn="base" hangingPunct="0">
        <a:spcBef>
          <a:spcPct val="0"/>
        </a:spcBef>
        <a:spcAft>
          <a:spcPct val="0"/>
        </a:spcAft>
        <a:defRPr>
          <a:solidFill>
            <a:schemeClr val="tx2"/>
          </a:solidFill>
          <a:latin typeface="Calibri" panose="020F0502020204030204" pitchFamily="34" charset="0"/>
        </a:defRPr>
      </a:lvl7pPr>
      <a:lvl8pPr marL="1371600" algn="ctr" rtl="0" eaLnBrk="0" fontAlgn="base" hangingPunct="0">
        <a:spcBef>
          <a:spcPct val="0"/>
        </a:spcBef>
        <a:spcAft>
          <a:spcPct val="0"/>
        </a:spcAft>
        <a:defRPr>
          <a:solidFill>
            <a:schemeClr val="tx2"/>
          </a:solidFill>
          <a:latin typeface="Calibri" panose="020F0502020204030204" pitchFamily="34" charset="0"/>
        </a:defRPr>
      </a:lvl8pPr>
      <a:lvl9pPr marL="1828800" algn="ctr" rtl="0" eaLnBrk="0" fontAlgn="base" hangingPunct="0">
        <a:spcBef>
          <a:spcPct val="0"/>
        </a:spcBef>
        <a:spcAft>
          <a:spcPct val="0"/>
        </a:spcAft>
        <a:defRPr>
          <a:solidFill>
            <a:schemeClr val="tx2"/>
          </a:solidFill>
          <a:latin typeface="Calibri" panose="020F0502020204030204" pitchFamily="34" charset="0"/>
        </a:defRPr>
      </a:lvl9pPr>
    </p:titleStyle>
    <p:bodyStyle>
      <a:lvl1pPr algn="l" rtl="0" eaLnBrk="0" fontAlgn="base" hangingPunct="0">
        <a:spcBef>
          <a:spcPct val="20000"/>
        </a:spcBef>
        <a:spcAft>
          <a:spcPct val="0"/>
        </a:spcAft>
        <a:defRPr>
          <a:solidFill>
            <a:schemeClr val="tx1"/>
          </a:solidFill>
          <a:latin typeface="+mn-lt"/>
          <a:ea typeface="+mn-ea"/>
          <a:cs typeface="+mn-cs"/>
        </a:defRPr>
      </a:lvl1pPr>
      <a:lvl2pPr marL="457200" algn="l" rtl="0" eaLnBrk="0" fontAlgn="base" hangingPunct="0">
        <a:spcBef>
          <a:spcPct val="20000"/>
        </a:spcBef>
        <a:spcAft>
          <a:spcPct val="0"/>
        </a:spcAft>
        <a:defRPr>
          <a:solidFill>
            <a:schemeClr val="tx1"/>
          </a:solidFill>
          <a:latin typeface="+mn-lt"/>
          <a:ea typeface="+mn-ea"/>
          <a:cs typeface="+mn-cs"/>
        </a:defRPr>
      </a:lvl2pPr>
      <a:lvl3pPr marL="914400" algn="l" rtl="0" eaLnBrk="0" fontAlgn="base" hangingPunct="0">
        <a:spcBef>
          <a:spcPct val="20000"/>
        </a:spcBef>
        <a:spcAft>
          <a:spcPct val="0"/>
        </a:spcAft>
        <a:defRPr>
          <a:solidFill>
            <a:schemeClr val="tx1"/>
          </a:solidFill>
          <a:latin typeface="+mn-lt"/>
          <a:ea typeface="+mn-ea"/>
          <a:cs typeface="+mn-cs"/>
        </a:defRPr>
      </a:lvl3pPr>
      <a:lvl4pPr marL="1371600" algn="l" rtl="0" eaLnBrk="0" fontAlgn="base" hangingPunct="0">
        <a:spcBef>
          <a:spcPct val="20000"/>
        </a:spcBef>
        <a:spcAft>
          <a:spcPct val="0"/>
        </a:spcAft>
        <a:defRPr>
          <a:solidFill>
            <a:schemeClr val="tx1"/>
          </a:solidFill>
          <a:latin typeface="+mn-lt"/>
          <a:ea typeface="+mn-ea"/>
          <a:cs typeface="+mn-cs"/>
        </a:defRPr>
      </a:lvl4pPr>
      <a:lvl5pPr marL="1828800" algn="l" rtl="0" eaLnBrk="0" fontAlgn="base" hangingPunct="0">
        <a:spcBef>
          <a:spcPct val="20000"/>
        </a:spcBef>
        <a:spcAft>
          <a:spcPct val="0"/>
        </a:spcAft>
        <a:defRPr>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FBB2E204-BAB7-1010-82A4-9073D4BEDE45}"/>
              </a:ext>
            </a:extLst>
          </p:cNvPr>
          <p:cNvSpPr>
            <a:spLocks noGrp="1"/>
          </p:cNvSpPr>
          <p:nvPr>
            <p:ph type="sldNum" sz="quarter" idx="12"/>
          </p:nvPr>
        </p:nvSpPr>
        <p:spPr/>
        <p:txBody>
          <a:bodyPr/>
          <a:lstStyle>
            <a:lvl1pPr marL="254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C3625B4F-DA5F-4E6C-B99C-60E679990AB3}" type="slidenum">
              <a:rPr lang="en-US" altLang="en-US">
                <a:solidFill>
                  <a:srgbClr val="2E5395"/>
                </a:solidFill>
                <a:latin typeface="Calibri Light" panose="020F0302020204030204" pitchFamily="34" charset="0"/>
              </a:rPr>
              <a:pPr/>
              <a:t>1</a:t>
            </a:fld>
            <a:endParaRPr lang="en-US" altLang="en-US">
              <a:solidFill>
                <a:srgbClr val="2E5395"/>
              </a:solidFill>
              <a:latin typeface="Calibri Light" panose="020F0302020204030204" pitchFamily="34" charset="0"/>
            </a:endParaRPr>
          </a:p>
        </p:txBody>
      </p:sp>
      <p:sp>
        <p:nvSpPr>
          <p:cNvPr id="4" name="object 4">
            <a:extLst>
              <a:ext uri="{FF2B5EF4-FFF2-40B4-BE49-F238E27FC236}">
                <a16:creationId xmlns:a16="http://schemas.microsoft.com/office/drawing/2014/main" id="{EB85B688-4757-D399-EF57-EB5FC2A585AD}"/>
              </a:ext>
            </a:extLst>
          </p:cNvPr>
          <p:cNvSpPr txBox="1"/>
          <p:nvPr/>
        </p:nvSpPr>
        <p:spPr>
          <a:xfrm>
            <a:off x="1239838" y="3670300"/>
            <a:ext cx="5081587" cy="1082348"/>
          </a:xfrm>
          <a:prstGeom prst="rect">
            <a:avLst/>
          </a:prstGeom>
        </p:spPr>
        <p:txBody>
          <a:bodyPr lIns="0" tIns="0" rIns="0" bIns="0">
            <a:spAutoFit/>
          </a:bodyPr>
          <a:lstStyle/>
          <a:p>
            <a:pPr algn="ctr" fontAlgn="auto">
              <a:spcBef>
                <a:spcPts val="0"/>
              </a:spcBef>
              <a:spcAft>
                <a:spcPts val="0"/>
              </a:spcAft>
              <a:defRPr/>
            </a:pPr>
            <a:r>
              <a:rPr sz="3600" dirty="0">
                <a:solidFill>
                  <a:schemeClr val="tx1">
                    <a:lumMod val="95000"/>
                    <a:lumOff val="5000"/>
                  </a:schemeClr>
                </a:solidFill>
                <a:highlight>
                  <a:srgbClr val="FFFF00"/>
                </a:highlight>
                <a:latin typeface="Segoe UI Semibold" panose="020B0702040204020203" pitchFamily="34" charset="0"/>
                <a:cs typeface="Segoe UI Semibold" panose="020B0702040204020203" pitchFamily="34" charset="0"/>
              </a:rPr>
              <a:t>High Level Design (HLD)</a:t>
            </a:r>
          </a:p>
          <a:p>
            <a:pPr algn="ctr" fontAlgn="auto">
              <a:spcBef>
                <a:spcPts val="1000"/>
              </a:spcBef>
              <a:spcAft>
                <a:spcPts val="0"/>
              </a:spcAft>
              <a:defRPr/>
            </a:pPr>
            <a:endParaRPr sz="2600" dirty="0">
              <a:latin typeface="Arial"/>
              <a:cs typeface="Arial"/>
            </a:endParaRPr>
          </a:p>
        </p:txBody>
      </p:sp>
      <p:sp>
        <p:nvSpPr>
          <p:cNvPr id="5" name="object 5">
            <a:extLst>
              <a:ext uri="{FF2B5EF4-FFF2-40B4-BE49-F238E27FC236}">
                <a16:creationId xmlns:a16="http://schemas.microsoft.com/office/drawing/2014/main" id="{DE35B034-C332-8FCC-A658-2CF7D4F326F7}"/>
              </a:ext>
            </a:extLst>
          </p:cNvPr>
          <p:cNvSpPr txBox="1"/>
          <p:nvPr/>
        </p:nvSpPr>
        <p:spPr>
          <a:xfrm>
            <a:off x="2101850" y="7480300"/>
            <a:ext cx="2813050" cy="738664"/>
          </a:xfrm>
          <a:prstGeom prst="rect">
            <a:avLst/>
          </a:prstGeom>
        </p:spPr>
        <p:txBody>
          <a:bodyPr lIns="0" tIns="0" rIns="0" bIns="0">
            <a:spAutoFit/>
          </a:bodyPr>
          <a:lstStyle/>
          <a:p>
            <a:pPr algn="ctr" fontAlgn="auto">
              <a:spcBef>
                <a:spcPts val="0"/>
              </a:spcBef>
              <a:spcAft>
                <a:spcPts val="0"/>
              </a:spcAft>
              <a:defRPr/>
            </a:pPr>
            <a:r>
              <a:rPr lang="en-GB" sz="2400" spc="-10" dirty="0">
                <a:latin typeface="Segoe UI Semibold" panose="020B0702040204020203" pitchFamily="34" charset="0"/>
                <a:cs typeface="Segoe UI Semibold" panose="020B0702040204020203" pitchFamily="34" charset="0"/>
              </a:rPr>
              <a:t>B</a:t>
            </a:r>
            <a:r>
              <a:rPr lang="en-IN" sz="2400" spc="-10" dirty="0">
                <a:latin typeface="Segoe UI Semibold" panose="020B0702040204020203" pitchFamily="34" charset="0"/>
                <a:cs typeface="Segoe UI Semibold" panose="020B0702040204020203" pitchFamily="34" charset="0"/>
              </a:rPr>
              <a:t>y </a:t>
            </a:r>
          </a:p>
          <a:p>
            <a:pPr algn="ctr" fontAlgn="auto">
              <a:spcBef>
                <a:spcPts val="0"/>
              </a:spcBef>
              <a:spcAft>
                <a:spcPts val="0"/>
              </a:spcAft>
              <a:defRPr/>
            </a:pPr>
            <a:r>
              <a:rPr lang="en-IN" sz="2400" spc="-10" dirty="0">
                <a:latin typeface="Segoe UI Semibold" panose="020B0702040204020203" pitchFamily="34" charset="0"/>
                <a:cs typeface="Segoe UI Semibold" panose="020B0702040204020203" pitchFamily="34" charset="0"/>
              </a:rPr>
              <a:t>Harsh Sharma </a:t>
            </a:r>
            <a:endParaRPr sz="2400" dirty="0">
              <a:latin typeface="Segoe UI Semibold" panose="020B0702040204020203" pitchFamily="34" charset="0"/>
              <a:cs typeface="Segoe UI Semibold" panose="020B07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object 2">
            <a:extLst>
              <a:ext uri="{FF2B5EF4-FFF2-40B4-BE49-F238E27FC236}">
                <a16:creationId xmlns:a16="http://schemas.microsoft.com/office/drawing/2014/main" id="{DF2444E8-A63A-CD90-6497-9836F473A592}"/>
              </a:ext>
            </a:extLst>
          </p:cNvPr>
          <p:cNvSpPr txBox="1">
            <a:spLocks noChangeArrowheads="1"/>
          </p:cNvSpPr>
          <p:nvPr/>
        </p:nvSpPr>
        <p:spPr bwMode="auto">
          <a:xfrm>
            <a:off x="739775" y="385763"/>
            <a:ext cx="96838"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a:solidFill>
                  <a:srgbClr val="FFFFFF"/>
                </a:solidFill>
                <a:cs typeface="Calibri" panose="020F0502020204030204" pitchFamily="34" charset="0"/>
              </a:rPr>
              <a:t>2</a:t>
            </a:r>
            <a:endParaRPr lang="en-US" altLang="en-US" sz="1100">
              <a:cs typeface="Calibri" panose="020F0502020204030204" pitchFamily="34" charset="0"/>
            </a:endParaRPr>
          </a:p>
        </p:txBody>
      </p:sp>
      <p:sp>
        <p:nvSpPr>
          <p:cNvPr id="6" name="object 6">
            <a:extLst>
              <a:ext uri="{FF2B5EF4-FFF2-40B4-BE49-F238E27FC236}">
                <a16:creationId xmlns:a16="http://schemas.microsoft.com/office/drawing/2014/main" id="{94362803-E961-6A62-88B1-DEAA40168EA1}"/>
              </a:ext>
            </a:extLst>
          </p:cNvPr>
          <p:cNvSpPr>
            <a:spLocks noGrp="1"/>
          </p:cNvSpPr>
          <p:nvPr>
            <p:ph type="sldNum" sz="quarter" idx="12"/>
          </p:nvPr>
        </p:nvSpPr>
        <p:spPr/>
        <p:txBody>
          <a:bodyPr/>
          <a:lstStyle>
            <a:lvl1pPr marL="254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0F1646F6-8A90-42C6-ABBF-44205BBF37E2}" type="slidenum">
              <a:rPr lang="en-US" altLang="en-US">
                <a:solidFill>
                  <a:srgbClr val="2E5395"/>
                </a:solidFill>
                <a:latin typeface="Calibri Light" panose="020F0302020204030204" pitchFamily="34" charset="0"/>
              </a:rPr>
              <a:pPr/>
              <a:t>2</a:t>
            </a:fld>
            <a:endParaRPr lang="en-US" altLang="en-US">
              <a:solidFill>
                <a:srgbClr val="2E5395"/>
              </a:solidFill>
              <a:latin typeface="Calibri Light" panose="020F0302020204030204" pitchFamily="34" charset="0"/>
            </a:endParaRPr>
          </a:p>
        </p:txBody>
      </p:sp>
      <p:sp>
        <p:nvSpPr>
          <p:cNvPr id="4" name="object 4">
            <a:extLst>
              <a:ext uri="{FF2B5EF4-FFF2-40B4-BE49-F238E27FC236}">
                <a16:creationId xmlns:a16="http://schemas.microsoft.com/office/drawing/2014/main" id="{1E3FC0F0-5E93-2A2F-FD47-272AFC2955D6}"/>
              </a:ext>
            </a:extLst>
          </p:cNvPr>
          <p:cNvSpPr txBox="1"/>
          <p:nvPr/>
        </p:nvSpPr>
        <p:spPr>
          <a:xfrm>
            <a:off x="901700" y="925513"/>
            <a:ext cx="2598738" cy="246221"/>
          </a:xfrm>
          <a:prstGeom prst="rect">
            <a:avLst/>
          </a:prstGeom>
        </p:spPr>
        <p:txBody>
          <a:bodyPr lIns="0" tIns="0" rIns="0" bIns="0">
            <a:spAutoFit/>
          </a:bodyPr>
          <a:lstStyle/>
          <a:p>
            <a:pPr marL="12700" fontAlgn="auto">
              <a:spcBef>
                <a:spcPts val="0"/>
              </a:spcBef>
              <a:spcAft>
                <a:spcPts val="0"/>
              </a:spcAft>
              <a:defRPr/>
            </a:pPr>
            <a:r>
              <a:rPr sz="1600" b="1" spc="-15" dirty="0">
                <a:solidFill>
                  <a:schemeClr val="tx1">
                    <a:lumMod val="95000"/>
                    <a:lumOff val="5000"/>
                  </a:schemeClr>
                </a:solidFill>
                <a:latin typeface="Arial"/>
                <a:cs typeface="Arial"/>
              </a:rPr>
              <a:t>Doc</a:t>
            </a:r>
            <a:r>
              <a:rPr sz="1600" b="1" spc="-5" dirty="0">
                <a:solidFill>
                  <a:schemeClr val="tx1">
                    <a:lumMod val="95000"/>
                    <a:lumOff val="5000"/>
                  </a:schemeClr>
                </a:solidFill>
                <a:latin typeface="Arial"/>
                <a:cs typeface="Arial"/>
              </a:rPr>
              <a:t>u</a:t>
            </a:r>
            <a:r>
              <a:rPr sz="1600" b="1" spc="-20" dirty="0">
                <a:solidFill>
                  <a:schemeClr val="tx1">
                    <a:lumMod val="95000"/>
                    <a:lumOff val="5000"/>
                  </a:schemeClr>
                </a:solidFill>
                <a:latin typeface="Arial"/>
                <a:cs typeface="Arial"/>
              </a:rPr>
              <a:t>m</a:t>
            </a:r>
            <a:r>
              <a:rPr sz="1600" b="1" spc="-5" dirty="0">
                <a:solidFill>
                  <a:schemeClr val="tx1">
                    <a:lumMod val="95000"/>
                    <a:lumOff val="5000"/>
                  </a:schemeClr>
                </a:solidFill>
                <a:latin typeface="Arial"/>
                <a:cs typeface="Arial"/>
              </a:rPr>
              <a:t>e</a:t>
            </a:r>
            <a:r>
              <a:rPr sz="1600" b="1" spc="-10" dirty="0">
                <a:solidFill>
                  <a:schemeClr val="tx1">
                    <a:lumMod val="95000"/>
                    <a:lumOff val="5000"/>
                  </a:schemeClr>
                </a:solidFill>
                <a:latin typeface="Arial"/>
                <a:cs typeface="Arial"/>
              </a:rPr>
              <a:t>nt</a:t>
            </a:r>
            <a:r>
              <a:rPr sz="1600" b="1" spc="35" dirty="0">
                <a:solidFill>
                  <a:schemeClr val="tx1">
                    <a:lumMod val="95000"/>
                    <a:lumOff val="5000"/>
                  </a:schemeClr>
                </a:solidFill>
                <a:latin typeface="Times New Roman"/>
                <a:cs typeface="Times New Roman"/>
              </a:rPr>
              <a:t> </a:t>
            </a:r>
            <a:r>
              <a:rPr sz="1600" b="1" spc="-10" dirty="0">
                <a:solidFill>
                  <a:schemeClr val="tx1">
                    <a:lumMod val="95000"/>
                    <a:lumOff val="5000"/>
                  </a:schemeClr>
                </a:solidFill>
                <a:latin typeface="Arial"/>
                <a:cs typeface="Arial"/>
              </a:rPr>
              <a:t>Ve</a:t>
            </a:r>
            <a:r>
              <a:rPr sz="1600" b="1" spc="-5" dirty="0">
                <a:solidFill>
                  <a:schemeClr val="tx1">
                    <a:lumMod val="95000"/>
                    <a:lumOff val="5000"/>
                  </a:schemeClr>
                </a:solidFill>
                <a:latin typeface="Arial"/>
                <a:cs typeface="Arial"/>
              </a:rPr>
              <a:t>r</a:t>
            </a:r>
            <a:r>
              <a:rPr sz="1600" b="1" spc="-15" dirty="0">
                <a:solidFill>
                  <a:schemeClr val="tx1">
                    <a:lumMod val="95000"/>
                    <a:lumOff val="5000"/>
                  </a:schemeClr>
                </a:solidFill>
                <a:latin typeface="Arial"/>
                <a:cs typeface="Arial"/>
              </a:rPr>
              <a:t>s</a:t>
            </a:r>
            <a:r>
              <a:rPr sz="1600" b="1" dirty="0">
                <a:solidFill>
                  <a:schemeClr val="tx1">
                    <a:lumMod val="95000"/>
                    <a:lumOff val="5000"/>
                  </a:schemeClr>
                </a:solidFill>
                <a:latin typeface="Arial"/>
                <a:cs typeface="Arial"/>
              </a:rPr>
              <a:t>i</a:t>
            </a:r>
            <a:r>
              <a:rPr sz="1600" b="1" spc="-10" dirty="0">
                <a:solidFill>
                  <a:schemeClr val="tx1">
                    <a:lumMod val="95000"/>
                    <a:lumOff val="5000"/>
                  </a:schemeClr>
                </a:solidFill>
                <a:latin typeface="Arial"/>
                <a:cs typeface="Arial"/>
              </a:rPr>
              <a:t>on</a:t>
            </a:r>
            <a:r>
              <a:rPr sz="1600" b="1" spc="35" dirty="0">
                <a:solidFill>
                  <a:schemeClr val="tx1">
                    <a:lumMod val="95000"/>
                    <a:lumOff val="5000"/>
                  </a:schemeClr>
                </a:solidFill>
                <a:latin typeface="Times New Roman"/>
                <a:cs typeface="Times New Roman"/>
              </a:rPr>
              <a:t> </a:t>
            </a:r>
            <a:r>
              <a:rPr sz="1600" b="1" spc="-5" dirty="0">
                <a:solidFill>
                  <a:schemeClr val="tx1">
                    <a:lumMod val="95000"/>
                    <a:lumOff val="5000"/>
                  </a:schemeClr>
                </a:solidFill>
                <a:latin typeface="Arial"/>
                <a:cs typeface="Arial"/>
              </a:rPr>
              <a:t>C</a:t>
            </a:r>
            <a:r>
              <a:rPr sz="1600" b="1" spc="-10" dirty="0">
                <a:solidFill>
                  <a:schemeClr val="tx1">
                    <a:lumMod val="95000"/>
                    <a:lumOff val="5000"/>
                  </a:schemeClr>
                </a:solidFill>
                <a:latin typeface="Arial"/>
                <a:cs typeface="Arial"/>
              </a:rPr>
              <a:t>o</a:t>
            </a:r>
            <a:r>
              <a:rPr sz="1600" b="1" spc="-5" dirty="0">
                <a:solidFill>
                  <a:schemeClr val="tx1">
                    <a:lumMod val="95000"/>
                    <a:lumOff val="5000"/>
                  </a:schemeClr>
                </a:solidFill>
                <a:latin typeface="Arial"/>
                <a:cs typeface="Arial"/>
              </a:rPr>
              <a:t>n</a:t>
            </a:r>
            <a:r>
              <a:rPr sz="1600" b="1" spc="-10" dirty="0">
                <a:solidFill>
                  <a:schemeClr val="tx1">
                    <a:lumMod val="95000"/>
                    <a:lumOff val="5000"/>
                  </a:schemeClr>
                </a:solidFill>
                <a:latin typeface="Arial"/>
                <a:cs typeface="Arial"/>
              </a:rPr>
              <a:t>trol</a:t>
            </a:r>
            <a:endParaRPr sz="1600" dirty="0">
              <a:solidFill>
                <a:schemeClr val="tx1">
                  <a:lumMod val="95000"/>
                  <a:lumOff val="5000"/>
                </a:schemeClr>
              </a:solidFill>
              <a:latin typeface="Arial"/>
              <a:cs typeface="Arial"/>
            </a:endParaRPr>
          </a:p>
        </p:txBody>
      </p:sp>
      <p:graphicFrame>
        <p:nvGraphicFramePr>
          <p:cNvPr id="5" name="object 5">
            <a:extLst>
              <a:ext uri="{FF2B5EF4-FFF2-40B4-BE49-F238E27FC236}">
                <a16:creationId xmlns:a16="http://schemas.microsoft.com/office/drawing/2014/main" id="{7B097A8F-9A58-9668-89CD-BE1B291C8631}"/>
              </a:ext>
            </a:extLst>
          </p:cNvPr>
          <p:cNvGraphicFramePr>
            <a:graphicFrameLocks noGrp="1"/>
          </p:cNvGraphicFramePr>
          <p:nvPr>
            <p:extLst>
              <p:ext uri="{D42A27DB-BD31-4B8C-83A1-F6EECF244321}">
                <p14:modId xmlns:p14="http://schemas.microsoft.com/office/powerpoint/2010/main" val="3504924738"/>
              </p:ext>
            </p:extLst>
          </p:nvPr>
        </p:nvGraphicFramePr>
        <p:xfrm>
          <a:off x="842963" y="2233613"/>
          <a:ext cx="5848350" cy="3802064"/>
        </p:xfrm>
        <a:graphic>
          <a:graphicData uri="http://schemas.openxmlformats.org/drawingml/2006/table">
            <a:tbl>
              <a:tblPr/>
              <a:tblGrid>
                <a:gridCol w="1411287">
                  <a:extLst>
                    <a:ext uri="{9D8B030D-6E8A-4147-A177-3AD203B41FA5}">
                      <a16:colId xmlns:a16="http://schemas.microsoft.com/office/drawing/2014/main" val="50631509"/>
                    </a:ext>
                  </a:extLst>
                </a:gridCol>
                <a:gridCol w="1450975">
                  <a:extLst>
                    <a:ext uri="{9D8B030D-6E8A-4147-A177-3AD203B41FA5}">
                      <a16:colId xmlns:a16="http://schemas.microsoft.com/office/drawing/2014/main" val="2126815850"/>
                    </a:ext>
                  </a:extLst>
                </a:gridCol>
                <a:gridCol w="1433513">
                  <a:extLst>
                    <a:ext uri="{9D8B030D-6E8A-4147-A177-3AD203B41FA5}">
                      <a16:colId xmlns:a16="http://schemas.microsoft.com/office/drawing/2014/main" val="4088002973"/>
                    </a:ext>
                  </a:extLst>
                </a:gridCol>
                <a:gridCol w="1552575">
                  <a:extLst>
                    <a:ext uri="{9D8B030D-6E8A-4147-A177-3AD203B41FA5}">
                      <a16:colId xmlns:a16="http://schemas.microsoft.com/office/drawing/2014/main" val="1300811843"/>
                    </a:ext>
                  </a:extLst>
                </a:gridCol>
              </a:tblGrid>
              <a:tr h="568325">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Date</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Issued</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noFill/>
                  </a:tcPr>
                </a:tc>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Version</a:t>
                      </a:r>
                      <a:endParaRPr kumimoji="0" lang="en-US" altLang="en-US" sz="14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noFill/>
                  </a:tcPr>
                </a:tc>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Description</a:t>
                      </a:r>
                      <a:endParaRPr kumimoji="0" lang="en-US" altLang="en-US" sz="14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noFill/>
                  </a:tcPr>
                </a:tc>
                <a:tc>
                  <a:txBody>
                    <a:bodyPr/>
                    <a:lstStyle>
                      <a:lvl1pPr marL="61913"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1913"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Author</a:t>
                      </a:r>
                      <a:endParaRPr kumimoji="0" lang="en-US" altLang="en-US" sz="14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20714690"/>
                  </a:ext>
                </a:extLst>
              </a:tr>
              <a:tr h="539750">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01/05/2023</a:t>
                      </a: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solidFill>
                      <a:srgbClr val="F2F2F2"/>
                    </a:solidFill>
                  </a:tcPr>
                </a:tc>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1.0</a:t>
                      </a: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solidFill>
                      <a:srgbClr val="F2F2F2"/>
                    </a:solidFill>
                  </a:tcPr>
                </a:tc>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ts val="1375"/>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High Level  Design</a:t>
                      </a: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solidFill>
                      <a:srgbClr val="F2F2F2"/>
                    </a:solidFill>
                  </a:tcPr>
                </a:tc>
                <a:tc>
                  <a:txBody>
                    <a:bodyPr/>
                    <a:lstStyle>
                      <a:lvl1pPr marL="61913"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1913"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Harsh Sharma</a:t>
                      </a: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2170380367"/>
                  </a:ext>
                </a:extLst>
              </a:tr>
              <a:tr h="447675">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46628418"/>
                  </a:ext>
                </a:extLst>
              </a:tr>
              <a:tr h="446088">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993605407"/>
                  </a:ext>
                </a:extLst>
              </a:tr>
              <a:tr h="450850">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3533577"/>
                  </a:ext>
                </a:extLst>
              </a:tr>
              <a:tr h="458788">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2108516920"/>
                  </a:ext>
                </a:extLst>
              </a:tr>
              <a:tr h="447675">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93057014"/>
                  </a:ext>
                </a:extLst>
              </a:tr>
              <a:tr h="442913">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93531686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object 2">
            <a:extLst>
              <a:ext uri="{FF2B5EF4-FFF2-40B4-BE49-F238E27FC236}">
                <a16:creationId xmlns:a16="http://schemas.microsoft.com/office/drawing/2014/main" id="{9D0B41DA-6C55-1B5B-1D32-6BE483AEC594}"/>
              </a:ext>
            </a:extLst>
          </p:cNvPr>
          <p:cNvSpPr txBox="1">
            <a:spLocks noChangeArrowheads="1"/>
          </p:cNvSpPr>
          <p:nvPr/>
        </p:nvSpPr>
        <p:spPr bwMode="auto">
          <a:xfrm>
            <a:off x="739775" y="385763"/>
            <a:ext cx="96838"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a:solidFill>
                  <a:srgbClr val="FFFFFF"/>
                </a:solidFill>
                <a:cs typeface="Calibri" panose="020F0502020204030204" pitchFamily="34" charset="0"/>
              </a:rPr>
              <a:t>3</a:t>
            </a:r>
            <a:endParaRPr lang="en-US" altLang="en-US" sz="1100">
              <a:cs typeface="Calibri" panose="020F0502020204030204" pitchFamily="34" charset="0"/>
            </a:endParaRPr>
          </a:p>
        </p:txBody>
      </p:sp>
      <p:sp>
        <p:nvSpPr>
          <p:cNvPr id="7" name="object 7">
            <a:extLst>
              <a:ext uri="{FF2B5EF4-FFF2-40B4-BE49-F238E27FC236}">
                <a16:creationId xmlns:a16="http://schemas.microsoft.com/office/drawing/2014/main" id="{FA1BB417-9C1B-97D4-CC21-64AB53B7B78C}"/>
              </a:ext>
            </a:extLst>
          </p:cNvPr>
          <p:cNvSpPr>
            <a:spLocks noGrp="1"/>
          </p:cNvSpPr>
          <p:nvPr>
            <p:ph type="sldNum" sz="quarter" idx="12"/>
          </p:nvPr>
        </p:nvSpPr>
        <p:spPr/>
        <p:txBody>
          <a:bodyPr/>
          <a:lstStyle>
            <a:lvl1pPr marL="254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476D08AB-E58B-4560-B93D-AEFEA5604A83}" type="slidenum">
              <a:rPr lang="en-US" altLang="en-US">
                <a:solidFill>
                  <a:srgbClr val="2E5395"/>
                </a:solidFill>
                <a:latin typeface="Calibri Light" panose="020F0302020204030204" pitchFamily="34" charset="0"/>
              </a:rPr>
              <a:pPr/>
              <a:t>3</a:t>
            </a:fld>
            <a:endParaRPr lang="en-US" altLang="en-US">
              <a:solidFill>
                <a:srgbClr val="2E5395"/>
              </a:solidFill>
              <a:latin typeface="Calibri Light" panose="020F0302020204030204" pitchFamily="34" charset="0"/>
            </a:endParaRPr>
          </a:p>
        </p:txBody>
      </p:sp>
      <p:sp>
        <p:nvSpPr>
          <p:cNvPr id="3" name="object 3">
            <a:extLst>
              <a:ext uri="{FF2B5EF4-FFF2-40B4-BE49-F238E27FC236}">
                <a16:creationId xmlns:a16="http://schemas.microsoft.com/office/drawing/2014/main" id="{B4E83A57-3879-3B99-88A0-375F3340EC60}"/>
              </a:ext>
            </a:extLst>
          </p:cNvPr>
          <p:cNvSpPr txBox="1"/>
          <p:nvPr/>
        </p:nvSpPr>
        <p:spPr>
          <a:xfrm>
            <a:off x="993775" y="369888"/>
            <a:ext cx="1735138" cy="204787"/>
          </a:xfrm>
          <a:prstGeom prst="rect">
            <a:avLst/>
          </a:prstGeom>
        </p:spPr>
        <p:txBody>
          <a:bodyPr lIns="0" tIns="0" rIns="0" bIns="0">
            <a:spAutoFit/>
          </a:bodyPr>
          <a:lstStyle/>
          <a:p>
            <a:pPr marL="12700" fontAlgn="auto">
              <a:spcBef>
                <a:spcPts val="0"/>
              </a:spcBef>
              <a:spcAft>
                <a:spcPts val="0"/>
              </a:spcAft>
              <a:defRPr/>
            </a:pPr>
            <a:r>
              <a:rPr sz="1400" dirty="0">
                <a:latin typeface="Calibri"/>
                <a:cs typeface="Calibri"/>
              </a:rPr>
              <a:t>High</a:t>
            </a:r>
            <a:r>
              <a:rPr sz="1400" spc="-45" dirty="0">
                <a:latin typeface="Times New Roman"/>
                <a:cs typeface="Times New Roman"/>
              </a:rPr>
              <a:t> </a:t>
            </a:r>
            <a:r>
              <a:rPr sz="1400" spc="-5" dirty="0">
                <a:latin typeface="Calibri"/>
                <a:cs typeface="Calibri"/>
              </a:rPr>
              <a:t>Le</a:t>
            </a:r>
            <a:r>
              <a:rPr sz="1400" dirty="0">
                <a:latin typeface="Calibri"/>
                <a:cs typeface="Calibri"/>
              </a:rPr>
              <a:t>vel</a:t>
            </a:r>
            <a:r>
              <a:rPr sz="1400" spc="-40" dirty="0">
                <a:latin typeface="Times New Roman"/>
                <a:cs typeface="Times New Roman"/>
              </a:rPr>
              <a:t> </a:t>
            </a:r>
            <a:r>
              <a:rPr sz="1400" spc="-5" dirty="0">
                <a:latin typeface="Calibri"/>
                <a:cs typeface="Calibri"/>
              </a:rPr>
              <a:t>Des</a:t>
            </a:r>
            <a:r>
              <a:rPr sz="1400" dirty="0">
                <a:latin typeface="Calibri"/>
                <a:cs typeface="Calibri"/>
              </a:rPr>
              <a:t>ign</a:t>
            </a:r>
            <a:r>
              <a:rPr sz="1400" spc="-45" dirty="0">
                <a:latin typeface="Times New Roman"/>
                <a:cs typeface="Times New Roman"/>
              </a:rPr>
              <a:t> </a:t>
            </a:r>
            <a:r>
              <a:rPr sz="1400" spc="-10" dirty="0">
                <a:latin typeface="Calibri"/>
                <a:cs typeface="Calibri"/>
              </a:rPr>
              <a:t>(</a:t>
            </a:r>
            <a:r>
              <a:rPr sz="1400" dirty="0">
                <a:latin typeface="Calibri"/>
                <a:cs typeface="Calibri"/>
              </a:rPr>
              <a:t>HLD)</a:t>
            </a:r>
            <a:endParaRPr sz="1400">
              <a:latin typeface="Calibri"/>
              <a:cs typeface="Calibri"/>
            </a:endParaRPr>
          </a:p>
        </p:txBody>
      </p:sp>
      <p:sp>
        <p:nvSpPr>
          <p:cNvPr id="4" name="object 4">
            <a:extLst>
              <a:ext uri="{FF2B5EF4-FFF2-40B4-BE49-F238E27FC236}">
                <a16:creationId xmlns:a16="http://schemas.microsoft.com/office/drawing/2014/main" id="{0EA04C14-094C-124A-7A4A-37AAFF6CF02C}"/>
              </a:ext>
            </a:extLst>
          </p:cNvPr>
          <p:cNvSpPr txBox="1"/>
          <p:nvPr/>
        </p:nvSpPr>
        <p:spPr>
          <a:xfrm>
            <a:off x="901700" y="925513"/>
            <a:ext cx="904875" cy="228600"/>
          </a:xfrm>
          <a:prstGeom prst="rect">
            <a:avLst/>
          </a:prstGeom>
        </p:spPr>
        <p:txBody>
          <a:bodyPr lIns="0" tIns="0" rIns="0" bIns="0">
            <a:spAutoFit/>
          </a:bodyPr>
          <a:lstStyle/>
          <a:p>
            <a:pPr marL="12700" fontAlgn="auto">
              <a:spcBef>
                <a:spcPts val="0"/>
              </a:spcBef>
              <a:spcAft>
                <a:spcPts val="0"/>
              </a:spcAft>
              <a:defRPr/>
            </a:pPr>
            <a:r>
              <a:rPr sz="1600" b="1" spc="-20" dirty="0">
                <a:solidFill>
                  <a:srgbClr val="4471C4"/>
                </a:solidFill>
                <a:latin typeface="Arial"/>
                <a:cs typeface="Arial"/>
              </a:rPr>
              <a:t>Co</a:t>
            </a:r>
            <a:r>
              <a:rPr sz="1600" b="1" spc="-10" dirty="0">
                <a:solidFill>
                  <a:srgbClr val="4471C4"/>
                </a:solidFill>
                <a:latin typeface="Arial"/>
                <a:cs typeface="Arial"/>
              </a:rPr>
              <a:t>ntents</a:t>
            </a:r>
            <a:endParaRPr sz="1600">
              <a:latin typeface="Arial"/>
              <a:cs typeface="Arial"/>
            </a:endParaRPr>
          </a:p>
        </p:txBody>
      </p:sp>
      <p:sp>
        <p:nvSpPr>
          <p:cNvPr id="5" name="object 5">
            <a:extLst>
              <a:ext uri="{FF2B5EF4-FFF2-40B4-BE49-F238E27FC236}">
                <a16:creationId xmlns:a16="http://schemas.microsoft.com/office/drawing/2014/main" id="{61E2A751-F033-B468-4C7D-D17F73A99B8D}"/>
              </a:ext>
            </a:extLst>
          </p:cNvPr>
          <p:cNvSpPr txBox="1"/>
          <p:nvPr/>
        </p:nvSpPr>
        <p:spPr>
          <a:xfrm>
            <a:off x="901700" y="1687513"/>
            <a:ext cx="5738813" cy="3109912"/>
          </a:xfrm>
          <a:prstGeom prst="rect">
            <a:avLst/>
          </a:prstGeom>
        </p:spPr>
        <p:txBody>
          <a:bodyPr lIns="0" tIns="0" rIns="0" bIns="0">
            <a:spAutoFit/>
          </a:bodyPr>
          <a:lstStyle/>
          <a:p>
            <a:pPr marL="12700" fontAlgn="auto">
              <a:spcBef>
                <a:spcPts val="0"/>
              </a:spcBef>
              <a:spcAft>
                <a:spcPts val="0"/>
              </a:spcAft>
              <a:defRPr/>
            </a:pPr>
            <a:r>
              <a:rPr sz="1100" b="1" spc="-5" dirty="0">
                <a:latin typeface="Calibri"/>
                <a:cs typeface="Calibri"/>
              </a:rPr>
              <a:t>D</a:t>
            </a:r>
            <a:r>
              <a:rPr sz="1100" b="1" spc="-10" dirty="0">
                <a:latin typeface="Calibri"/>
                <a:cs typeface="Calibri"/>
              </a:rPr>
              <a:t>o</a:t>
            </a:r>
            <a:r>
              <a:rPr sz="1100" b="1" spc="5" dirty="0">
                <a:latin typeface="Calibri"/>
                <a:cs typeface="Calibri"/>
              </a:rPr>
              <a:t>c</a:t>
            </a:r>
            <a:r>
              <a:rPr sz="1100" b="1" spc="-5" dirty="0">
                <a:latin typeface="Calibri"/>
                <a:cs typeface="Calibri"/>
              </a:rPr>
              <a:t>umen</a:t>
            </a:r>
            <a:r>
              <a:rPr sz="1100" b="1" dirty="0">
                <a:latin typeface="Calibri"/>
                <a:cs typeface="Calibri"/>
              </a:rPr>
              <a:t>t</a:t>
            </a:r>
            <a:r>
              <a:rPr sz="1100" b="1" spc="-25" dirty="0">
                <a:latin typeface="Times New Roman"/>
                <a:cs typeface="Times New Roman"/>
              </a:rPr>
              <a:t> </a:t>
            </a:r>
            <a:r>
              <a:rPr sz="1100" b="1" spc="-5" dirty="0">
                <a:latin typeface="Calibri"/>
                <a:cs typeface="Calibri"/>
              </a:rPr>
              <a:t>Ve</a:t>
            </a:r>
            <a:r>
              <a:rPr sz="1100" b="1" dirty="0">
                <a:latin typeface="Calibri"/>
                <a:cs typeface="Calibri"/>
              </a:rPr>
              <a:t>r</a:t>
            </a:r>
            <a:r>
              <a:rPr sz="1100" b="1" spc="-10" dirty="0">
                <a:latin typeface="Calibri"/>
                <a:cs typeface="Calibri"/>
              </a:rPr>
              <a:t>s</a:t>
            </a:r>
            <a:r>
              <a:rPr sz="1100" b="1" dirty="0">
                <a:latin typeface="Calibri"/>
                <a:cs typeface="Calibri"/>
              </a:rPr>
              <a:t>i</a:t>
            </a:r>
            <a:r>
              <a:rPr sz="1100" b="1" spc="-5" dirty="0">
                <a:latin typeface="Calibri"/>
                <a:cs typeface="Calibri"/>
              </a:rPr>
              <a:t>o</a:t>
            </a:r>
            <a:r>
              <a:rPr sz="1100" b="1" dirty="0">
                <a:latin typeface="Calibri"/>
                <a:cs typeface="Calibri"/>
              </a:rPr>
              <a:t>n</a:t>
            </a:r>
            <a:r>
              <a:rPr sz="1100" b="1" spc="-30" dirty="0">
                <a:latin typeface="Times New Roman"/>
                <a:cs typeface="Times New Roman"/>
              </a:rPr>
              <a:t> </a:t>
            </a:r>
            <a:r>
              <a:rPr sz="1100" b="1" spc="5" dirty="0">
                <a:latin typeface="Calibri"/>
                <a:cs typeface="Calibri"/>
              </a:rPr>
              <a:t>C</a:t>
            </a:r>
            <a:r>
              <a:rPr sz="1100" b="1" spc="-5" dirty="0">
                <a:latin typeface="Calibri"/>
                <a:cs typeface="Calibri"/>
              </a:rPr>
              <a:t>on</a:t>
            </a:r>
            <a:r>
              <a:rPr sz="1100" b="1" dirty="0">
                <a:latin typeface="Calibri"/>
                <a:cs typeface="Calibri"/>
              </a:rPr>
              <a:t>tr</a:t>
            </a:r>
            <a:r>
              <a:rPr sz="1100" b="1" spc="-20" dirty="0">
                <a:latin typeface="Calibri"/>
                <a:cs typeface="Calibri"/>
              </a:rPr>
              <a:t>o</a:t>
            </a:r>
            <a:r>
              <a:rPr sz="1100" b="1" dirty="0">
                <a:latin typeface="Calibri"/>
                <a:cs typeface="Calibri"/>
              </a:rPr>
              <a:t>l</a:t>
            </a:r>
            <a:r>
              <a:rPr sz="1100" b="1" spc="-15" dirty="0">
                <a:latin typeface="Times New Roman"/>
                <a:cs typeface="Times New Roman"/>
              </a:rPr>
              <a:t> </a:t>
            </a:r>
            <a:r>
              <a:rPr sz="1100" spc="5" dirty="0">
                <a:solidFill>
                  <a:srgbClr val="2E5395"/>
                </a:solidFill>
                <a:latin typeface="Calibri Light"/>
                <a:cs typeface="Calibri Light"/>
              </a:rPr>
              <a:t>......................................................................................................................</a:t>
            </a:r>
            <a:endParaRPr sz="1100">
              <a:latin typeface="Calibri Light"/>
              <a:cs typeface="Calibri Light"/>
            </a:endParaRPr>
          </a:p>
          <a:p>
            <a:pPr marL="12700" fontAlgn="auto">
              <a:spcBef>
                <a:spcPts val="120"/>
              </a:spcBef>
              <a:spcAft>
                <a:spcPts val="0"/>
              </a:spcAft>
              <a:defRPr/>
            </a:pPr>
            <a:r>
              <a:rPr sz="1100" b="1" dirty="0">
                <a:latin typeface="Calibri"/>
                <a:cs typeface="Calibri"/>
              </a:rPr>
              <a:t>Abst</a:t>
            </a:r>
            <a:r>
              <a:rPr sz="1100" b="1" spc="5" dirty="0">
                <a:latin typeface="Calibri"/>
                <a:cs typeface="Calibri"/>
              </a:rPr>
              <a:t>r</a:t>
            </a:r>
            <a:r>
              <a:rPr sz="1100" b="1" spc="-20" dirty="0">
                <a:latin typeface="Calibri"/>
                <a:cs typeface="Calibri"/>
              </a:rPr>
              <a:t>a</a:t>
            </a:r>
            <a:r>
              <a:rPr sz="1100" b="1" spc="5" dirty="0">
                <a:latin typeface="Calibri"/>
                <a:cs typeface="Calibri"/>
              </a:rPr>
              <a:t>c</a:t>
            </a:r>
            <a:r>
              <a:rPr sz="1100" b="1" dirty="0">
                <a:latin typeface="Calibri"/>
                <a:cs typeface="Calibri"/>
              </a:rPr>
              <a:t>t</a:t>
            </a:r>
            <a:r>
              <a:rPr sz="1100" b="1" spc="-20" dirty="0">
                <a:latin typeface="Times New Roman"/>
                <a:cs typeface="Times New Roman"/>
              </a:rPr>
              <a:t> </a:t>
            </a:r>
            <a:r>
              <a:rPr sz="1100" spc="-5" dirty="0">
                <a:latin typeface="Calibri"/>
                <a:cs typeface="Calibri"/>
              </a:rPr>
              <a:t>...............................</a:t>
            </a:r>
            <a:r>
              <a:rPr sz="1100" dirty="0">
                <a:latin typeface="Calibri"/>
                <a:cs typeface="Calibri"/>
              </a:rPr>
              <a:t>.</a:t>
            </a:r>
            <a:r>
              <a:rPr sz="1100" spc="-5" dirty="0">
                <a:latin typeface="Calibri"/>
                <a:cs typeface="Calibri"/>
              </a:rPr>
              <a:t>...............................................................</a:t>
            </a:r>
            <a:r>
              <a:rPr sz="1100" dirty="0">
                <a:latin typeface="Calibri"/>
                <a:cs typeface="Calibri"/>
              </a:rPr>
              <a:t>.</a:t>
            </a:r>
            <a:r>
              <a:rPr sz="1100" spc="-5" dirty="0">
                <a:latin typeface="Calibri"/>
                <a:cs typeface="Calibri"/>
              </a:rPr>
              <a:t>....................................................</a:t>
            </a:r>
            <a:endParaRPr sz="1100">
              <a:latin typeface="Calibri"/>
              <a:cs typeface="Calibri"/>
            </a:endParaRPr>
          </a:p>
          <a:p>
            <a:pPr marL="240665" fontAlgn="auto">
              <a:spcBef>
                <a:spcPts val="935"/>
              </a:spcBef>
              <a:spcAft>
                <a:spcPts val="0"/>
              </a:spcAft>
              <a:defRPr/>
            </a:pPr>
            <a:r>
              <a:rPr sz="1100" b="1" dirty="0">
                <a:latin typeface="Calibri"/>
                <a:cs typeface="Calibri"/>
              </a:rPr>
              <a:t>1.</a:t>
            </a:r>
            <a:r>
              <a:rPr sz="1100" b="1" dirty="0">
                <a:latin typeface="Times New Roman"/>
                <a:cs typeface="Times New Roman"/>
              </a:rPr>
              <a:t>  </a:t>
            </a:r>
            <a:r>
              <a:rPr sz="1100" b="1" spc="114" dirty="0">
                <a:latin typeface="Times New Roman"/>
                <a:cs typeface="Times New Roman"/>
              </a:rPr>
              <a:t> </a:t>
            </a:r>
            <a:r>
              <a:rPr sz="1100" b="1" dirty="0">
                <a:latin typeface="Calibri"/>
                <a:cs typeface="Calibri"/>
              </a:rPr>
              <a:t>I</a:t>
            </a:r>
            <a:r>
              <a:rPr sz="1100" b="1" spc="-5" dirty="0">
                <a:latin typeface="Calibri"/>
                <a:cs typeface="Calibri"/>
              </a:rPr>
              <a:t>n</a:t>
            </a:r>
            <a:r>
              <a:rPr sz="1100" b="1" dirty="0">
                <a:latin typeface="Calibri"/>
                <a:cs typeface="Calibri"/>
              </a:rPr>
              <a:t>tr</a:t>
            </a:r>
            <a:r>
              <a:rPr sz="1100" b="1" spc="-5" dirty="0">
                <a:latin typeface="Calibri"/>
                <a:cs typeface="Calibri"/>
              </a:rPr>
              <a:t>odu</a:t>
            </a:r>
            <a:r>
              <a:rPr sz="1100" b="1" spc="5" dirty="0">
                <a:latin typeface="Calibri"/>
                <a:cs typeface="Calibri"/>
              </a:rPr>
              <a:t>c</a:t>
            </a:r>
            <a:r>
              <a:rPr sz="1100" b="1" spc="-15" dirty="0">
                <a:latin typeface="Calibri"/>
                <a:cs typeface="Calibri"/>
              </a:rPr>
              <a:t>t</a:t>
            </a:r>
            <a:r>
              <a:rPr sz="1100" b="1" dirty="0">
                <a:latin typeface="Calibri"/>
                <a:cs typeface="Calibri"/>
              </a:rPr>
              <a:t>i</a:t>
            </a:r>
            <a:r>
              <a:rPr sz="1100" b="1" spc="-5" dirty="0">
                <a:latin typeface="Calibri"/>
                <a:cs typeface="Calibri"/>
              </a:rPr>
              <a:t>o</a:t>
            </a:r>
            <a:r>
              <a:rPr sz="1100" b="1" spc="35" dirty="0">
                <a:latin typeface="Calibri"/>
                <a:cs typeface="Calibri"/>
              </a:rPr>
              <a:t>n</a:t>
            </a:r>
            <a:r>
              <a:rPr sz="1100" spc="-5" dirty="0">
                <a:latin typeface="Calibri"/>
                <a:cs typeface="Calibri"/>
              </a:rPr>
              <a:t>...............................................................................................</a:t>
            </a:r>
            <a:r>
              <a:rPr sz="1100" dirty="0">
                <a:latin typeface="Calibri"/>
                <a:cs typeface="Calibri"/>
              </a:rPr>
              <a:t>.</a:t>
            </a:r>
            <a:r>
              <a:rPr sz="1100" spc="-5" dirty="0">
                <a:latin typeface="Calibri"/>
                <a:cs typeface="Calibri"/>
              </a:rPr>
              <a:t>................................</a:t>
            </a:r>
            <a:r>
              <a:rPr sz="1100" dirty="0">
                <a:latin typeface="Calibri"/>
                <a:cs typeface="Calibri"/>
              </a:rPr>
              <a:t>.</a:t>
            </a:r>
            <a:endParaRPr sz="1100">
              <a:latin typeface="Calibri"/>
              <a:cs typeface="Calibri"/>
            </a:endParaRPr>
          </a:p>
          <a:p>
            <a:pPr marL="469265" fontAlgn="auto">
              <a:spcBef>
                <a:spcPts val="625"/>
              </a:spcBef>
              <a:spcAft>
                <a:spcPts val="0"/>
              </a:spcAft>
              <a:defRPr/>
            </a:pPr>
            <a:r>
              <a:rPr sz="1100" dirty="0">
                <a:latin typeface="Calibri"/>
                <a:cs typeface="Calibri"/>
              </a:rPr>
              <a:t>1</a:t>
            </a:r>
            <a:r>
              <a:rPr sz="1100" spc="-5" dirty="0">
                <a:latin typeface="Calibri"/>
                <a:cs typeface="Calibri"/>
              </a:rPr>
              <a:t>.</a:t>
            </a:r>
            <a:r>
              <a:rPr sz="1100" dirty="0">
                <a:latin typeface="Calibri"/>
                <a:cs typeface="Calibri"/>
              </a:rPr>
              <a:t>1</a:t>
            </a:r>
            <a:r>
              <a:rPr sz="1100" spc="-35" dirty="0">
                <a:latin typeface="Times New Roman"/>
                <a:cs typeface="Times New Roman"/>
              </a:rPr>
              <a:t> </a:t>
            </a:r>
            <a:r>
              <a:rPr sz="1100" dirty="0">
                <a:latin typeface="Calibri"/>
                <a:cs typeface="Calibri"/>
              </a:rPr>
              <a:t>Why</a:t>
            </a:r>
            <a:r>
              <a:rPr sz="1100" spc="-35" dirty="0">
                <a:latin typeface="Times New Roman"/>
                <a:cs typeface="Times New Roman"/>
              </a:rPr>
              <a:t> </a:t>
            </a:r>
            <a:r>
              <a:rPr sz="1100" dirty="0">
                <a:latin typeface="Calibri"/>
                <a:cs typeface="Calibri"/>
              </a:rPr>
              <a:t>th</a:t>
            </a:r>
            <a:r>
              <a:rPr sz="1100" spc="-5" dirty="0">
                <a:latin typeface="Calibri"/>
                <a:cs typeface="Calibri"/>
              </a:rPr>
              <a:t>i</a:t>
            </a:r>
            <a:r>
              <a:rPr sz="1100" dirty="0">
                <a:latin typeface="Calibri"/>
                <a:cs typeface="Calibri"/>
              </a:rPr>
              <a:t>s</a:t>
            </a:r>
            <a:r>
              <a:rPr sz="1100" spc="-30" dirty="0">
                <a:latin typeface="Times New Roman"/>
                <a:cs typeface="Times New Roman"/>
              </a:rPr>
              <a:t> </a:t>
            </a:r>
            <a:r>
              <a:rPr sz="1100" dirty="0">
                <a:latin typeface="Calibri"/>
                <a:cs typeface="Calibri"/>
              </a:rPr>
              <a:t>Hi</a:t>
            </a:r>
            <a:r>
              <a:rPr sz="1100" spc="-10" dirty="0">
                <a:latin typeface="Calibri"/>
                <a:cs typeface="Calibri"/>
              </a:rPr>
              <a:t>g</a:t>
            </a:r>
            <a:r>
              <a:rPr sz="1100" spc="-5" dirty="0">
                <a:latin typeface="Calibri"/>
                <a:cs typeface="Calibri"/>
              </a:rPr>
              <a:t>h-</a:t>
            </a:r>
            <a:r>
              <a:rPr sz="1100" dirty="0">
                <a:latin typeface="Calibri"/>
                <a:cs typeface="Calibri"/>
              </a:rPr>
              <a:t>L</a:t>
            </a:r>
            <a:r>
              <a:rPr sz="1100" spc="-10" dirty="0">
                <a:latin typeface="Calibri"/>
                <a:cs typeface="Calibri"/>
              </a:rPr>
              <a:t>e</a:t>
            </a:r>
            <a:r>
              <a:rPr sz="1100" dirty="0">
                <a:latin typeface="Calibri"/>
                <a:cs typeface="Calibri"/>
              </a:rPr>
              <a:t>vel</a:t>
            </a:r>
            <a:r>
              <a:rPr sz="1100" spc="-35" dirty="0">
                <a:latin typeface="Times New Roman"/>
                <a:cs typeface="Times New Roman"/>
              </a:rPr>
              <a:t> </a:t>
            </a:r>
            <a:r>
              <a:rPr sz="1100" dirty="0">
                <a:latin typeface="Calibri"/>
                <a:cs typeface="Calibri"/>
              </a:rPr>
              <a:t>D</a:t>
            </a:r>
            <a:r>
              <a:rPr sz="1100" spc="-10" dirty="0">
                <a:latin typeface="Calibri"/>
                <a:cs typeface="Calibri"/>
              </a:rPr>
              <a:t>e</a:t>
            </a:r>
            <a:r>
              <a:rPr sz="1100" spc="-5" dirty="0">
                <a:latin typeface="Calibri"/>
                <a:cs typeface="Calibri"/>
              </a:rPr>
              <a:t>s</a:t>
            </a:r>
            <a:r>
              <a:rPr sz="1100" dirty="0">
                <a:latin typeface="Calibri"/>
                <a:cs typeface="Calibri"/>
              </a:rPr>
              <a:t>i</a:t>
            </a:r>
            <a:r>
              <a:rPr sz="1100" spc="-10" dirty="0">
                <a:latin typeface="Calibri"/>
                <a:cs typeface="Calibri"/>
              </a:rPr>
              <a:t>g</a:t>
            </a:r>
            <a:r>
              <a:rPr sz="1100" dirty="0">
                <a:latin typeface="Calibri"/>
                <a:cs typeface="Calibri"/>
              </a:rPr>
              <a:t>n</a:t>
            </a:r>
            <a:r>
              <a:rPr sz="1100" spc="-30" dirty="0">
                <a:latin typeface="Times New Roman"/>
                <a:cs typeface="Times New Roman"/>
              </a:rPr>
              <a:t> </a:t>
            </a:r>
            <a:r>
              <a:rPr sz="1100" spc="5" dirty="0">
                <a:latin typeface="Calibri"/>
                <a:cs typeface="Calibri"/>
              </a:rPr>
              <a:t>D</a:t>
            </a:r>
            <a:r>
              <a:rPr sz="1100" spc="-10" dirty="0">
                <a:latin typeface="Calibri"/>
                <a:cs typeface="Calibri"/>
              </a:rPr>
              <a:t>o</a:t>
            </a:r>
            <a:r>
              <a:rPr sz="1100" dirty="0">
                <a:latin typeface="Calibri"/>
                <a:cs typeface="Calibri"/>
              </a:rPr>
              <a:t>cu</a:t>
            </a:r>
            <a:r>
              <a:rPr sz="1100" spc="-10" dirty="0">
                <a:latin typeface="Calibri"/>
                <a:cs typeface="Calibri"/>
              </a:rPr>
              <a:t>m</a:t>
            </a:r>
            <a:r>
              <a:rPr sz="1100" dirty="0">
                <a:latin typeface="Calibri"/>
                <a:cs typeface="Calibri"/>
              </a:rPr>
              <a:t>ent</a:t>
            </a:r>
            <a:r>
              <a:rPr sz="1100" spc="90" dirty="0">
                <a:latin typeface="Calibri"/>
                <a:cs typeface="Calibri"/>
              </a:rPr>
              <a:t>?</a:t>
            </a:r>
            <a:r>
              <a:rPr sz="1100" spc="-5" dirty="0">
                <a:latin typeface="Calibri"/>
                <a:cs typeface="Calibri"/>
              </a:rPr>
              <a:t>...............................</a:t>
            </a:r>
            <a:r>
              <a:rPr sz="1100" dirty="0">
                <a:latin typeface="Calibri"/>
                <a:cs typeface="Calibri"/>
              </a:rPr>
              <a:t>.</a:t>
            </a:r>
            <a:r>
              <a:rPr sz="1100" spc="-5" dirty="0">
                <a:latin typeface="Calibri"/>
                <a:cs typeface="Calibri"/>
              </a:rPr>
              <a:t>................................................</a:t>
            </a:r>
            <a:endParaRPr sz="1100">
              <a:latin typeface="Calibri"/>
              <a:cs typeface="Calibri"/>
            </a:endParaRPr>
          </a:p>
          <a:p>
            <a:pPr marL="469265" fontAlgn="auto">
              <a:spcBef>
                <a:spcPts val="635"/>
              </a:spcBef>
              <a:spcAft>
                <a:spcPts val="0"/>
              </a:spcAft>
              <a:defRPr/>
            </a:pPr>
            <a:r>
              <a:rPr sz="1100" dirty="0">
                <a:latin typeface="Calibri"/>
                <a:cs typeface="Calibri"/>
              </a:rPr>
              <a:t>1</a:t>
            </a:r>
            <a:r>
              <a:rPr sz="1100" spc="-5" dirty="0">
                <a:latin typeface="Calibri"/>
                <a:cs typeface="Calibri"/>
              </a:rPr>
              <a:t>.</a:t>
            </a:r>
            <a:r>
              <a:rPr sz="1100" dirty="0">
                <a:latin typeface="Calibri"/>
                <a:cs typeface="Calibri"/>
              </a:rPr>
              <a:t>2</a:t>
            </a:r>
            <a:r>
              <a:rPr sz="1100" spc="120" dirty="0">
                <a:latin typeface="Times New Roman"/>
                <a:cs typeface="Times New Roman"/>
              </a:rPr>
              <a:t> </a:t>
            </a:r>
            <a:r>
              <a:rPr sz="1100" spc="-5" dirty="0">
                <a:latin typeface="Calibri"/>
                <a:cs typeface="Calibri"/>
              </a:rPr>
              <a:t>Sc</a:t>
            </a:r>
            <a:r>
              <a:rPr sz="1100" dirty="0">
                <a:latin typeface="Calibri"/>
                <a:cs typeface="Calibri"/>
              </a:rPr>
              <a:t>o</a:t>
            </a:r>
            <a:r>
              <a:rPr sz="1100" spc="-5" dirty="0">
                <a:latin typeface="Calibri"/>
                <a:cs typeface="Calibri"/>
              </a:rPr>
              <a:t>p</a:t>
            </a:r>
            <a:r>
              <a:rPr sz="1100" dirty="0">
                <a:latin typeface="Calibri"/>
                <a:cs typeface="Calibri"/>
              </a:rPr>
              <a:t>e</a:t>
            </a:r>
            <a:r>
              <a:rPr sz="1100" spc="-105" dirty="0">
                <a:latin typeface="Times New Roman"/>
                <a:cs typeface="Times New Roman"/>
              </a:rPr>
              <a:t> </a:t>
            </a:r>
            <a:r>
              <a:rPr sz="1100" spc="-5" dirty="0">
                <a:latin typeface="Calibri"/>
                <a:cs typeface="Calibri"/>
              </a:rPr>
              <a:t>...............................</a:t>
            </a:r>
            <a:r>
              <a:rPr sz="1100" dirty="0">
                <a:latin typeface="Calibri"/>
                <a:cs typeface="Calibri"/>
              </a:rPr>
              <a:t>.</a:t>
            </a:r>
            <a:r>
              <a:rPr sz="1100" spc="-5" dirty="0">
                <a:latin typeface="Calibri"/>
                <a:cs typeface="Calibri"/>
              </a:rPr>
              <a:t>...............................................................</a:t>
            </a:r>
            <a:r>
              <a:rPr sz="1100" dirty="0">
                <a:latin typeface="Calibri"/>
                <a:cs typeface="Calibri"/>
              </a:rPr>
              <a:t>.</a:t>
            </a:r>
            <a:r>
              <a:rPr sz="1100" spc="-5" dirty="0">
                <a:latin typeface="Calibri"/>
                <a:cs typeface="Calibri"/>
              </a:rPr>
              <a:t>.....................................</a:t>
            </a:r>
            <a:endParaRPr sz="1100">
              <a:latin typeface="Calibri"/>
              <a:cs typeface="Calibri"/>
            </a:endParaRPr>
          </a:p>
          <a:p>
            <a:pPr marL="240665" fontAlgn="auto">
              <a:spcBef>
                <a:spcPts val="625"/>
              </a:spcBef>
              <a:spcAft>
                <a:spcPts val="0"/>
              </a:spcAft>
              <a:defRPr/>
            </a:pPr>
            <a:r>
              <a:rPr sz="1100" b="1" dirty="0">
                <a:latin typeface="Calibri"/>
                <a:cs typeface="Calibri"/>
              </a:rPr>
              <a:t>2.</a:t>
            </a:r>
            <a:r>
              <a:rPr sz="1100" b="1" dirty="0">
                <a:latin typeface="Times New Roman"/>
                <a:cs typeface="Times New Roman"/>
              </a:rPr>
              <a:t>  </a:t>
            </a:r>
            <a:r>
              <a:rPr sz="1100" b="1" spc="114" dirty="0">
                <a:latin typeface="Times New Roman"/>
                <a:cs typeface="Times New Roman"/>
              </a:rPr>
              <a:t> </a:t>
            </a:r>
            <a:r>
              <a:rPr sz="1100" b="1" dirty="0">
                <a:latin typeface="Calibri"/>
                <a:cs typeface="Calibri"/>
              </a:rPr>
              <a:t>G</a:t>
            </a:r>
            <a:r>
              <a:rPr sz="1100" b="1" spc="-5" dirty="0">
                <a:latin typeface="Calibri"/>
                <a:cs typeface="Calibri"/>
              </a:rPr>
              <a:t>ene</a:t>
            </a:r>
            <a:r>
              <a:rPr sz="1100" b="1" dirty="0">
                <a:latin typeface="Calibri"/>
                <a:cs typeface="Calibri"/>
              </a:rPr>
              <a:t>r</a:t>
            </a:r>
            <a:r>
              <a:rPr sz="1100" b="1" spc="-10" dirty="0">
                <a:latin typeface="Calibri"/>
                <a:cs typeface="Calibri"/>
              </a:rPr>
              <a:t>a</a:t>
            </a:r>
            <a:r>
              <a:rPr sz="1100" b="1" dirty="0">
                <a:latin typeface="Calibri"/>
                <a:cs typeface="Calibri"/>
              </a:rPr>
              <a:t>l</a:t>
            </a:r>
            <a:r>
              <a:rPr sz="1100" b="1" spc="-25" dirty="0">
                <a:latin typeface="Times New Roman"/>
                <a:cs typeface="Times New Roman"/>
              </a:rPr>
              <a:t> </a:t>
            </a:r>
            <a:r>
              <a:rPr sz="1100" b="1" spc="-5" dirty="0">
                <a:latin typeface="Calibri"/>
                <a:cs typeface="Calibri"/>
              </a:rPr>
              <a:t>De</a:t>
            </a:r>
            <a:r>
              <a:rPr sz="1100" b="1" spc="-10" dirty="0">
                <a:latin typeface="Calibri"/>
                <a:cs typeface="Calibri"/>
              </a:rPr>
              <a:t>sc</a:t>
            </a:r>
            <a:r>
              <a:rPr sz="1100" b="1" dirty="0">
                <a:latin typeface="Calibri"/>
                <a:cs typeface="Calibri"/>
              </a:rPr>
              <a:t>ri</a:t>
            </a:r>
            <a:r>
              <a:rPr sz="1100" b="1" spc="-5" dirty="0">
                <a:latin typeface="Calibri"/>
                <a:cs typeface="Calibri"/>
              </a:rPr>
              <a:t>p</a:t>
            </a:r>
            <a:r>
              <a:rPr sz="1100" b="1" spc="-15" dirty="0">
                <a:latin typeface="Calibri"/>
                <a:cs typeface="Calibri"/>
              </a:rPr>
              <a:t>t</a:t>
            </a:r>
            <a:r>
              <a:rPr sz="1100" b="1" dirty="0">
                <a:latin typeface="Calibri"/>
                <a:cs typeface="Calibri"/>
              </a:rPr>
              <a:t>i</a:t>
            </a:r>
            <a:r>
              <a:rPr sz="1100" b="1" spc="-5" dirty="0">
                <a:latin typeface="Calibri"/>
                <a:cs typeface="Calibri"/>
              </a:rPr>
              <a:t>o</a:t>
            </a:r>
            <a:r>
              <a:rPr sz="1100" b="1" dirty="0">
                <a:latin typeface="Calibri"/>
                <a:cs typeface="Calibri"/>
              </a:rPr>
              <a:t>n</a:t>
            </a:r>
            <a:r>
              <a:rPr sz="1100" b="1" spc="-10" dirty="0">
                <a:latin typeface="Times New Roman"/>
                <a:cs typeface="Times New Roman"/>
              </a:rPr>
              <a:t> </a:t>
            </a:r>
            <a:r>
              <a:rPr sz="1100" spc="-5" dirty="0">
                <a:latin typeface="Calibri"/>
                <a:cs typeface="Calibri"/>
              </a:rPr>
              <a:t>...............................................................</a:t>
            </a:r>
            <a:r>
              <a:rPr sz="1100" dirty="0">
                <a:latin typeface="Calibri"/>
                <a:cs typeface="Calibri"/>
              </a:rPr>
              <a:t>.</a:t>
            </a:r>
            <a:r>
              <a:rPr sz="1100" spc="-5" dirty="0">
                <a:latin typeface="Calibri"/>
                <a:cs typeface="Calibri"/>
              </a:rPr>
              <a:t>....................................................</a:t>
            </a:r>
            <a:endParaRPr sz="1100">
              <a:latin typeface="Calibri"/>
              <a:cs typeface="Calibri"/>
            </a:endParaRPr>
          </a:p>
          <a:p>
            <a:pPr marL="469265" fontAlgn="auto">
              <a:spcBef>
                <a:spcPts val="625"/>
              </a:spcBef>
              <a:spcAft>
                <a:spcPts val="0"/>
              </a:spcAft>
              <a:defRPr/>
            </a:pPr>
            <a:r>
              <a:rPr sz="1100" dirty="0">
                <a:latin typeface="Calibri"/>
                <a:cs typeface="Calibri"/>
              </a:rPr>
              <a:t>2</a:t>
            </a:r>
            <a:r>
              <a:rPr sz="1100" spc="-5" dirty="0">
                <a:latin typeface="Calibri"/>
                <a:cs typeface="Calibri"/>
              </a:rPr>
              <a:t>.</a:t>
            </a:r>
            <a:r>
              <a:rPr sz="1100" dirty="0">
                <a:latin typeface="Calibri"/>
                <a:cs typeface="Calibri"/>
              </a:rPr>
              <a:t>1</a:t>
            </a:r>
            <a:r>
              <a:rPr sz="1100" spc="-35" dirty="0">
                <a:latin typeface="Times New Roman"/>
                <a:cs typeface="Times New Roman"/>
              </a:rPr>
              <a:t> </a:t>
            </a:r>
            <a:r>
              <a:rPr sz="1100" dirty="0">
                <a:latin typeface="Calibri"/>
                <a:cs typeface="Calibri"/>
              </a:rPr>
              <a:t>P</a:t>
            </a:r>
            <a:r>
              <a:rPr sz="1100" spc="-15" dirty="0">
                <a:latin typeface="Calibri"/>
                <a:cs typeface="Calibri"/>
              </a:rPr>
              <a:t>r</a:t>
            </a:r>
            <a:r>
              <a:rPr sz="1100" spc="5" dirty="0">
                <a:latin typeface="Calibri"/>
                <a:cs typeface="Calibri"/>
              </a:rPr>
              <a:t>o</a:t>
            </a:r>
            <a:r>
              <a:rPr sz="1100" spc="-5" dirty="0">
                <a:latin typeface="Calibri"/>
                <a:cs typeface="Calibri"/>
              </a:rPr>
              <a:t>b</a:t>
            </a:r>
            <a:r>
              <a:rPr sz="1100" dirty="0">
                <a:latin typeface="Calibri"/>
                <a:cs typeface="Calibri"/>
              </a:rPr>
              <a:t>lem</a:t>
            </a:r>
            <a:r>
              <a:rPr sz="1100" spc="-35" dirty="0">
                <a:latin typeface="Times New Roman"/>
                <a:cs typeface="Times New Roman"/>
              </a:rPr>
              <a:t> </a:t>
            </a:r>
            <a:r>
              <a:rPr sz="1100" spc="-5" dirty="0">
                <a:latin typeface="Calibri"/>
                <a:cs typeface="Calibri"/>
              </a:rPr>
              <a:t>Sta</a:t>
            </a:r>
            <a:r>
              <a:rPr sz="1100" spc="-10" dirty="0">
                <a:latin typeface="Calibri"/>
                <a:cs typeface="Calibri"/>
              </a:rPr>
              <a:t>t</a:t>
            </a:r>
            <a:r>
              <a:rPr sz="1100" dirty="0">
                <a:latin typeface="Calibri"/>
                <a:cs typeface="Calibri"/>
              </a:rPr>
              <a:t>e</a:t>
            </a:r>
            <a:r>
              <a:rPr sz="1100" spc="-5" dirty="0">
                <a:latin typeface="Calibri"/>
                <a:cs typeface="Calibri"/>
              </a:rPr>
              <a:t>m</a:t>
            </a:r>
            <a:r>
              <a:rPr sz="1100" dirty="0">
                <a:latin typeface="Calibri"/>
                <a:cs typeface="Calibri"/>
              </a:rPr>
              <a:t>en</a:t>
            </a:r>
            <a:r>
              <a:rPr sz="1100" spc="75" dirty="0">
                <a:latin typeface="Calibri"/>
                <a:cs typeface="Calibri"/>
              </a:rPr>
              <a:t>t</a:t>
            </a:r>
            <a:r>
              <a:rPr sz="1100" spc="-5" dirty="0">
                <a:latin typeface="Calibri"/>
                <a:cs typeface="Calibri"/>
              </a:rPr>
              <a:t>...............................................................</a:t>
            </a:r>
            <a:r>
              <a:rPr sz="1100" dirty="0">
                <a:latin typeface="Calibri"/>
                <a:cs typeface="Calibri"/>
              </a:rPr>
              <a:t>.</a:t>
            </a:r>
            <a:r>
              <a:rPr sz="1100" spc="-5" dirty="0">
                <a:latin typeface="Calibri"/>
                <a:cs typeface="Calibri"/>
              </a:rPr>
              <a:t>................................................</a:t>
            </a:r>
            <a:endParaRPr sz="1100">
              <a:latin typeface="Calibri"/>
              <a:cs typeface="Calibri"/>
            </a:endParaRPr>
          </a:p>
          <a:p>
            <a:pPr marL="469265" fontAlgn="auto">
              <a:spcBef>
                <a:spcPts val="640"/>
              </a:spcBef>
              <a:spcAft>
                <a:spcPts val="0"/>
              </a:spcAft>
              <a:defRPr/>
            </a:pPr>
            <a:r>
              <a:rPr sz="1100" dirty="0">
                <a:latin typeface="Calibri"/>
                <a:cs typeface="Calibri"/>
              </a:rPr>
              <a:t>2</a:t>
            </a:r>
            <a:r>
              <a:rPr sz="1100" spc="-5" dirty="0">
                <a:latin typeface="Calibri"/>
                <a:cs typeface="Calibri"/>
              </a:rPr>
              <a:t>.</a:t>
            </a:r>
            <a:r>
              <a:rPr sz="1100" dirty="0">
                <a:latin typeface="Calibri"/>
                <a:cs typeface="Calibri"/>
              </a:rPr>
              <a:t>2</a:t>
            </a:r>
            <a:r>
              <a:rPr sz="1100" spc="120" dirty="0">
                <a:latin typeface="Times New Roman"/>
                <a:cs typeface="Times New Roman"/>
              </a:rPr>
              <a:t> </a:t>
            </a:r>
            <a:r>
              <a:rPr sz="1100" spc="-5" dirty="0">
                <a:latin typeface="Calibri"/>
                <a:cs typeface="Calibri"/>
              </a:rPr>
              <a:t>To</a:t>
            </a:r>
            <a:r>
              <a:rPr sz="1100" spc="5" dirty="0">
                <a:latin typeface="Calibri"/>
                <a:cs typeface="Calibri"/>
              </a:rPr>
              <a:t>o</a:t>
            </a:r>
            <a:r>
              <a:rPr sz="1100" dirty="0">
                <a:latin typeface="Calibri"/>
                <a:cs typeface="Calibri"/>
              </a:rPr>
              <a:t>ls</a:t>
            </a:r>
            <a:r>
              <a:rPr sz="1100" spc="-30" dirty="0">
                <a:latin typeface="Times New Roman"/>
                <a:cs typeface="Times New Roman"/>
              </a:rPr>
              <a:t> </a:t>
            </a:r>
            <a:r>
              <a:rPr sz="1100" dirty="0">
                <a:latin typeface="Calibri"/>
                <a:cs typeface="Calibri"/>
              </a:rPr>
              <a:t>U</a:t>
            </a:r>
            <a:r>
              <a:rPr sz="1100" spc="-15" dirty="0">
                <a:latin typeface="Calibri"/>
                <a:cs typeface="Calibri"/>
              </a:rPr>
              <a:t>s</a:t>
            </a:r>
            <a:r>
              <a:rPr sz="1100" dirty="0">
                <a:latin typeface="Calibri"/>
                <a:cs typeface="Calibri"/>
              </a:rPr>
              <a:t>ed</a:t>
            </a:r>
            <a:r>
              <a:rPr sz="1100" spc="-110" dirty="0">
                <a:latin typeface="Times New Roman"/>
                <a:cs typeface="Times New Roman"/>
              </a:rPr>
              <a:t> </a:t>
            </a:r>
            <a:r>
              <a:rPr sz="1100" spc="-5" dirty="0">
                <a:latin typeface="Calibri"/>
                <a:cs typeface="Calibri"/>
              </a:rPr>
              <a:t>...............................................................................................</a:t>
            </a:r>
            <a:r>
              <a:rPr sz="1100" dirty="0">
                <a:latin typeface="Calibri"/>
                <a:cs typeface="Calibri"/>
              </a:rPr>
              <a:t>.</a:t>
            </a:r>
            <a:r>
              <a:rPr sz="1100" spc="-5" dirty="0">
                <a:latin typeface="Calibri"/>
                <a:cs typeface="Calibri"/>
              </a:rPr>
              <a:t>.............................</a:t>
            </a:r>
            <a:endParaRPr sz="1100">
              <a:latin typeface="Calibri"/>
              <a:cs typeface="Calibri"/>
            </a:endParaRPr>
          </a:p>
          <a:p>
            <a:pPr marL="240665" fontAlgn="auto">
              <a:spcBef>
                <a:spcPts val="625"/>
              </a:spcBef>
              <a:spcAft>
                <a:spcPts val="0"/>
              </a:spcAft>
              <a:defRPr/>
            </a:pPr>
            <a:r>
              <a:rPr sz="1100" b="1" dirty="0">
                <a:latin typeface="Calibri"/>
                <a:cs typeface="Calibri"/>
              </a:rPr>
              <a:t>3.</a:t>
            </a:r>
            <a:r>
              <a:rPr sz="1100" b="1" dirty="0">
                <a:latin typeface="Times New Roman"/>
                <a:cs typeface="Times New Roman"/>
              </a:rPr>
              <a:t>  </a:t>
            </a:r>
            <a:r>
              <a:rPr sz="1100" b="1" spc="114" dirty="0">
                <a:latin typeface="Times New Roman"/>
                <a:cs typeface="Times New Roman"/>
              </a:rPr>
              <a:t> </a:t>
            </a:r>
            <a:r>
              <a:rPr sz="1100" b="1" spc="-5" dirty="0">
                <a:latin typeface="Calibri"/>
                <a:cs typeface="Calibri"/>
              </a:rPr>
              <a:t>Des</a:t>
            </a:r>
            <a:r>
              <a:rPr sz="1100" b="1" spc="-10" dirty="0">
                <a:latin typeface="Calibri"/>
                <a:cs typeface="Calibri"/>
              </a:rPr>
              <a:t>i</a:t>
            </a:r>
            <a:r>
              <a:rPr sz="1100" b="1" dirty="0">
                <a:latin typeface="Calibri"/>
                <a:cs typeface="Calibri"/>
              </a:rPr>
              <a:t>gn</a:t>
            </a:r>
            <a:r>
              <a:rPr sz="1100" b="1" spc="-30" dirty="0">
                <a:latin typeface="Times New Roman"/>
                <a:cs typeface="Times New Roman"/>
              </a:rPr>
              <a:t> </a:t>
            </a:r>
            <a:r>
              <a:rPr sz="1100" b="1" spc="-5" dirty="0">
                <a:latin typeface="Calibri"/>
                <a:cs typeface="Calibri"/>
              </a:rPr>
              <a:t>Deta</a:t>
            </a:r>
            <a:r>
              <a:rPr sz="1100" b="1" spc="-10" dirty="0">
                <a:latin typeface="Calibri"/>
                <a:cs typeface="Calibri"/>
              </a:rPr>
              <a:t>i</a:t>
            </a:r>
            <a:r>
              <a:rPr sz="1100" b="1" dirty="0">
                <a:latin typeface="Calibri"/>
                <a:cs typeface="Calibri"/>
              </a:rPr>
              <a:t>ls</a:t>
            </a:r>
            <a:r>
              <a:rPr sz="1100" b="1" spc="-160" dirty="0">
                <a:latin typeface="Times New Roman"/>
                <a:cs typeface="Times New Roman"/>
              </a:rPr>
              <a:t> </a:t>
            </a:r>
            <a:r>
              <a:rPr sz="1100" spc="-5" dirty="0">
                <a:latin typeface="Calibri"/>
                <a:cs typeface="Calibri"/>
              </a:rPr>
              <a:t>...............................................................................................</a:t>
            </a:r>
            <a:r>
              <a:rPr sz="1100" dirty="0">
                <a:latin typeface="Calibri"/>
                <a:cs typeface="Calibri"/>
              </a:rPr>
              <a:t>.</a:t>
            </a:r>
            <a:r>
              <a:rPr sz="1100" spc="-5" dirty="0">
                <a:latin typeface="Calibri"/>
                <a:cs typeface="Calibri"/>
              </a:rPr>
              <a:t>..............................</a:t>
            </a:r>
            <a:endParaRPr sz="1100">
              <a:latin typeface="Calibri"/>
              <a:cs typeface="Calibri"/>
            </a:endParaRPr>
          </a:p>
          <a:p>
            <a:pPr marL="469265" fontAlgn="auto">
              <a:spcBef>
                <a:spcPts val="635"/>
              </a:spcBef>
              <a:spcAft>
                <a:spcPts val="0"/>
              </a:spcAft>
              <a:defRPr/>
            </a:pPr>
            <a:r>
              <a:rPr sz="1100" dirty="0">
                <a:latin typeface="Calibri"/>
                <a:cs typeface="Calibri"/>
              </a:rPr>
              <a:t>3</a:t>
            </a:r>
            <a:r>
              <a:rPr sz="1100" spc="-5" dirty="0">
                <a:latin typeface="Calibri"/>
                <a:cs typeface="Calibri"/>
              </a:rPr>
              <a:t>.</a:t>
            </a:r>
            <a:r>
              <a:rPr sz="1100" dirty="0">
                <a:latin typeface="Calibri"/>
                <a:cs typeface="Calibri"/>
              </a:rPr>
              <a:t>1</a:t>
            </a:r>
            <a:r>
              <a:rPr sz="1100" spc="-25" dirty="0">
                <a:latin typeface="Times New Roman"/>
                <a:cs typeface="Times New Roman"/>
              </a:rPr>
              <a:t> </a:t>
            </a:r>
            <a:r>
              <a:rPr sz="1100" spc="-5" dirty="0">
                <a:latin typeface="Calibri"/>
                <a:cs typeface="Calibri"/>
              </a:rPr>
              <a:t>F</a:t>
            </a:r>
            <a:r>
              <a:rPr sz="1100" spc="-10" dirty="0">
                <a:latin typeface="Calibri"/>
                <a:cs typeface="Calibri"/>
              </a:rPr>
              <a:t>u</a:t>
            </a:r>
            <a:r>
              <a:rPr sz="1100" spc="-5" dirty="0">
                <a:latin typeface="Calibri"/>
                <a:cs typeface="Calibri"/>
              </a:rPr>
              <a:t>n</a:t>
            </a:r>
            <a:r>
              <a:rPr sz="1100" dirty="0">
                <a:latin typeface="Calibri"/>
                <a:cs typeface="Calibri"/>
              </a:rPr>
              <a:t>ct</a:t>
            </a:r>
            <a:r>
              <a:rPr sz="1100" spc="-15" dirty="0">
                <a:latin typeface="Calibri"/>
                <a:cs typeface="Calibri"/>
              </a:rPr>
              <a:t>i</a:t>
            </a:r>
            <a:r>
              <a:rPr sz="1100" spc="5" dirty="0">
                <a:latin typeface="Calibri"/>
                <a:cs typeface="Calibri"/>
              </a:rPr>
              <a:t>o</a:t>
            </a:r>
            <a:r>
              <a:rPr sz="1100" spc="-5" dirty="0">
                <a:latin typeface="Calibri"/>
                <a:cs typeface="Calibri"/>
              </a:rPr>
              <a:t>n</a:t>
            </a:r>
            <a:r>
              <a:rPr sz="1100" dirty="0">
                <a:latin typeface="Calibri"/>
                <a:cs typeface="Calibri"/>
              </a:rPr>
              <a:t>al</a:t>
            </a:r>
            <a:r>
              <a:rPr sz="1100" spc="-25" dirty="0">
                <a:latin typeface="Times New Roman"/>
                <a:cs typeface="Times New Roman"/>
              </a:rPr>
              <a:t> </a:t>
            </a:r>
            <a:r>
              <a:rPr sz="1100" spc="-5" dirty="0">
                <a:latin typeface="Calibri"/>
                <a:cs typeface="Calibri"/>
              </a:rPr>
              <a:t>A</a:t>
            </a:r>
            <a:r>
              <a:rPr sz="1100" dirty="0">
                <a:latin typeface="Calibri"/>
                <a:cs typeface="Calibri"/>
              </a:rPr>
              <a:t>rc</a:t>
            </a:r>
            <a:r>
              <a:rPr sz="1100" spc="-10" dirty="0">
                <a:latin typeface="Calibri"/>
                <a:cs typeface="Calibri"/>
              </a:rPr>
              <a:t>h</a:t>
            </a:r>
            <a:r>
              <a:rPr sz="1100" dirty="0">
                <a:latin typeface="Calibri"/>
                <a:cs typeface="Calibri"/>
              </a:rPr>
              <a:t>i</a:t>
            </a:r>
            <a:r>
              <a:rPr sz="1100" spc="-15" dirty="0">
                <a:latin typeface="Calibri"/>
                <a:cs typeface="Calibri"/>
              </a:rPr>
              <a:t>t</a:t>
            </a:r>
            <a:r>
              <a:rPr sz="1100" dirty="0">
                <a:latin typeface="Calibri"/>
                <a:cs typeface="Calibri"/>
              </a:rPr>
              <a:t>ect</a:t>
            </a:r>
            <a:r>
              <a:rPr sz="1100" spc="-5" dirty="0">
                <a:latin typeface="Calibri"/>
                <a:cs typeface="Calibri"/>
              </a:rPr>
              <a:t>u</a:t>
            </a:r>
            <a:r>
              <a:rPr sz="1100" spc="-15" dirty="0">
                <a:latin typeface="Calibri"/>
                <a:cs typeface="Calibri"/>
              </a:rPr>
              <a:t>r</a:t>
            </a:r>
            <a:r>
              <a:rPr sz="1100" dirty="0">
                <a:latin typeface="Calibri"/>
                <a:cs typeface="Calibri"/>
              </a:rPr>
              <a:t>e</a:t>
            </a:r>
            <a:r>
              <a:rPr sz="1100" spc="-40" dirty="0">
                <a:latin typeface="Times New Roman"/>
                <a:cs typeface="Times New Roman"/>
              </a:rPr>
              <a:t> </a:t>
            </a:r>
            <a:r>
              <a:rPr sz="1100" spc="-5" dirty="0">
                <a:latin typeface="Calibri"/>
                <a:cs typeface="Calibri"/>
              </a:rPr>
              <a:t>...............................................................</a:t>
            </a:r>
            <a:r>
              <a:rPr sz="1100" dirty="0">
                <a:latin typeface="Calibri"/>
                <a:cs typeface="Calibri"/>
              </a:rPr>
              <a:t>.</a:t>
            </a:r>
            <a:r>
              <a:rPr sz="1100" spc="-5" dirty="0">
                <a:latin typeface="Calibri"/>
                <a:cs typeface="Calibri"/>
              </a:rPr>
              <a:t>.........................................</a:t>
            </a:r>
            <a:endParaRPr sz="1100">
              <a:latin typeface="Calibri"/>
              <a:cs typeface="Calibri"/>
            </a:endParaRPr>
          </a:p>
          <a:p>
            <a:pPr marL="245745" fontAlgn="auto">
              <a:spcBef>
                <a:spcPts val="625"/>
              </a:spcBef>
              <a:spcAft>
                <a:spcPts val="0"/>
              </a:spcAft>
              <a:tabLst>
                <a:tab pos="480059" algn="l"/>
              </a:tabLst>
              <a:defRPr/>
            </a:pPr>
            <a:r>
              <a:rPr sz="1100" b="1" spc="-10" dirty="0">
                <a:latin typeface="Calibri"/>
                <a:cs typeface="Calibri"/>
              </a:rPr>
              <a:t>4</a:t>
            </a:r>
            <a:r>
              <a:rPr sz="1100" b="1" dirty="0">
                <a:latin typeface="Calibri"/>
                <a:cs typeface="Calibri"/>
              </a:rPr>
              <a:t>.</a:t>
            </a:r>
            <a:r>
              <a:rPr sz="1100" b="1" dirty="0">
                <a:latin typeface="Times New Roman"/>
                <a:cs typeface="Times New Roman"/>
              </a:rPr>
              <a:t>	</a:t>
            </a:r>
            <a:r>
              <a:rPr sz="1100" b="1" spc="-5" dirty="0">
                <a:latin typeface="Calibri"/>
                <a:cs typeface="Calibri"/>
              </a:rPr>
              <a:t>V</a:t>
            </a:r>
            <a:r>
              <a:rPr sz="1100" b="1" spc="-10" dirty="0">
                <a:latin typeface="Calibri"/>
                <a:cs typeface="Calibri"/>
              </a:rPr>
              <a:t>i</a:t>
            </a:r>
            <a:r>
              <a:rPr sz="1100" b="1" dirty="0">
                <a:latin typeface="Calibri"/>
                <a:cs typeface="Calibri"/>
              </a:rPr>
              <a:t>s</a:t>
            </a:r>
            <a:r>
              <a:rPr sz="1100" b="1" spc="-5" dirty="0">
                <a:latin typeface="Calibri"/>
                <a:cs typeface="Calibri"/>
              </a:rPr>
              <a:t>u</a:t>
            </a:r>
            <a:r>
              <a:rPr sz="1100" b="1" spc="-10" dirty="0">
                <a:latin typeface="Calibri"/>
                <a:cs typeface="Calibri"/>
              </a:rPr>
              <a:t>a</a:t>
            </a:r>
            <a:r>
              <a:rPr sz="1100" b="1" dirty="0">
                <a:latin typeface="Calibri"/>
                <a:cs typeface="Calibri"/>
              </a:rPr>
              <a:t>l</a:t>
            </a:r>
            <a:r>
              <a:rPr sz="1100" b="1" spc="-10" dirty="0">
                <a:latin typeface="Calibri"/>
                <a:cs typeface="Calibri"/>
              </a:rPr>
              <a:t>i</a:t>
            </a:r>
            <a:r>
              <a:rPr sz="1100" b="1" dirty="0">
                <a:latin typeface="Calibri"/>
                <a:cs typeface="Calibri"/>
              </a:rPr>
              <a:t>z</a:t>
            </a:r>
            <a:r>
              <a:rPr sz="1100" b="1" spc="-10" dirty="0">
                <a:latin typeface="Calibri"/>
                <a:cs typeface="Calibri"/>
              </a:rPr>
              <a:t>a</a:t>
            </a:r>
            <a:r>
              <a:rPr sz="1100" b="1" dirty="0">
                <a:latin typeface="Calibri"/>
                <a:cs typeface="Calibri"/>
              </a:rPr>
              <a:t>ti</a:t>
            </a:r>
            <a:r>
              <a:rPr sz="1100" b="1" spc="-5" dirty="0">
                <a:latin typeface="Calibri"/>
                <a:cs typeface="Calibri"/>
              </a:rPr>
              <a:t>on</a:t>
            </a:r>
            <a:r>
              <a:rPr sz="1100" b="1" dirty="0">
                <a:latin typeface="Calibri"/>
                <a:cs typeface="Calibri"/>
              </a:rPr>
              <a:t>s</a:t>
            </a:r>
            <a:r>
              <a:rPr sz="1100" b="1" spc="-50" dirty="0">
                <a:latin typeface="Times New Roman"/>
                <a:cs typeface="Times New Roman"/>
              </a:rPr>
              <a:t> </a:t>
            </a:r>
            <a:r>
              <a:rPr sz="1100" spc="-5" dirty="0">
                <a:latin typeface="Calibri"/>
                <a:cs typeface="Calibri"/>
              </a:rPr>
              <a:t>...............................................................................................</a:t>
            </a:r>
            <a:r>
              <a:rPr sz="1100" dirty="0">
                <a:latin typeface="Calibri"/>
                <a:cs typeface="Calibri"/>
              </a:rPr>
              <a:t>.</a:t>
            </a:r>
            <a:r>
              <a:rPr sz="1100" spc="-5" dirty="0">
                <a:latin typeface="Calibri"/>
                <a:cs typeface="Calibri"/>
              </a:rPr>
              <a:t>..............................</a:t>
            </a:r>
            <a:endParaRPr sz="1100">
              <a:latin typeface="Calibri"/>
              <a:cs typeface="Calibri"/>
            </a:endParaRPr>
          </a:p>
          <a:p>
            <a:pPr marL="469265" fontAlgn="auto">
              <a:spcBef>
                <a:spcPts val="635"/>
              </a:spcBef>
              <a:spcAft>
                <a:spcPts val="0"/>
              </a:spcAft>
              <a:defRPr/>
            </a:pPr>
            <a:r>
              <a:rPr sz="1100" dirty="0">
                <a:latin typeface="Calibri"/>
                <a:cs typeface="Calibri"/>
              </a:rPr>
              <a:t>4</a:t>
            </a:r>
            <a:r>
              <a:rPr sz="1100" spc="-5" dirty="0">
                <a:latin typeface="Calibri"/>
                <a:cs typeface="Calibri"/>
              </a:rPr>
              <a:t>.</a:t>
            </a:r>
            <a:r>
              <a:rPr sz="1100" dirty="0">
                <a:latin typeface="Calibri"/>
                <a:cs typeface="Calibri"/>
              </a:rPr>
              <a:t>1</a:t>
            </a:r>
            <a:r>
              <a:rPr sz="1100" spc="-35" dirty="0">
                <a:latin typeface="Times New Roman"/>
                <a:cs typeface="Times New Roman"/>
              </a:rPr>
              <a:t> </a:t>
            </a:r>
            <a:r>
              <a:rPr sz="1100" dirty="0">
                <a:latin typeface="Calibri"/>
                <a:cs typeface="Calibri"/>
              </a:rPr>
              <a:t>Key</a:t>
            </a:r>
            <a:r>
              <a:rPr sz="1100" spc="-35" dirty="0">
                <a:latin typeface="Times New Roman"/>
                <a:cs typeface="Times New Roman"/>
              </a:rPr>
              <a:t> </a:t>
            </a:r>
            <a:r>
              <a:rPr sz="1100" dirty="0">
                <a:latin typeface="Calibri"/>
                <a:cs typeface="Calibri"/>
              </a:rPr>
              <a:t>I</a:t>
            </a:r>
            <a:r>
              <a:rPr sz="1100" spc="-5" dirty="0">
                <a:latin typeface="Calibri"/>
                <a:cs typeface="Calibri"/>
              </a:rPr>
              <a:t>nd</a:t>
            </a:r>
            <a:r>
              <a:rPr sz="1100" dirty="0">
                <a:latin typeface="Calibri"/>
                <a:cs typeface="Calibri"/>
              </a:rPr>
              <a:t>ica</a:t>
            </a:r>
            <a:r>
              <a:rPr sz="1100" spc="-15" dirty="0">
                <a:latin typeface="Calibri"/>
                <a:cs typeface="Calibri"/>
              </a:rPr>
              <a:t>t</a:t>
            </a:r>
            <a:r>
              <a:rPr sz="1100" spc="5" dirty="0">
                <a:latin typeface="Calibri"/>
                <a:cs typeface="Calibri"/>
              </a:rPr>
              <a:t>o</a:t>
            </a:r>
            <a:r>
              <a:rPr sz="1100" dirty="0">
                <a:latin typeface="Calibri"/>
                <a:cs typeface="Calibri"/>
              </a:rPr>
              <a:t>r</a:t>
            </a:r>
            <a:r>
              <a:rPr sz="1100" spc="15" dirty="0">
                <a:latin typeface="Calibri"/>
                <a:cs typeface="Calibri"/>
              </a:rPr>
              <a:t>s</a:t>
            </a:r>
            <a:r>
              <a:rPr sz="1100" spc="-5" dirty="0">
                <a:latin typeface="Calibri"/>
                <a:cs typeface="Calibri"/>
              </a:rPr>
              <a:t>...............................................................................................</a:t>
            </a:r>
            <a:r>
              <a:rPr sz="1100" dirty="0">
                <a:latin typeface="Calibri"/>
                <a:cs typeface="Calibri"/>
              </a:rPr>
              <a:t>.</a:t>
            </a:r>
            <a:r>
              <a:rPr sz="1100" spc="-5" dirty="0">
                <a:latin typeface="Calibri"/>
                <a:cs typeface="Calibri"/>
              </a:rPr>
              <a:t>.........................</a:t>
            </a:r>
            <a:endParaRPr sz="1100">
              <a:latin typeface="Calibri"/>
              <a:cs typeface="Calibri"/>
            </a:endParaRPr>
          </a:p>
          <a:p>
            <a:pPr marL="234950" fontAlgn="auto">
              <a:spcBef>
                <a:spcPts val="625"/>
              </a:spcBef>
              <a:spcAft>
                <a:spcPts val="0"/>
              </a:spcAft>
              <a:defRPr/>
            </a:pPr>
            <a:r>
              <a:rPr sz="1100" b="1" spc="-10" dirty="0">
                <a:latin typeface="Calibri"/>
                <a:cs typeface="Calibri"/>
              </a:rPr>
              <a:t>5</a:t>
            </a:r>
            <a:r>
              <a:rPr sz="1100" b="1" dirty="0">
                <a:latin typeface="Calibri"/>
                <a:cs typeface="Calibri"/>
              </a:rPr>
              <a:t>.</a:t>
            </a:r>
            <a:r>
              <a:rPr sz="1100" b="1" spc="-25" dirty="0">
                <a:latin typeface="Times New Roman"/>
                <a:cs typeface="Times New Roman"/>
              </a:rPr>
              <a:t> </a:t>
            </a:r>
            <a:r>
              <a:rPr sz="1100" b="1" spc="-5" dirty="0">
                <a:latin typeface="Calibri"/>
                <a:cs typeface="Calibri"/>
              </a:rPr>
              <a:t>De</a:t>
            </a:r>
            <a:r>
              <a:rPr sz="1100" b="1" spc="-20" dirty="0">
                <a:latin typeface="Calibri"/>
                <a:cs typeface="Calibri"/>
              </a:rPr>
              <a:t>p</a:t>
            </a:r>
            <a:r>
              <a:rPr sz="1100" b="1" dirty="0">
                <a:latin typeface="Calibri"/>
                <a:cs typeface="Calibri"/>
              </a:rPr>
              <a:t>l</a:t>
            </a:r>
            <a:r>
              <a:rPr sz="1100" b="1" spc="-5" dirty="0">
                <a:latin typeface="Calibri"/>
                <a:cs typeface="Calibri"/>
              </a:rPr>
              <a:t>o</a:t>
            </a:r>
            <a:r>
              <a:rPr sz="1100" b="1" dirty="0">
                <a:latin typeface="Calibri"/>
                <a:cs typeface="Calibri"/>
              </a:rPr>
              <a:t>y</a:t>
            </a:r>
            <a:r>
              <a:rPr sz="1100" b="1" spc="-5" dirty="0">
                <a:latin typeface="Calibri"/>
                <a:cs typeface="Calibri"/>
              </a:rPr>
              <a:t>men</a:t>
            </a:r>
            <a:r>
              <a:rPr sz="1100" b="1" dirty="0">
                <a:latin typeface="Calibri"/>
                <a:cs typeface="Calibri"/>
              </a:rPr>
              <a:t>t</a:t>
            </a:r>
            <a:r>
              <a:rPr sz="1100" spc="-5" dirty="0">
                <a:latin typeface="Calibri"/>
                <a:cs typeface="Calibri"/>
              </a:rPr>
              <a:t>............</a:t>
            </a:r>
            <a:r>
              <a:rPr sz="1100" spc="5" dirty="0">
                <a:latin typeface="Calibri"/>
                <a:cs typeface="Calibri"/>
              </a:rPr>
              <a:t>.</a:t>
            </a:r>
            <a:r>
              <a:rPr sz="1100" spc="-5" dirty="0">
                <a:latin typeface="Calibri"/>
                <a:cs typeface="Calibri"/>
              </a:rPr>
              <a:t>.........</a:t>
            </a:r>
            <a:r>
              <a:rPr sz="1100" spc="5" dirty="0">
                <a:latin typeface="Calibri"/>
                <a:cs typeface="Calibri"/>
              </a:rPr>
              <a:t>.</a:t>
            </a:r>
            <a:r>
              <a:rPr sz="1100" spc="-5" dirty="0">
                <a:latin typeface="Calibri"/>
                <a:cs typeface="Calibri"/>
              </a:rPr>
              <a:t>......</a:t>
            </a:r>
            <a:r>
              <a:rPr sz="1100" spc="5" dirty="0">
                <a:latin typeface="Calibri"/>
                <a:cs typeface="Calibri"/>
              </a:rPr>
              <a:t>.</a:t>
            </a:r>
            <a:r>
              <a:rPr sz="1100" spc="-5" dirty="0">
                <a:latin typeface="Calibri"/>
                <a:cs typeface="Calibri"/>
              </a:rPr>
              <a:t>......</a:t>
            </a:r>
            <a:r>
              <a:rPr sz="1100" spc="5" dirty="0">
                <a:latin typeface="Calibri"/>
                <a:cs typeface="Calibri"/>
              </a:rPr>
              <a:t>.</a:t>
            </a:r>
            <a:r>
              <a:rPr sz="1100" spc="-5" dirty="0">
                <a:latin typeface="Calibri"/>
                <a:cs typeface="Calibri"/>
              </a:rPr>
              <a:t>......</a:t>
            </a:r>
            <a:r>
              <a:rPr sz="1100" spc="5" dirty="0">
                <a:latin typeface="Calibri"/>
                <a:cs typeface="Calibri"/>
              </a:rPr>
              <a:t>.</a:t>
            </a:r>
            <a:r>
              <a:rPr sz="1100" spc="-5" dirty="0">
                <a:latin typeface="Calibri"/>
                <a:cs typeface="Calibri"/>
              </a:rPr>
              <a:t>......</a:t>
            </a:r>
            <a:r>
              <a:rPr sz="1100" spc="5" dirty="0">
                <a:latin typeface="Calibri"/>
                <a:cs typeface="Calibri"/>
              </a:rPr>
              <a:t>.</a:t>
            </a:r>
            <a:r>
              <a:rPr sz="1100" spc="-5" dirty="0">
                <a:latin typeface="Calibri"/>
                <a:cs typeface="Calibri"/>
              </a:rPr>
              <a:t>.....</a:t>
            </a:r>
            <a:r>
              <a:rPr sz="1100" spc="5" dirty="0">
                <a:latin typeface="Calibri"/>
                <a:cs typeface="Calibri"/>
              </a:rPr>
              <a:t>.</a:t>
            </a:r>
            <a:r>
              <a:rPr sz="1100" spc="-5" dirty="0">
                <a:latin typeface="Calibri"/>
                <a:cs typeface="Calibri"/>
              </a:rPr>
              <a:t>.........</a:t>
            </a:r>
            <a:r>
              <a:rPr sz="1100" spc="5" dirty="0">
                <a:latin typeface="Calibri"/>
                <a:cs typeface="Calibri"/>
              </a:rPr>
              <a:t>.</a:t>
            </a:r>
            <a:r>
              <a:rPr sz="1100" spc="-5" dirty="0">
                <a:latin typeface="Calibri"/>
                <a:cs typeface="Calibri"/>
              </a:rPr>
              <a:t>......</a:t>
            </a:r>
            <a:r>
              <a:rPr sz="1100" spc="5" dirty="0">
                <a:latin typeface="Calibri"/>
                <a:cs typeface="Calibri"/>
              </a:rPr>
              <a:t>.</a:t>
            </a:r>
            <a:r>
              <a:rPr sz="1100" spc="-5" dirty="0">
                <a:latin typeface="Calibri"/>
                <a:cs typeface="Calibri"/>
              </a:rPr>
              <a:t>......</a:t>
            </a:r>
            <a:r>
              <a:rPr sz="1100" spc="5" dirty="0">
                <a:latin typeface="Calibri"/>
                <a:cs typeface="Calibri"/>
              </a:rPr>
              <a:t>.</a:t>
            </a:r>
            <a:r>
              <a:rPr sz="1100" spc="-5" dirty="0">
                <a:latin typeface="Calibri"/>
                <a:cs typeface="Calibri"/>
              </a:rPr>
              <a:t>......</a:t>
            </a:r>
            <a:r>
              <a:rPr sz="1100" spc="5" dirty="0">
                <a:latin typeface="Calibri"/>
                <a:cs typeface="Calibri"/>
              </a:rPr>
              <a:t>.</a:t>
            </a:r>
            <a:r>
              <a:rPr sz="1100" spc="-5" dirty="0">
                <a:latin typeface="Calibri"/>
                <a:cs typeface="Calibri"/>
              </a:rPr>
              <a:t>......</a:t>
            </a:r>
            <a:r>
              <a:rPr sz="1100" spc="5" dirty="0">
                <a:latin typeface="Calibri"/>
                <a:cs typeface="Calibri"/>
              </a:rPr>
              <a:t>.</a:t>
            </a:r>
            <a:r>
              <a:rPr sz="1100" spc="-5" dirty="0">
                <a:latin typeface="Calibri"/>
                <a:cs typeface="Calibri"/>
              </a:rPr>
              <a:t>.....</a:t>
            </a:r>
            <a:r>
              <a:rPr sz="1100" spc="5" dirty="0">
                <a:latin typeface="Calibri"/>
                <a:cs typeface="Calibri"/>
              </a:rPr>
              <a:t>.</a:t>
            </a:r>
            <a:r>
              <a:rPr sz="1100" spc="-5" dirty="0">
                <a:latin typeface="Calibri"/>
                <a:cs typeface="Calibri"/>
              </a:rPr>
              <a:t>.........</a:t>
            </a:r>
            <a:r>
              <a:rPr sz="1100" spc="5" dirty="0">
                <a:latin typeface="Calibri"/>
                <a:cs typeface="Calibri"/>
              </a:rPr>
              <a:t>.</a:t>
            </a:r>
            <a:r>
              <a:rPr sz="1100" spc="-5" dirty="0">
                <a:latin typeface="Calibri"/>
                <a:cs typeface="Calibri"/>
              </a:rPr>
              <a:t>......</a:t>
            </a:r>
            <a:r>
              <a:rPr sz="1100" spc="5" dirty="0">
                <a:latin typeface="Calibri"/>
                <a:cs typeface="Calibri"/>
              </a:rPr>
              <a:t>.</a:t>
            </a:r>
            <a:r>
              <a:rPr sz="1100" spc="-5" dirty="0">
                <a:latin typeface="Calibri"/>
                <a:cs typeface="Calibri"/>
              </a:rPr>
              <a:t>......</a:t>
            </a:r>
            <a:r>
              <a:rPr sz="1100" spc="30" dirty="0">
                <a:latin typeface="Calibri"/>
                <a:cs typeface="Calibri"/>
              </a:rPr>
              <a:t>.</a:t>
            </a:r>
            <a:r>
              <a:rPr sz="1100" spc="-5" dirty="0">
                <a:latin typeface="Calibri"/>
                <a:cs typeface="Calibri"/>
              </a:rPr>
              <a:t>......</a:t>
            </a:r>
            <a:endParaRPr sz="1100">
              <a:latin typeface="Calibri"/>
              <a:cs typeface="Calibri"/>
            </a:endParaRPr>
          </a:p>
        </p:txBody>
      </p:sp>
      <p:sp>
        <p:nvSpPr>
          <p:cNvPr id="6" name="object 6">
            <a:extLst>
              <a:ext uri="{FF2B5EF4-FFF2-40B4-BE49-F238E27FC236}">
                <a16:creationId xmlns:a16="http://schemas.microsoft.com/office/drawing/2014/main" id="{D14FD06F-3C3A-84FF-CD30-D51163B21E01}"/>
              </a:ext>
            </a:extLst>
          </p:cNvPr>
          <p:cNvSpPr txBox="1"/>
          <p:nvPr/>
        </p:nvSpPr>
        <p:spPr>
          <a:xfrm>
            <a:off x="956469" y="5422900"/>
            <a:ext cx="5749925" cy="1685654"/>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600" b="1" dirty="0">
                <a:latin typeface="Arial" panose="020B0604020202020204" pitchFamily="34" charset="0"/>
              </a:rPr>
              <a:t>Abstract</a:t>
            </a:r>
            <a:endParaRPr lang="en-US" altLang="en-US" sz="1600" dirty="0">
              <a:latin typeface="Arial" panose="020B0604020202020204" pitchFamily="34" charset="0"/>
            </a:endParaRPr>
          </a:p>
          <a:p>
            <a:pPr>
              <a:lnSpc>
                <a:spcPct val="104000"/>
              </a:lnSpc>
              <a:spcBef>
                <a:spcPts val="863"/>
              </a:spcBef>
            </a:pPr>
            <a:r>
              <a:rPr lang="en-US" altLang="en-US" sz="1100" dirty="0">
                <a:latin typeface="Arial" panose="020B0604020202020204" pitchFamily="34" charset="0"/>
              </a:rPr>
              <a:t>It's</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not</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that</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we</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humans</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only</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take</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debts</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to</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manage</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our</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necessities.</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A</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country</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may</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also</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take</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debt</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to</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manage</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its</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economy.</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For</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example,</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infrastructure</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spending</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is</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one</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costly</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ingredient</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required</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for</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a</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country's</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citizens</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to</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lead</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comfortable</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lives.</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The</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World</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Bank</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is</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the</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organization</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that</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provides</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debt</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to</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countries.</a:t>
            </a:r>
          </a:p>
          <a:p>
            <a:pPr>
              <a:lnSpc>
                <a:spcPct val="104000"/>
              </a:lnSpc>
              <a:spcBef>
                <a:spcPts val="788"/>
              </a:spcBef>
            </a:pPr>
            <a:r>
              <a:rPr lang="en-US" altLang="en-US" sz="1100" dirty="0">
                <a:latin typeface="Arial" panose="020B0604020202020204" pitchFamily="34" charset="0"/>
              </a:rPr>
              <a:t>We</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are</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going</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to</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analyze</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international</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debt</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data</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collected</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by</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The</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World</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Bank.</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The</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dataset</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contains</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information</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about</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the</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amount</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of</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debt</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(in</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USD)</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owed</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by</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developing</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countries</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across</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several</a:t>
            </a:r>
            <a:r>
              <a:rPr lang="en-US" altLang="en-US" sz="1100" dirty="0">
                <a:latin typeface="Times New Roman" panose="02020603050405020304" pitchFamily="18" charset="0"/>
                <a:cs typeface="Times New Roman" panose="02020603050405020304" pitchFamily="18" charset="0"/>
              </a:rPr>
              <a:t> </a:t>
            </a:r>
            <a:r>
              <a:rPr lang="en-US" altLang="en-US" sz="1100" dirty="0">
                <a:latin typeface="Arial" panose="020B0604020202020204" pitchFamily="34" charset="0"/>
              </a:rPr>
              <a:t>categories.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bject 2">
            <a:extLst>
              <a:ext uri="{FF2B5EF4-FFF2-40B4-BE49-F238E27FC236}">
                <a16:creationId xmlns:a16="http://schemas.microsoft.com/office/drawing/2014/main" id="{D66F1449-8F7D-A0A2-07A8-43AC04C45285}"/>
              </a:ext>
            </a:extLst>
          </p:cNvPr>
          <p:cNvSpPr txBox="1">
            <a:spLocks noChangeArrowheads="1"/>
          </p:cNvSpPr>
          <p:nvPr/>
        </p:nvSpPr>
        <p:spPr bwMode="auto">
          <a:xfrm>
            <a:off x="739775" y="385763"/>
            <a:ext cx="96838"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a:solidFill>
                  <a:srgbClr val="FFFFFF"/>
                </a:solidFill>
                <a:cs typeface="Calibri" panose="020F0502020204030204" pitchFamily="34" charset="0"/>
              </a:rPr>
              <a:t>4</a:t>
            </a:r>
            <a:endParaRPr lang="en-US" altLang="en-US" sz="1100">
              <a:cs typeface="Calibri" panose="020F0502020204030204" pitchFamily="34" charset="0"/>
            </a:endParaRPr>
          </a:p>
        </p:txBody>
      </p:sp>
      <p:sp>
        <p:nvSpPr>
          <p:cNvPr id="6" name="object 6">
            <a:extLst>
              <a:ext uri="{FF2B5EF4-FFF2-40B4-BE49-F238E27FC236}">
                <a16:creationId xmlns:a16="http://schemas.microsoft.com/office/drawing/2014/main" id="{AE896F96-A425-6096-1EB6-35D737712E07}"/>
              </a:ext>
            </a:extLst>
          </p:cNvPr>
          <p:cNvSpPr>
            <a:spLocks noGrp="1"/>
          </p:cNvSpPr>
          <p:nvPr>
            <p:ph type="sldNum" sz="quarter" idx="12"/>
          </p:nvPr>
        </p:nvSpPr>
        <p:spPr/>
        <p:txBody>
          <a:bodyPr/>
          <a:lstStyle>
            <a:lvl1pPr marL="254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4ECA8E9C-9EAB-477E-A7EE-69F5C589C4A4}" type="slidenum">
              <a:rPr lang="en-US" altLang="en-US">
                <a:solidFill>
                  <a:srgbClr val="2E5395"/>
                </a:solidFill>
                <a:latin typeface="Calibri Light" panose="020F0302020204030204" pitchFamily="34" charset="0"/>
              </a:rPr>
              <a:pPr/>
              <a:t>4</a:t>
            </a:fld>
            <a:endParaRPr lang="en-US" altLang="en-US">
              <a:solidFill>
                <a:srgbClr val="2E5395"/>
              </a:solidFill>
              <a:latin typeface="Calibri Light" panose="020F0302020204030204" pitchFamily="34" charset="0"/>
            </a:endParaRPr>
          </a:p>
        </p:txBody>
      </p:sp>
      <p:sp>
        <p:nvSpPr>
          <p:cNvPr id="3" name="object 3">
            <a:extLst>
              <a:ext uri="{FF2B5EF4-FFF2-40B4-BE49-F238E27FC236}">
                <a16:creationId xmlns:a16="http://schemas.microsoft.com/office/drawing/2014/main" id="{2869B521-F0BB-B2B9-B452-C0AF332C6806}"/>
              </a:ext>
            </a:extLst>
          </p:cNvPr>
          <p:cNvSpPr txBox="1"/>
          <p:nvPr/>
        </p:nvSpPr>
        <p:spPr>
          <a:xfrm>
            <a:off x="1003300" y="369888"/>
            <a:ext cx="5624513" cy="2791470"/>
          </a:xfrm>
          <a:prstGeom prst="rect">
            <a:avLst/>
          </a:prstGeom>
        </p:spPr>
        <p:txBody>
          <a:bodyPr wrap="square" lIns="0" tIns="0" rIns="0" bIns="0">
            <a:spAutoFit/>
          </a:bodyPr>
          <a:lstStyle>
            <a:lvl1pPr marL="103188">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400" dirty="0">
              <a:latin typeface="Times New Roman" panose="02020603050405020304" pitchFamily="18" charset="0"/>
              <a:cs typeface="Times New Roman" panose="02020603050405020304" pitchFamily="18" charset="0"/>
            </a:endParaRPr>
          </a:p>
          <a:p>
            <a:pPr>
              <a:spcBef>
                <a:spcPts val="1125"/>
              </a:spcBef>
            </a:pPr>
            <a:r>
              <a:rPr lang="en-US" altLang="en-US" b="1" dirty="0">
                <a:latin typeface="Segoe UI Semibold" panose="020B0702040204020203" pitchFamily="34" charset="0"/>
                <a:cs typeface="Segoe UI Semibold" panose="020B0702040204020203" pitchFamily="34" charset="0"/>
              </a:rPr>
              <a:t>	Introduction</a:t>
            </a:r>
            <a:endParaRPr lang="en-US" altLang="en-US" dirty="0">
              <a:latin typeface="Segoe UI Semibold" panose="020B0702040204020203" pitchFamily="34" charset="0"/>
              <a:cs typeface="Segoe UI Semibold" panose="020B0702040204020203" pitchFamily="34" charset="0"/>
            </a:endParaRPr>
          </a:p>
          <a:p>
            <a:pPr>
              <a:spcBef>
                <a:spcPts val="50"/>
              </a:spcBef>
            </a:pPr>
            <a:endParaRPr lang="en-US" altLang="en-US" sz="1700" dirty="0">
              <a:latin typeface="Times New Roman" panose="02020603050405020304" pitchFamily="18" charset="0"/>
              <a:cs typeface="Times New Roman" panose="02020603050405020304" pitchFamily="18" charset="0"/>
            </a:endParaRPr>
          </a:p>
          <a:p>
            <a:r>
              <a:rPr lang="en-US" altLang="en-US" sz="1600" b="1" dirty="0">
                <a:latin typeface="Segoe UI Semibold" panose="020B0702040204020203" pitchFamily="34" charset="0"/>
                <a:cs typeface="Segoe UI Semibold" panose="020B0702040204020203" pitchFamily="34" charset="0"/>
              </a:rPr>
              <a:t>1.1  Why this High-Lovel Design Document?</a:t>
            </a:r>
            <a:endParaRPr lang="en-US" altLang="en-US" sz="1600" dirty="0">
              <a:latin typeface="Segoe UI Semibold" panose="020B0702040204020203" pitchFamily="34" charset="0"/>
              <a:cs typeface="Segoe UI Semibold" panose="020B0702040204020203" pitchFamily="34" charset="0"/>
            </a:endParaRPr>
          </a:p>
          <a:p>
            <a:pPr>
              <a:lnSpc>
                <a:spcPct val="104000"/>
              </a:lnSpc>
              <a:spcBef>
                <a:spcPts val="838"/>
              </a:spcBef>
            </a:pPr>
            <a:r>
              <a:rPr lang="en-US" altLang="en-US" sz="1200" dirty="0">
                <a:latin typeface="Segoe UI Semibold" panose="020B0702040204020203" pitchFamily="34" charset="0"/>
                <a:cs typeface="Segoe UI Semibold" panose="020B0702040204020203" pitchFamily="34" charset="0"/>
              </a:rPr>
              <a:t>The purpose of this High-Level Design (HLD) Document is to add the necessary detail to the current project description to represent a suitable model for coding. This document is also intended to help detect contradictions prior to coding and can be used as a reference  manual for how the modules interact at a high level.</a:t>
            </a:r>
          </a:p>
          <a:p>
            <a:pPr>
              <a:spcBef>
                <a:spcPts val="838"/>
              </a:spcBef>
            </a:pPr>
            <a:r>
              <a:rPr lang="en-US" altLang="en-US" sz="1200" dirty="0">
                <a:latin typeface="Segoe UI Semibold" panose="020B0702040204020203" pitchFamily="34" charset="0"/>
                <a:cs typeface="Segoe UI Semibold" panose="020B0702040204020203" pitchFamily="34" charset="0"/>
              </a:rPr>
              <a:t>The HLD will:</a:t>
            </a:r>
          </a:p>
          <a:p>
            <a:pPr>
              <a:spcBef>
                <a:spcPts val="838"/>
              </a:spcBef>
            </a:pPr>
            <a:endParaRPr lang="en-US" altLang="en-US" sz="1200" dirty="0">
              <a:latin typeface="Segoe UI Semibold" panose="020B0702040204020203" pitchFamily="34" charset="0"/>
              <a:cs typeface="Segoe UI Semibold" panose="020B0702040204020203" pitchFamily="34" charset="0"/>
            </a:endParaRPr>
          </a:p>
        </p:txBody>
      </p:sp>
      <p:sp>
        <p:nvSpPr>
          <p:cNvPr id="4" name="object 4">
            <a:extLst>
              <a:ext uri="{FF2B5EF4-FFF2-40B4-BE49-F238E27FC236}">
                <a16:creationId xmlns:a16="http://schemas.microsoft.com/office/drawing/2014/main" id="{46DC7DA6-D198-21FD-3B9A-FFAB3FC78BD9}"/>
              </a:ext>
            </a:extLst>
          </p:cNvPr>
          <p:cNvSpPr txBox="1"/>
          <p:nvPr/>
        </p:nvSpPr>
        <p:spPr>
          <a:xfrm>
            <a:off x="1187450" y="3038475"/>
            <a:ext cx="3859213" cy="2834109"/>
          </a:xfrm>
          <a:prstGeom prst="rect">
            <a:avLst/>
          </a:prstGeom>
        </p:spPr>
        <p:txBody>
          <a:bodyPr lIns="0" tIns="0" rIns="0" bIns="0">
            <a:spAutoFit/>
          </a:bodyPr>
          <a:lstStyle/>
          <a:p>
            <a:pPr marL="240665" indent="-227965" fontAlgn="auto">
              <a:spcBef>
                <a:spcPts val="0"/>
              </a:spcBef>
              <a:spcAft>
                <a:spcPts val="0"/>
              </a:spcAft>
              <a:buFont typeface="Symbol"/>
              <a:buChar char=""/>
              <a:tabLst>
                <a:tab pos="241300" algn="l"/>
              </a:tabLst>
              <a:defRPr/>
            </a:pPr>
            <a:r>
              <a:rPr sz="1200" spc="-5" dirty="0">
                <a:latin typeface="Segoe UI Semibold" panose="020B0702040204020203" pitchFamily="34" charset="0"/>
                <a:cs typeface="Segoe UI Semibold" panose="020B0702040204020203" pitchFamily="34" charset="0"/>
              </a:rPr>
              <a:t>P</a:t>
            </a:r>
            <a:r>
              <a:rPr sz="1200" dirty="0">
                <a:latin typeface="Segoe UI Semibold" panose="020B0702040204020203" pitchFamily="34" charset="0"/>
                <a:cs typeface="Segoe UI Semibold" panose="020B0702040204020203" pitchFamily="34" charset="0"/>
              </a:rPr>
              <a:t>r</a:t>
            </a:r>
            <a:r>
              <a:rPr sz="1200" spc="-5" dirty="0">
                <a:latin typeface="Segoe UI Semibold" panose="020B0702040204020203" pitchFamily="34" charset="0"/>
                <a:cs typeface="Segoe UI Semibold" panose="020B0702040204020203" pitchFamily="34" charset="0"/>
              </a:rPr>
              <a:t>esen</a:t>
            </a:r>
            <a:r>
              <a:rPr sz="1200" dirty="0">
                <a:latin typeface="Segoe UI Semibold" panose="020B0702040204020203" pitchFamily="34" charset="0"/>
                <a:cs typeface="Segoe UI Semibold" panose="020B0702040204020203" pitchFamily="34" charset="0"/>
              </a:rPr>
              <a:t>t</a:t>
            </a:r>
            <a:r>
              <a:rPr sz="1200" spc="25"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a</a:t>
            </a:r>
            <a:r>
              <a:rPr sz="1200" spc="-10" dirty="0">
                <a:latin typeface="Segoe UI Semibold" panose="020B0702040204020203" pitchFamily="34" charset="0"/>
                <a:cs typeface="Segoe UI Semibold" panose="020B0702040204020203" pitchFamily="34" charset="0"/>
              </a:rPr>
              <a:t>l</a:t>
            </a:r>
            <a:r>
              <a:rPr sz="1200" dirty="0">
                <a:latin typeface="Segoe UI Semibold" panose="020B0702040204020203" pitchFamily="34" charset="0"/>
                <a:cs typeface="Segoe UI Semibold" panose="020B0702040204020203" pitchFamily="34" charset="0"/>
              </a:rPr>
              <a:t>l</a:t>
            </a:r>
            <a:r>
              <a:rPr sz="1200" spc="30" dirty="0">
                <a:latin typeface="Segoe UI Semibold" panose="020B0702040204020203" pitchFamily="34" charset="0"/>
                <a:cs typeface="Segoe UI Semibold" panose="020B0702040204020203" pitchFamily="34" charset="0"/>
              </a:rPr>
              <a:t> </a:t>
            </a:r>
            <a:r>
              <a:rPr sz="1200" dirty="0">
                <a:latin typeface="Segoe UI Semibold" panose="020B0702040204020203" pitchFamily="34" charset="0"/>
                <a:cs typeface="Segoe UI Semibold" panose="020B0702040204020203" pitchFamily="34" charset="0"/>
              </a:rPr>
              <a:t>t</a:t>
            </a:r>
            <a:r>
              <a:rPr sz="1200" spc="-5" dirty="0">
                <a:latin typeface="Segoe UI Semibold" panose="020B0702040204020203" pitchFamily="34" charset="0"/>
                <a:cs typeface="Segoe UI Semibold" panose="020B0702040204020203" pitchFamily="34" charset="0"/>
              </a:rPr>
              <a:t>h</a:t>
            </a:r>
            <a:r>
              <a:rPr sz="1200" dirty="0">
                <a:latin typeface="Segoe UI Semibold" panose="020B0702040204020203" pitchFamily="34" charset="0"/>
                <a:cs typeface="Segoe UI Semibold" panose="020B0702040204020203" pitchFamily="34" charset="0"/>
              </a:rPr>
              <a:t>e</a:t>
            </a:r>
            <a:r>
              <a:rPr sz="1200" spc="2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de</a:t>
            </a:r>
            <a:r>
              <a:rPr sz="1200" dirty="0">
                <a:latin typeface="Segoe UI Semibold" panose="020B0702040204020203" pitchFamily="34" charset="0"/>
                <a:cs typeface="Segoe UI Semibold" panose="020B0702040204020203" pitchFamily="34" charset="0"/>
              </a:rPr>
              <a:t>s</a:t>
            </a:r>
            <a:r>
              <a:rPr sz="1200" spc="-1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g</a:t>
            </a:r>
            <a:r>
              <a:rPr sz="1200" dirty="0">
                <a:latin typeface="Segoe UI Semibold" panose="020B0702040204020203" pitchFamily="34" charset="0"/>
                <a:cs typeface="Segoe UI Semibold" panose="020B0702040204020203" pitchFamily="34" charset="0"/>
              </a:rPr>
              <a:t>n</a:t>
            </a:r>
            <a:r>
              <a:rPr sz="1200" spc="2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a</a:t>
            </a:r>
            <a:r>
              <a:rPr sz="1200" spc="-15" dirty="0">
                <a:latin typeface="Segoe UI Semibold" panose="020B0702040204020203" pitchFamily="34" charset="0"/>
                <a:cs typeface="Segoe UI Semibold" panose="020B0702040204020203" pitchFamily="34" charset="0"/>
              </a:rPr>
              <a:t>s</a:t>
            </a:r>
            <a:r>
              <a:rPr sz="1200" spc="-5" dirty="0">
                <a:latin typeface="Segoe UI Semibold" panose="020B0702040204020203" pitchFamily="34" charset="0"/>
                <a:cs typeface="Segoe UI Semibold" panose="020B0702040204020203" pitchFamily="34" charset="0"/>
              </a:rPr>
              <a:t>pe</a:t>
            </a:r>
            <a:r>
              <a:rPr sz="1200" dirty="0">
                <a:latin typeface="Segoe UI Semibold" panose="020B0702040204020203" pitchFamily="34" charset="0"/>
                <a:cs typeface="Segoe UI Semibold" panose="020B0702040204020203" pitchFamily="34" charset="0"/>
              </a:rPr>
              <a:t>cts</a:t>
            </a:r>
            <a:r>
              <a:rPr sz="1200" spc="35"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an</a:t>
            </a:r>
            <a:r>
              <a:rPr sz="1200" dirty="0">
                <a:latin typeface="Segoe UI Semibold" panose="020B0702040204020203" pitchFamily="34" charset="0"/>
                <a:cs typeface="Segoe UI Semibold" panose="020B0702040204020203" pitchFamily="34" charset="0"/>
              </a:rPr>
              <a:t>d</a:t>
            </a:r>
            <a:r>
              <a:rPr sz="1200" spc="2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d</a:t>
            </a:r>
            <a:r>
              <a:rPr sz="1200" spc="-20" dirty="0">
                <a:latin typeface="Segoe UI Semibold" panose="020B0702040204020203" pitchFamily="34" charset="0"/>
                <a:cs typeface="Segoe UI Semibold" panose="020B0702040204020203" pitchFamily="34" charset="0"/>
              </a:rPr>
              <a:t>e</a:t>
            </a:r>
            <a:r>
              <a:rPr sz="1200" spc="15" dirty="0">
                <a:latin typeface="Segoe UI Semibold" panose="020B0702040204020203" pitchFamily="34" charset="0"/>
                <a:cs typeface="Segoe UI Semibold" panose="020B0702040204020203" pitchFamily="34" charset="0"/>
              </a:rPr>
              <a:t>f</a:t>
            </a:r>
            <a:r>
              <a:rPr sz="1200" spc="-1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n</a:t>
            </a:r>
            <a:r>
              <a:rPr sz="1200" dirty="0">
                <a:latin typeface="Segoe UI Semibold" panose="020B0702040204020203" pitchFamily="34" charset="0"/>
                <a:cs typeface="Segoe UI Semibold" panose="020B0702040204020203" pitchFamily="34" charset="0"/>
              </a:rPr>
              <a:t>e</a:t>
            </a:r>
            <a:r>
              <a:rPr sz="1200" spc="20" dirty="0">
                <a:latin typeface="Segoe UI Semibold" panose="020B0702040204020203" pitchFamily="34" charset="0"/>
                <a:cs typeface="Segoe UI Semibold" panose="020B0702040204020203" pitchFamily="34" charset="0"/>
              </a:rPr>
              <a:t> </a:t>
            </a:r>
            <a:r>
              <a:rPr sz="1200" dirty="0">
                <a:latin typeface="Segoe UI Semibold" panose="020B0702040204020203" pitchFamily="34" charset="0"/>
                <a:cs typeface="Segoe UI Semibold" panose="020B0702040204020203" pitchFamily="34" charset="0"/>
              </a:rPr>
              <a:t>t</a:t>
            </a:r>
            <a:r>
              <a:rPr sz="1200" spc="-5" dirty="0">
                <a:latin typeface="Segoe UI Semibold" panose="020B0702040204020203" pitchFamily="34" charset="0"/>
                <a:cs typeface="Segoe UI Semibold" panose="020B0702040204020203" pitchFamily="34" charset="0"/>
              </a:rPr>
              <a:t>h</a:t>
            </a:r>
            <a:r>
              <a:rPr sz="1200" spc="-20" dirty="0">
                <a:latin typeface="Segoe UI Semibold" panose="020B0702040204020203" pitchFamily="34" charset="0"/>
                <a:cs typeface="Segoe UI Semibold" panose="020B0702040204020203" pitchFamily="34" charset="0"/>
              </a:rPr>
              <a:t>e</a:t>
            </a:r>
            <a:r>
              <a:rPr sz="1200" dirty="0">
                <a:latin typeface="Segoe UI Semibold" panose="020B0702040204020203" pitchFamily="34" charset="0"/>
                <a:cs typeface="Segoe UI Semibold" panose="020B0702040204020203" pitchFamily="34" charset="0"/>
              </a:rPr>
              <a:t>m</a:t>
            </a:r>
            <a:r>
              <a:rPr sz="1200" spc="35" dirty="0">
                <a:latin typeface="Segoe UI Semibold" panose="020B0702040204020203" pitchFamily="34" charset="0"/>
                <a:cs typeface="Segoe UI Semibold" panose="020B0702040204020203" pitchFamily="34" charset="0"/>
              </a:rPr>
              <a:t> </a:t>
            </a:r>
            <a:r>
              <a:rPr sz="1200" spc="-10" dirty="0">
                <a:latin typeface="Segoe UI Semibold" panose="020B0702040204020203" pitchFamily="34" charset="0"/>
                <a:cs typeface="Segoe UI Semibold" panose="020B0702040204020203" pitchFamily="34" charset="0"/>
              </a:rPr>
              <a:t>i</a:t>
            </a:r>
            <a:r>
              <a:rPr sz="1200" dirty="0">
                <a:latin typeface="Segoe UI Semibold" panose="020B0702040204020203" pitchFamily="34" charset="0"/>
                <a:cs typeface="Segoe UI Semibold" panose="020B0702040204020203" pitchFamily="34" charset="0"/>
              </a:rPr>
              <a:t>n</a:t>
            </a:r>
            <a:r>
              <a:rPr sz="1200" spc="2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de</a:t>
            </a:r>
            <a:r>
              <a:rPr sz="1200" dirty="0">
                <a:latin typeface="Segoe UI Semibold" panose="020B0702040204020203" pitchFamily="34" charset="0"/>
                <a:cs typeface="Segoe UI Semibold" panose="020B0702040204020203" pitchFamily="34" charset="0"/>
              </a:rPr>
              <a:t>t</a:t>
            </a:r>
            <a:r>
              <a:rPr sz="1200" spc="-5" dirty="0">
                <a:latin typeface="Segoe UI Semibold" panose="020B0702040204020203" pitchFamily="34" charset="0"/>
                <a:cs typeface="Segoe UI Semibold" panose="020B0702040204020203" pitchFamily="34" charset="0"/>
              </a:rPr>
              <a:t>a</a:t>
            </a:r>
            <a:r>
              <a:rPr sz="1200" spc="-10" dirty="0">
                <a:latin typeface="Segoe UI Semibold" panose="020B0702040204020203" pitchFamily="34" charset="0"/>
                <a:cs typeface="Segoe UI Semibold" panose="020B0702040204020203" pitchFamily="34" charset="0"/>
              </a:rPr>
              <a:t>i</a:t>
            </a:r>
            <a:r>
              <a:rPr sz="1200" spc="10" dirty="0">
                <a:latin typeface="Segoe UI Semibold" panose="020B0702040204020203" pitchFamily="34" charset="0"/>
                <a:cs typeface="Segoe UI Semibold" panose="020B0702040204020203" pitchFamily="34" charset="0"/>
              </a:rPr>
              <a:t>l</a:t>
            </a:r>
            <a:r>
              <a:rPr sz="1200" dirty="0">
                <a:latin typeface="Segoe UI Semibold" panose="020B0702040204020203" pitchFamily="34" charset="0"/>
                <a:cs typeface="Segoe UI Semibold" panose="020B0702040204020203" pitchFamily="34" charset="0"/>
              </a:rPr>
              <a:t>.</a:t>
            </a:r>
          </a:p>
          <a:p>
            <a:pPr marL="240665" indent="-227965" fontAlgn="auto">
              <a:spcBef>
                <a:spcPts val="120"/>
              </a:spcBef>
              <a:spcAft>
                <a:spcPts val="0"/>
              </a:spcAft>
              <a:buFont typeface="Symbol"/>
              <a:buChar char=""/>
              <a:tabLst>
                <a:tab pos="241300" algn="l"/>
              </a:tabLst>
              <a:defRPr/>
            </a:pPr>
            <a:r>
              <a:rPr sz="1200" spc="-10" dirty="0">
                <a:latin typeface="Segoe UI Semibold" panose="020B0702040204020203" pitchFamily="34" charset="0"/>
                <a:cs typeface="Segoe UI Semibold" panose="020B0702040204020203" pitchFamily="34" charset="0"/>
              </a:rPr>
              <a:t>D</a:t>
            </a:r>
            <a:r>
              <a:rPr sz="1200" spc="-5" dirty="0">
                <a:latin typeface="Segoe UI Semibold" panose="020B0702040204020203" pitchFamily="34" charset="0"/>
                <a:cs typeface="Segoe UI Semibold" panose="020B0702040204020203" pitchFamily="34" charset="0"/>
              </a:rPr>
              <a:t>escrib</a:t>
            </a:r>
            <a:r>
              <a:rPr sz="1200" dirty="0">
                <a:latin typeface="Segoe UI Semibold" panose="020B0702040204020203" pitchFamily="34" charset="0"/>
                <a:cs typeface="Segoe UI Semibold" panose="020B0702040204020203" pitchFamily="34" charset="0"/>
              </a:rPr>
              <a:t>e</a:t>
            </a:r>
            <a:r>
              <a:rPr sz="1200" spc="3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t</a:t>
            </a:r>
            <a:r>
              <a:rPr sz="1200" spc="-5" dirty="0">
                <a:latin typeface="Segoe UI Semibold" panose="020B0702040204020203" pitchFamily="34" charset="0"/>
                <a:cs typeface="Segoe UI Semibold" panose="020B0702040204020203" pitchFamily="34" charset="0"/>
              </a:rPr>
              <a:t>h</a:t>
            </a:r>
            <a:r>
              <a:rPr sz="1200" dirty="0">
                <a:latin typeface="Segoe UI Semibold" panose="020B0702040204020203" pitchFamily="34" charset="0"/>
                <a:cs typeface="Segoe UI Semibold" panose="020B0702040204020203" pitchFamily="34" charset="0"/>
              </a:rPr>
              <a:t>e</a:t>
            </a:r>
            <a:r>
              <a:rPr sz="1200" spc="2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us</a:t>
            </a:r>
            <a:r>
              <a:rPr sz="1200" spc="-20" dirty="0">
                <a:latin typeface="Segoe UI Semibold" panose="020B0702040204020203" pitchFamily="34" charset="0"/>
                <a:cs typeface="Segoe UI Semibold" panose="020B0702040204020203" pitchFamily="34" charset="0"/>
              </a:rPr>
              <a:t>e</a:t>
            </a:r>
            <a:r>
              <a:rPr sz="1200" dirty="0">
                <a:latin typeface="Segoe UI Semibold" panose="020B0702040204020203" pitchFamily="34" charset="0"/>
                <a:cs typeface="Segoe UI Semibold" panose="020B0702040204020203" pitchFamily="34" charset="0"/>
              </a:rPr>
              <a:t>r</a:t>
            </a:r>
            <a:r>
              <a:rPr sz="1200" spc="35" dirty="0">
                <a:latin typeface="Segoe UI Semibold" panose="020B0702040204020203" pitchFamily="34" charset="0"/>
                <a:cs typeface="Segoe UI Semibold" panose="020B0702040204020203" pitchFamily="34" charset="0"/>
              </a:rPr>
              <a:t> </a:t>
            </a:r>
            <a:r>
              <a:rPr sz="1200" spc="-1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nt</a:t>
            </a:r>
            <a:r>
              <a:rPr sz="1200" spc="-15" dirty="0">
                <a:latin typeface="Segoe UI Semibold" panose="020B0702040204020203" pitchFamily="34" charset="0"/>
                <a:cs typeface="Segoe UI Semibold" panose="020B0702040204020203" pitchFamily="34" charset="0"/>
              </a:rPr>
              <a:t>e</a:t>
            </a:r>
            <a:r>
              <a:rPr sz="1200" spc="-10" dirty="0">
                <a:latin typeface="Segoe UI Semibold" panose="020B0702040204020203" pitchFamily="34" charset="0"/>
                <a:cs typeface="Segoe UI Semibold" panose="020B0702040204020203" pitchFamily="34" charset="0"/>
              </a:rPr>
              <a:t>r</a:t>
            </a:r>
            <a:r>
              <a:rPr sz="1200" spc="15" dirty="0">
                <a:latin typeface="Segoe UI Semibold" panose="020B0702040204020203" pitchFamily="34" charset="0"/>
                <a:cs typeface="Segoe UI Semibold" panose="020B0702040204020203" pitchFamily="34" charset="0"/>
              </a:rPr>
              <a:t>f</a:t>
            </a:r>
            <a:r>
              <a:rPr sz="1200" spc="-15" dirty="0">
                <a:latin typeface="Segoe UI Semibold" panose="020B0702040204020203" pitchFamily="34" charset="0"/>
                <a:cs typeface="Segoe UI Semibold" panose="020B0702040204020203" pitchFamily="34" charset="0"/>
              </a:rPr>
              <a:t>a</a:t>
            </a:r>
            <a:r>
              <a:rPr sz="1200" dirty="0">
                <a:latin typeface="Segoe UI Semibold" panose="020B0702040204020203" pitchFamily="34" charset="0"/>
                <a:cs typeface="Segoe UI Semibold" panose="020B0702040204020203" pitchFamily="34" charset="0"/>
              </a:rPr>
              <a:t>ce</a:t>
            </a:r>
            <a:r>
              <a:rPr sz="1200" spc="3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be</a:t>
            </a:r>
            <a:r>
              <a:rPr sz="1200" spc="-1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n</a:t>
            </a:r>
            <a:r>
              <a:rPr sz="1200" dirty="0">
                <a:latin typeface="Segoe UI Semibold" panose="020B0702040204020203" pitchFamily="34" charset="0"/>
                <a:cs typeface="Segoe UI Semibold" panose="020B0702040204020203" pitchFamily="34" charset="0"/>
              </a:rPr>
              <a:t>g</a:t>
            </a:r>
            <a:r>
              <a:rPr sz="1200" spc="30" dirty="0">
                <a:latin typeface="Segoe UI Semibold" panose="020B0702040204020203" pitchFamily="34" charset="0"/>
                <a:cs typeface="Segoe UI Semibold" panose="020B0702040204020203" pitchFamily="34" charset="0"/>
              </a:rPr>
              <a:t> </a:t>
            </a:r>
            <a:r>
              <a:rPr sz="1200" spc="-10" dirty="0">
                <a:latin typeface="Segoe UI Semibold" panose="020B0702040204020203" pitchFamily="34" charset="0"/>
                <a:cs typeface="Segoe UI Semibold" panose="020B0702040204020203" pitchFamily="34" charset="0"/>
              </a:rPr>
              <a:t>i</a:t>
            </a:r>
            <a:r>
              <a:rPr sz="1200" dirty="0">
                <a:latin typeface="Segoe UI Semibold" panose="020B0702040204020203" pitchFamily="34" charset="0"/>
                <a:cs typeface="Segoe UI Semibold" panose="020B0702040204020203" pitchFamily="34" charset="0"/>
              </a:rPr>
              <a:t>m</a:t>
            </a:r>
            <a:r>
              <a:rPr sz="1200" spc="-5" dirty="0">
                <a:latin typeface="Segoe UI Semibold" panose="020B0702040204020203" pitchFamily="34" charset="0"/>
                <a:cs typeface="Segoe UI Semibold" panose="020B0702040204020203" pitchFamily="34" charset="0"/>
              </a:rPr>
              <a:t>p</a:t>
            </a:r>
            <a:r>
              <a:rPr sz="1200" spc="-10" dirty="0">
                <a:latin typeface="Segoe UI Semibold" panose="020B0702040204020203" pitchFamily="34" charset="0"/>
                <a:cs typeface="Segoe UI Semibold" panose="020B0702040204020203" pitchFamily="34" charset="0"/>
              </a:rPr>
              <a:t>l</a:t>
            </a:r>
            <a:r>
              <a:rPr sz="1200" spc="-5" dirty="0">
                <a:latin typeface="Segoe UI Semibold" panose="020B0702040204020203" pitchFamily="34" charset="0"/>
                <a:cs typeface="Segoe UI Semibold" panose="020B0702040204020203" pitchFamily="34" charset="0"/>
              </a:rPr>
              <a:t>e</a:t>
            </a:r>
            <a:r>
              <a:rPr sz="1200" spc="-10" dirty="0">
                <a:latin typeface="Segoe UI Semibold" panose="020B0702040204020203" pitchFamily="34" charset="0"/>
                <a:cs typeface="Segoe UI Semibold" panose="020B0702040204020203" pitchFamily="34" charset="0"/>
              </a:rPr>
              <a:t>m</a:t>
            </a:r>
            <a:r>
              <a:rPr sz="1200" spc="-5" dirty="0">
                <a:latin typeface="Segoe UI Semibold" panose="020B0702040204020203" pitchFamily="34" charset="0"/>
                <a:cs typeface="Segoe UI Semibold" panose="020B0702040204020203" pitchFamily="34" charset="0"/>
              </a:rPr>
              <a:t>en</a:t>
            </a:r>
            <a:r>
              <a:rPr sz="1200" dirty="0">
                <a:latin typeface="Segoe UI Semibold" panose="020B0702040204020203" pitchFamily="34" charset="0"/>
                <a:cs typeface="Segoe UI Semibold" panose="020B0702040204020203" pitchFamily="34" charset="0"/>
              </a:rPr>
              <a:t>t</a:t>
            </a:r>
            <a:r>
              <a:rPr sz="1200" spc="-5" dirty="0">
                <a:latin typeface="Segoe UI Semibold" panose="020B0702040204020203" pitchFamily="34" charset="0"/>
                <a:cs typeface="Segoe UI Semibold" panose="020B0702040204020203" pitchFamily="34" charset="0"/>
              </a:rPr>
              <a:t>ed</a:t>
            </a:r>
            <a:r>
              <a:rPr sz="1200" dirty="0">
                <a:latin typeface="Segoe UI Semibold" panose="020B0702040204020203" pitchFamily="34" charset="0"/>
                <a:cs typeface="Segoe UI Semibold" panose="020B0702040204020203" pitchFamily="34" charset="0"/>
              </a:rPr>
              <a:t>.</a:t>
            </a:r>
          </a:p>
          <a:p>
            <a:pPr marL="240665" indent="-227965" fontAlgn="auto">
              <a:spcBef>
                <a:spcPts val="120"/>
              </a:spcBef>
              <a:spcAft>
                <a:spcPts val="0"/>
              </a:spcAft>
              <a:buFont typeface="Symbol"/>
              <a:buChar char=""/>
              <a:tabLst>
                <a:tab pos="241300" algn="l"/>
              </a:tabLst>
              <a:defRPr/>
            </a:pPr>
            <a:r>
              <a:rPr sz="1200" spc="-10" dirty="0">
                <a:latin typeface="Segoe UI Semibold" panose="020B0702040204020203" pitchFamily="34" charset="0"/>
                <a:cs typeface="Segoe UI Semibold" panose="020B0702040204020203" pitchFamily="34" charset="0"/>
              </a:rPr>
              <a:t>D</a:t>
            </a:r>
            <a:r>
              <a:rPr sz="1200" spc="-5" dirty="0">
                <a:latin typeface="Segoe UI Semibold" panose="020B0702040204020203" pitchFamily="34" charset="0"/>
                <a:cs typeface="Segoe UI Semibold" panose="020B0702040204020203" pitchFamily="34" charset="0"/>
              </a:rPr>
              <a:t>escrib</a:t>
            </a:r>
            <a:r>
              <a:rPr sz="1200" dirty="0">
                <a:latin typeface="Segoe UI Semibold" panose="020B0702040204020203" pitchFamily="34" charset="0"/>
                <a:cs typeface="Segoe UI Semibold" panose="020B0702040204020203" pitchFamily="34" charset="0"/>
              </a:rPr>
              <a:t>e</a:t>
            </a:r>
            <a:r>
              <a:rPr sz="1200" spc="3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t</a:t>
            </a:r>
            <a:r>
              <a:rPr sz="1200" spc="-5" dirty="0">
                <a:latin typeface="Segoe UI Semibold" panose="020B0702040204020203" pitchFamily="34" charset="0"/>
                <a:cs typeface="Segoe UI Semibold" panose="020B0702040204020203" pitchFamily="34" charset="0"/>
              </a:rPr>
              <a:t>h</a:t>
            </a:r>
            <a:r>
              <a:rPr sz="1200" dirty="0">
                <a:latin typeface="Segoe UI Semibold" panose="020B0702040204020203" pitchFamily="34" charset="0"/>
                <a:cs typeface="Segoe UI Semibold" panose="020B0702040204020203" pitchFamily="34" charset="0"/>
              </a:rPr>
              <a:t>e</a:t>
            </a:r>
            <a:r>
              <a:rPr sz="1200" spc="2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ha</a:t>
            </a:r>
            <a:r>
              <a:rPr sz="1200" dirty="0">
                <a:latin typeface="Segoe UI Semibold" panose="020B0702040204020203" pitchFamily="34" charset="0"/>
                <a:cs typeface="Segoe UI Semibold" panose="020B0702040204020203" pitchFamily="34" charset="0"/>
              </a:rPr>
              <a:t>r</a:t>
            </a:r>
            <a:r>
              <a:rPr sz="1200" spc="-5" dirty="0">
                <a:latin typeface="Segoe UI Semibold" panose="020B0702040204020203" pitchFamily="34" charset="0"/>
                <a:cs typeface="Segoe UI Semibold" panose="020B0702040204020203" pitchFamily="34" charset="0"/>
              </a:rPr>
              <a:t>d</a:t>
            </a:r>
            <a:r>
              <a:rPr sz="1200" spc="-20" dirty="0">
                <a:latin typeface="Segoe UI Semibold" panose="020B0702040204020203" pitchFamily="34" charset="0"/>
                <a:cs typeface="Segoe UI Semibold" panose="020B0702040204020203" pitchFamily="34" charset="0"/>
              </a:rPr>
              <a:t>w</a:t>
            </a:r>
            <a:r>
              <a:rPr sz="1200" spc="-5" dirty="0">
                <a:latin typeface="Segoe UI Semibold" panose="020B0702040204020203" pitchFamily="34" charset="0"/>
                <a:cs typeface="Segoe UI Semibold" panose="020B0702040204020203" pitchFamily="34" charset="0"/>
              </a:rPr>
              <a:t>ar</a:t>
            </a:r>
            <a:r>
              <a:rPr sz="1200" dirty="0">
                <a:latin typeface="Segoe UI Semibold" panose="020B0702040204020203" pitchFamily="34" charset="0"/>
                <a:cs typeface="Segoe UI Semibold" panose="020B0702040204020203" pitchFamily="34" charset="0"/>
              </a:rPr>
              <a:t>e</a:t>
            </a:r>
            <a:r>
              <a:rPr sz="1200" spc="35" dirty="0">
                <a:latin typeface="Segoe UI Semibold" panose="020B0702040204020203" pitchFamily="34" charset="0"/>
                <a:cs typeface="Segoe UI Semibold" panose="020B0702040204020203" pitchFamily="34" charset="0"/>
              </a:rPr>
              <a:t> </a:t>
            </a:r>
            <a:r>
              <a:rPr sz="1200" spc="-15" dirty="0">
                <a:latin typeface="Segoe UI Semibold" panose="020B0702040204020203" pitchFamily="34" charset="0"/>
                <a:cs typeface="Segoe UI Semibold" panose="020B0702040204020203" pitchFamily="34" charset="0"/>
              </a:rPr>
              <a:t>a</a:t>
            </a:r>
            <a:r>
              <a:rPr sz="1200" spc="-5" dirty="0">
                <a:latin typeface="Segoe UI Semibold" panose="020B0702040204020203" pitchFamily="34" charset="0"/>
                <a:cs typeface="Segoe UI Semibold" panose="020B0702040204020203" pitchFamily="34" charset="0"/>
              </a:rPr>
              <a:t>n</a:t>
            </a:r>
            <a:r>
              <a:rPr sz="1200" dirty="0">
                <a:latin typeface="Segoe UI Semibold" panose="020B0702040204020203" pitchFamily="34" charset="0"/>
                <a:cs typeface="Segoe UI Semibold" panose="020B0702040204020203" pitchFamily="34" charset="0"/>
              </a:rPr>
              <a:t>d</a:t>
            </a:r>
            <a:r>
              <a:rPr sz="1200" spc="30" dirty="0">
                <a:latin typeface="Segoe UI Semibold" panose="020B0702040204020203" pitchFamily="34" charset="0"/>
                <a:cs typeface="Segoe UI Semibold" panose="020B0702040204020203" pitchFamily="34" charset="0"/>
              </a:rPr>
              <a:t> </a:t>
            </a:r>
            <a:r>
              <a:rPr sz="1200" dirty="0">
                <a:latin typeface="Segoe UI Semibold" panose="020B0702040204020203" pitchFamily="34" charset="0"/>
                <a:cs typeface="Segoe UI Semibold" panose="020B0702040204020203" pitchFamily="34" charset="0"/>
              </a:rPr>
              <a:t>s</a:t>
            </a:r>
            <a:r>
              <a:rPr sz="1200" spc="-15" dirty="0">
                <a:latin typeface="Segoe UI Semibold" panose="020B0702040204020203" pitchFamily="34" charset="0"/>
                <a:cs typeface="Segoe UI Semibold" panose="020B0702040204020203" pitchFamily="34" charset="0"/>
              </a:rPr>
              <a:t>o</a:t>
            </a:r>
            <a:r>
              <a:rPr sz="1200" dirty="0">
                <a:latin typeface="Segoe UI Semibold" panose="020B0702040204020203" pitchFamily="34" charset="0"/>
                <a:cs typeface="Segoe UI Semibold" panose="020B0702040204020203" pitchFamily="34" charset="0"/>
              </a:rPr>
              <a:t>ft</a:t>
            </a:r>
            <a:r>
              <a:rPr sz="1200" spc="-20" dirty="0">
                <a:latin typeface="Segoe UI Semibold" panose="020B0702040204020203" pitchFamily="34" charset="0"/>
                <a:cs typeface="Segoe UI Semibold" panose="020B0702040204020203" pitchFamily="34" charset="0"/>
              </a:rPr>
              <a:t>w</a:t>
            </a:r>
            <a:r>
              <a:rPr sz="1200" spc="-5" dirty="0">
                <a:latin typeface="Segoe UI Semibold" panose="020B0702040204020203" pitchFamily="34" charset="0"/>
                <a:cs typeface="Segoe UI Semibold" panose="020B0702040204020203" pitchFamily="34" charset="0"/>
              </a:rPr>
              <a:t>ar</a:t>
            </a:r>
            <a:r>
              <a:rPr sz="1200" dirty="0">
                <a:latin typeface="Segoe UI Semibold" panose="020B0702040204020203" pitchFamily="34" charset="0"/>
                <a:cs typeface="Segoe UI Semibold" panose="020B0702040204020203" pitchFamily="34" charset="0"/>
              </a:rPr>
              <a:t>e</a:t>
            </a:r>
            <a:r>
              <a:rPr sz="1200" spc="35" dirty="0">
                <a:latin typeface="Segoe UI Semibold" panose="020B0702040204020203" pitchFamily="34" charset="0"/>
                <a:cs typeface="Segoe UI Semibold" panose="020B0702040204020203" pitchFamily="34" charset="0"/>
              </a:rPr>
              <a:t> </a:t>
            </a:r>
            <a:r>
              <a:rPr sz="1200" spc="-1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nte</a:t>
            </a:r>
            <a:r>
              <a:rPr sz="1200" spc="-10" dirty="0">
                <a:latin typeface="Segoe UI Semibold" panose="020B0702040204020203" pitchFamily="34" charset="0"/>
                <a:cs typeface="Segoe UI Semibold" panose="020B0702040204020203" pitchFamily="34" charset="0"/>
              </a:rPr>
              <a:t>r</a:t>
            </a:r>
            <a:r>
              <a:rPr sz="1200" dirty="0">
                <a:latin typeface="Segoe UI Semibold" panose="020B0702040204020203" pitchFamily="34" charset="0"/>
                <a:cs typeface="Segoe UI Semibold" panose="020B0702040204020203" pitchFamily="34" charset="0"/>
              </a:rPr>
              <a:t>f</a:t>
            </a:r>
            <a:r>
              <a:rPr sz="1200" spc="-5" dirty="0">
                <a:latin typeface="Segoe UI Semibold" panose="020B0702040204020203" pitchFamily="34" charset="0"/>
                <a:cs typeface="Segoe UI Semibold" panose="020B0702040204020203" pitchFamily="34" charset="0"/>
              </a:rPr>
              <a:t>ace</a:t>
            </a:r>
            <a:r>
              <a:rPr sz="1200" dirty="0">
                <a:latin typeface="Segoe UI Semibold" panose="020B0702040204020203" pitchFamily="34" charset="0"/>
                <a:cs typeface="Segoe UI Semibold" panose="020B0702040204020203" pitchFamily="34" charset="0"/>
              </a:rPr>
              <a:t>s.</a:t>
            </a:r>
          </a:p>
          <a:p>
            <a:pPr marL="240665" indent="-227965" fontAlgn="auto">
              <a:spcBef>
                <a:spcPts val="120"/>
              </a:spcBef>
              <a:spcAft>
                <a:spcPts val="0"/>
              </a:spcAft>
              <a:buFont typeface="Symbol"/>
              <a:buChar char=""/>
              <a:tabLst>
                <a:tab pos="241300" algn="l"/>
              </a:tabLst>
              <a:defRPr/>
            </a:pPr>
            <a:r>
              <a:rPr sz="1200" spc="-10" dirty="0">
                <a:latin typeface="Segoe UI Semibold" panose="020B0702040204020203" pitchFamily="34" charset="0"/>
                <a:cs typeface="Segoe UI Semibold" panose="020B0702040204020203" pitchFamily="34" charset="0"/>
              </a:rPr>
              <a:t>D</a:t>
            </a:r>
            <a:r>
              <a:rPr sz="1200" spc="-5" dirty="0">
                <a:latin typeface="Segoe UI Semibold" panose="020B0702040204020203" pitchFamily="34" charset="0"/>
                <a:cs typeface="Segoe UI Semibold" panose="020B0702040204020203" pitchFamily="34" charset="0"/>
              </a:rPr>
              <a:t>escrib</a:t>
            </a:r>
            <a:r>
              <a:rPr sz="1200" dirty="0">
                <a:latin typeface="Segoe UI Semibold" panose="020B0702040204020203" pitchFamily="34" charset="0"/>
                <a:cs typeface="Segoe UI Semibold" panose="020B0702040204020203" pitchFamily="34" charset="0"/>
              </a:rPr>
              <a:t>e</a:t>
            </a:r>
            <a:r>
              <a:rPr sz="1200" spc="3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t</a:t>
            </a:r>
            <a:r>
              <a:rPr sz="1200" spc="-5" dirty="0">
                <a:latin typeface="Segoe UI Semibold" panose="020B0702040204020203" pitchFamily="34" charset="0"/>
                <a:cs typeface="Segoe UI Semibold" panose="020B0702040204020203" pitchFamily="34" charset="0"/>
              </a:rPr>
              <a:t>h</a:t>
            </a:r>
            <a:r>
              <a:rPr sz="1200" dirty="0">
                <a:latin typeface="Segoe UI Semibold" panose="020B0702040204020203" pitchFamily="34" charset="0"/>
                <a:cs typeface="Segoe UI Semibold" panose="020B0702040204020203" pitchFamily="34" charset="0"/>
              </a:rPr>
              <a:t>e</a:t>
            </a:r>
            <a:r>
              <a:rPr sz="1200" spc="2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pe</a:t>
            </a:r>
            <a:r>
              <a:rPr sz="1200" spc="-10" dirty="0">
                <a:latin typeface="Segoe UI Semibold" panose="020B0702040204020203" pitchFamily="34" charset="0"/>
                <a:cs typeface="Segoe UI Semibold" panose="020B0702040204020203" pitchFamily="34" charset="0"/>
              </a:rPr>
              <a:t>r</a:t>
            </a:r>
            <a:r>
              <a:rPr sz="1200" dirty="0">
                <a:latin typeface="Segoe UI Semibold" panose="020B0702040204020203" pitchFamily="34" charset="0"/>
                <a:cs typeface="Segoe UI Semibold" panose="020B0702040204020203" pitchFamily="34" charset="0"/>
              </a:rPr>
              <a:t>f</a:t>
            </a:r>
            <a:r>
              <a:rPr sz="1200" spc="-5" dirty="0">
                <a:latin typeface="Segoe UI Semibold" panose="020B0702040204020203" pitchFamily="34" charset="0"/>
                <a:cs typeface="Segoe UI Semibold" panose="020B0702040204020203" pitchFamily="34" charset="0"/>
              </a:rPr>
              <a:t>o</a:t>
            </a:r>
            <a:r>
              <a:rPr sz="1200" spc="-10" dirty="0">
                <a:latin typeface="Segoe UI Semibold" panose="020B0702040204020203" pitchFamily="34" charset="0"/>
                <a:cs typeface="Segoe UI Semibold" panose="020B0702040204020203" pitchFamily="34" charset="0"/>
              </a:rPr>
              <a:t>r</a:t>
            </a:r>
            <a:r>
              <a:rPr sz="1200" dirty="0">
                <a:latin typeface="Segoe UI Semibold" panose="020B0702040204020203" pitchFamily="34" charset="0"/>
                <a:cs typeface="Segoe UI Semibold" panose="020B0702040204020203" pitchFamily="34" charset="0"/>
              </a:rPr>
              <a:t>m</a:t>
            </a:r>
            <a:r>
              <a:rPr sz="1200" spc="-5" dirty="0">
                <a:latin typeface="Segoe UI Semibold" panose="020B0702040204020203" pitchFamily="34" charset="0"/>
                <a:cs typeface="Segoe UI Semibold" panose="020B0702040204020203" pitchFamily="34" charset="0"/>
              </a:rPr>
              <a:t>an</a:t>
            </a:r>
            <a:r>
              <a:rPr sz="1200" spc="-15" dirty="0">
                <a:latin typeface="Segoe UI Semibold" panose="020B0702040204020203" pitchFamily="34" charset="0"/>
                <a:cs typeface="Segoe UI Semibold" panose="020B0702040204020203" pitchFamily="34" charset="0"/>
              </a:rPr>
              <a:t>c</a:t>
            </a:r>
            <a:r>
              <a:rPr sz="1200" dirty="0">
                <a:latin typeface="Segoe UI Semibold" panose="020B0702040204020203" pitchFamily="34" charset="0"/>
                <a:cs typeface="Segoe UI Semibold" panose="020B0702040204020203" pitchFamily="34" charset="0"/>
              </a:rPr>
              <a:t>e</a:t>
            </a:r>
            <a:r>
              <a:rPr sz="1200" spc="3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r</a:t>
            </a:r>
            <a:r>
              <a:rPr sz="1200" spc="-15" dirty="0">
                <a:latin typeface="Segoe UI Semibold" panose="020B0702040204020203" pitchFamily="34" charset="0"/>
                <a:cs typeface="Segoe UI Semibold" panose="020B0702040204020203" pitchFamily="34" charset="0"/>
              </a:rPr>
              <a:t>e</a:t>
            </a:r>
            <a:r>
              <a:rPr sz="1200" spc="5" dirty="0">
                <a:latin typeface="Segoe UI Semibold" panose="020B0702040204020203" pitchFamily="34" charset="0"/>
                <a:cs typeface="Segoe UI Semibold" panose="020B0702040204020203" pitchFamily="34" charset="0"/>
              </a:rPr>
              <a:t>q</a:t>
            </a:r>
            <a:r>
              <a:rPr sz="1200" spc="-5" dirty="0">
                <a:latin typeface="Segoe UI Semibold" panose="020B0702040204020203" pitchFamily="34" charset="0"/>
                <a:cs typeface="Segoe UI Semibold" panose="020B0702040204020203" pitchFamily="34" charset="0"/>
              </a:rPr>
              <a:t>u</a:t>
            </a:r>
            <a:r>
              <a:rPr sz="1200" spc="-10" dirty="0">
                <a:latin typeface="Segoe UI Semibold" panose="020B0702040204020203" pitchFamily="34" charset="0"/>
                <a:cs typeface="Segoe UI Semibold" panose="020B0702040204020203" pitchFamily="34" charset="0"/>
              </a:rPr>
              <a:t>i</a:t>
            </a:r>
            <a:r>
              <a:rPr sz="1200" dirty="0">
                <a:latin typeface="Segoe UI Semibold" panose="020B0702040204020203" pitchFamily="34" charset="0"/>
                <a:cs typeface="Segoe UI Semibold" panose="020B0702040204020203" pitchFamily="34" charset="0"/>
              </a:rPr>
              <a:t>r</a:t>
            </a:r>
            <a:r>
              <a:rPr sz="1200" spc="-15" dirty="0">
                <a:latin typeface="Segoe UI Semibold" panose="020B0702040204020203" pitchFamily="34" charset="0"/>
                <a:cs typeface="Segoe UI Semibold" panose="020B0702040204020203" pitchFamily="34" charset="0"/>
              </a:rPr>
              <a:t>e</a:t>
            </a:r>
            <a:r>
              <a:rPr sz="1200" dirty="0">
                <a:latin typeface="Segoe UI Semibold" panose="020B0702040204020203" pitchFamily="34" charset="0"/>
                <a:cs typeface="Segoe UI Semibold" panose="020B0702040204020203" pitchFamily="34" charset="0"/>
              </a:rPr>
              <a:t>m</a:t>
            </a:r>
            <a:r>
              <a:rPr sz="1200" spc="-5" dirty="0">
                <a:latin typeface="Segoe UI Semibold" panose="020B0702040204020203" pitchFamily="34" charset="0"/>
                <a:cs typeface="Segoe UI Semibold" panose="020B0702040204020203" pitchFamily="34" charset="0"/>
              </a:rPr>
              <a:t>en</a:t>
            </a:r>
            <a:r>
              <a:rPr sz="1200" spc="-10" dirty="0">
                <a:latin typeface="Segoe UI Semibold" panose="020B0702040204020203" pitchFamily="34" charset="0"/>
                <a:cs typeface="Segoe UI Semibold" panose="020B0702040204020203" pitchFamily="34" charset="0"/>
              </a:rPr>
              <a:t>t</a:t>
            </a:r>
            <a:r>
              <a:rPr sz="1200" spc="10" dirty="0">
                <a:latin typeface="Segoe UI Semibold" panose="020B0702040204020203" pitchFamily="34" charset="0"/>
                <a:cs typeface="Segoe UI Semibold" panose="020B0702040204020203" pitchFamily="34" charset="0"/>
              </a:rPr>
              <a:t>s</a:t>
            </a:r>
            <a:r>
              <a:rPr sz="1200" dirty="0">
                <a:latin typeface="Segoe UI Semibold" panose="020B0702040204020203" pitchFamily="34" charset="0"/>
                <a:cs typeface="Segoe UI Semibold" panose="020B0702040204020203" pitchFamily="34" charset="0"/>
              </a:rPr>
              <a:t>.</a:t>
            </a:r>
          </a:p>
          <a:p>
            <a:pPr marL="240665" indent="-227965" fontAlgn="auto">
              <a:spcBef>
                <a:spcPts val="120"/>
              </a:spcBef>
              <a:spcAft>
                <a:spcPts val="0"/>
              </a:spcAft>
              <a:buFont typeface="Symbol"/>
              <a:buChar char=""/>
              <a:tabLst>
                <a:tab pos="241300" algn="l"/>
              </a:tabLst>
              <a:defRPr/>
            </a:pPr>
            <a:r>
              <a:rPr sz="120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nc</a:t>
            </a:r>
            <a:r>
              <a:rPr sz="1200" spc="-10" dirty="0">
                <a:latin typeface="Segoe UI Semibold" panose="020B0702040204020203" pitchFamily="34" charset="0"/>
                <a:cs typeface="Segoe UI Semibold" panose="020B0702040204020203" pitchFamily="34" charset="0"/>
              </a:rPr>
              <a:t>l</a:t>
            </a:r>
            <a:r>
              <a:rPr sz="1200" spc="-5" dirty="0">
                <a:latin typeface="Segoe UI Semibold" panose="020B0702040204020203" pitchFamily="34" charset="0"/>
                <a:cs typeface="Segoe UI Semibold" panose="020B0702040204020203" pitchFamily="34" charset="0"/>
              </a:rPr>
              <a:t>ud</a:t>
            </a:r>
            <a:r>
              <a:rPr sz="1200" dirty="0">
                <a:latin typeface="Segoe UI Semibold" panose="020B0702040204020203" pitchFamily="34" charset="0"/>
                <a:cs typeface="Segoe UI Semibold" panose="020B0702040204020203" pitchFamily="34" charset="0"/>
              </a:rPr>
              <a:t>e</a:t>
            </a:r>
            <a:r>
              <a:rPr sz="1200" spc="3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des</a:t>
            </a:r>
            <a:r>
              <a:rPr sz="1200" spc="-2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g</a:t>
            </a:r>
            <a:r>
              <a:rPr sz="1200" dirty="0">
                <a:latin typeface="Segoe UI Semibold" panose="020B0702040204020203" pitchFamily="34" charset="0"/>
                <a:cs typeface="Segoe UI Semibold" panose="020B0702040204020203" pitchFamily="34" charset="0"/>
              </a:rPr>
              <a:t>n</a:t>
            </a:r>
            <a:r>
              <a:rPr sz="1200" spc="20" dirty="0">
                <a:latin typeface="Segoe UI Semibold" panose="020B0702040204020203" pitchFamily="34" charset="0"/>
                <a:cs typeface="Segoe UI Semibold" panose="020B0702040204020203" pitchFamily="34" charset="0"/>
              </a:rPr>
              <a:t> </a:t>
            </a:r>
            <a:r>
              <a:rPr sz="1200" dirty="0">
                <a:latin typeface="Segoe UI Semibold" panose="020B0702040204020203" pitchFamily="34" charset="0"/>
                <a:cs typeface="Segoe UI Semibold" panose="020B0702040204020203" pitchFamily="34" charset="0"/>
              </a:rPr>
              <a:t>f</a:t>
            </a:r>
            <a:r>
              <a:rPr sz="1200" spc="-5" dirty="0">
                <a:latin typeface="Segoe UI Semibold" panose="020B0702040204020203" pitchFamily="34" charset="0"/>
                <a:cs typeface="Segoe UI Semibold" panose="020B0702040204020203" pitchFamily="34" charset="0"/>
              </a:rPr>
              <a:t>ea</a:t>
            </a:r>
            <a:r>
              <a:rPr sz="1200" dirty="0">
                <a:latin typeface="Segoe UI Semibold" panose="020B0702040204020203" pitchFamily="34" charset="0"/>
                <a:cs typeface="Segoe UI Semibold" panose="020B0702040204020203" pitchFamily="34" charset="0"/>
              </a:rPr>
              <a:t>t</a:t>
            </a:r>
            <a:r>
              <a:rPr sz="1200" spc="-15" dirty="0">
                <a:latin typeface="Segoe UI Semibold" panose="020B0702040204020203" pitchFamily="34" charset="0"/>
                <a:cs typeface="Segoe UI Semibold" panose="020B0702040204020203" pitchFamily="34" charset="0"/>
              </a:rPr>
              <a:t>u</a:t>
            </a:r>
            <a:r>
              <a:rPr sz="1200" dirty="0">
                <a:latin typeface="Segoe UI Semibold" panose="020B0702040204020203" pitchFamily="34" charset="0"/>
                <a:cs typeface="Segoe UI Semibold" panose="020B0702040204020203" pitchFamily="34" charset="0"/>
              </a:rPr>
              <a:t>r</a:t>
            </a:r>
            <a:r>
              <a:rPr sz="1200" spc="-5" dirty="0">
                <a:latin typeface="Segoe UI Semibold" panose="020B0702040204020203" pitchFamily="34" charset="0"/>
                <a:cs typeface="Segoe UI Semibold" panose="020B0702040204020203" pitchFamily="34" charset="0"/>
              </a:rPr>
              <a:t>e</a:t>
            </a:r>
            <a:r>
              <a:rPr sz="1200" dirty="0">
                <a:latin typeface="Segoe UI Semibold" panose="020B0702040204020203" pitchFamily="34" charset="0"/>
                <a:cs typeface="Segoe UI Semibold" panose="020B0702040204020203" pitchFamily="34" charset="0"/>
              </a:rPr>
              <a:t>s</a:t>
            </a:r>
            <a:r>
              <a:rPr sz="1200" spc="1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an</a:t>
            </a:r>
            <a:r>
              <a:rPr sz="1200" dirty="0">
                <a:latin typeface="Segoe UI Semibold" panose="020B0702040204020203" pitchFamily="34" charset="0"/>
                <a:cs typeface="Segoe UI Semibold" panose="020B0702040204020203" pitchFamily="34" charset="0"/>
              </a:rPr>
              <a:t>d</a:t>
            </a:r>
            <a:r>
              <a:rPr sz="1200" spc="30" dirty="0">
                <a:latin typeface="Segoe UI Semibold" panose="020B0702040204020203" pitchFamily="34" charset="0"/>
                <a:cs typeface="Segoe UI Semibold" panose="020B0702040204020203" pitchFamily="34" charset="0"/>
              </a:rPr>
              <a:t> </a:t>
            </a:r>
            <a:r>
              <a:rPr sz="1200" spc="15" dirty="0">
                <a:latin typeface="Segoe UI Semibold" panose="020B0702040204020203" pitchFamily="34" charset="0"/>
                <a:cs typeface="Segoe UI Semibold" panose="020B0702040204020203" pitchFamily="34" charset="0"/>
              </a:rPr>
              <a:t>t</a:t>
            </a:r>
            <a:r>
              <a:rPr sz="1200" spc="-5" dirty="0">
                <a:latin typeface="Segoe UI Semibold" panose="020B0702040204020203" pitchFamily="34" charset="0"/>
                <a:cs typeface="Segoe UI Semibold" panose="020B0702040204020203" pitchFamily="34" charset="0"/>
              </a:rPr>
              <a:t>h</a:t>
            </a:r>
            <a:r>
              <a:rPr sz="1200" dirty="0">
                <a:latin typeface="Segoe UI Semibold" panose="020B0702040204020203" pitchFamily="34" charset="0"/>
                <a:cs typeface="Segoe UI Semibold" panose="020B0702040204020203" pitchFamily="34" charset="0"/>
              </a:rPr>
              <a:t>e</a:t>
            </a:r>
            <a:r>
              <a:rPr sz="1200" spc="2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archi</a:t>
            </a:r>
            <a:r>
              <a:rPr sz="1200" spc="-10" dirty="0">
                <a:latin typeface="Segoe UI Semibold" panose="020B0702040204020203" pitchFamily="34" charset="0"/>
                <a:cs typeface="Segoe UI Semibold" panose="020B0702040204020203" pitchFamily="34" charset="0"/>
              </a:rPr>
              <a:t>t</a:t>
            </a:r>
            <a:r>
              <a:rPr sz="1200" spc="-5" dirty="0">
                <a:latin typeface="Segoe UI Semibold" panose="020B0702040204020203" pitchFamily="34" charset="0"/>
                <a:cs typeface="Segoe UI Semibold" panose="020B0702040204020203" pitchFamily="34" charset="0"/>
              </a:rPr>
              <a:t>ect</a:t>
            </a:r>
            <a:r>
              <a:rPr sz="1200" spc="-15" dirty="0">
                <a:latin typeface="Segoe UI Semibold" panose="020B0702040204020203" pitchFamily="34" charset="0"/>
                <a:cs typeface="Segoe UI Semibold" panose="020B0702040204020203" pitchFamily="34" charset="0"/>
              </a:rPr>
              <a:t>u</a:t>
            </a:r>
            <a:r>
              <a:rPr sz="1200" dirty="0">
                <a:latin typeface="Segoe UI Semibold" panose="020B0702040204020203" pitchFamily="34" charset="0"/>
                <a:cs typeface="Segoe UI Semibold" panose="020B0702040204020203" pitchFamily="34" charset="0"/>
              </a:rPr>
              <a:t>re</a:t>
            </a:r>
            <a:r>
              <a:rPr sz="1200" spc="30" dirty="0">
                <a:latin typeface="Segoe UI Semibold" panose="020B0702040204020203" pitchFamily="34" charset="0"/>
                <a:cs typeface="Segoe UI Semibold" panose="020B0702040204020203" pitchFamily="34" charset="0"/>
              </a:rPr>
              <a:t> </a:t>
            </a:r>
            <a:r>
              <a:rPr sz="1200" spc="-15" dirty="0">
                <a:latin typeface="Segoe UI Semibold" panose="020B0702040204020203" pitchFamily="34" charset="0"/>
                <a:cs typeface="Segoe UI Semibold" panose="020B0702040204020203" pitchFamily="34" charset="0"/>
              </a:rPr>
              <a:t>o</a:t>
            </a:r>
            <a:r>
              <a:rPr sz="1200" dirty="0">
                <a:latin typeface="Segoe UI Semibold" panose="020B0702040204020203" pitchFamily="34" charset="0"/>
                <a:cs typeface="Segoe UI Semibold" panose="020B0702040204020203" pitchFamily="34" charset="0"/>
              </a:rPr>
              <a:t>f</a:t>
            </a:r>
            <a:r>
              <a:rPr sz="1200" spc="30" dirty="0">
                <a:latin typeface="Segoe UI Semibold" panose="020B0702040204020203" pitchFamily="34" charset="0"/>
                <a:cs typeface="Segoe UI Semibold" panose="020B0702040204020203" pitchFamily="34" charset="0"/>
              </a:rPr>
              <a:t> </a:t>
            </a:r>
            <a:r>
              <a:rPr sz="1200" dirty="0">
                <a:latin typeface="Segoe UI Semibold" panose="020B0702040204020203" pitchFamily="34" charset="0"/>
                <a:cs typeface="Segoe UI Semibold" panose="020B0702040204020203" pitchFamily="34" charset="0"/>
              </a:rPr>
              <a:t>t</a:t>
            </a:r>
            <a:r>
              <a:rPr sz="1200" spc="-15" dirty="0">
                <a:latin typeface="Segoe UI Semibold" panose="020B0702040204020203" pitchFamily="34" charset="0"/>
                <a:cs typeface="Segoe UI Semibold" panose="020B0702040204020203" pitchFamily="34" charset="0"/>
              </a:rPr>
              <a:t>h</a:t>
            </a:r>
            <a:r>
              <a:rPr sz="1200" dirty="0">
                <a:latin typeface="Segoe UI Semibold" panose="020B0702040204020203" pitchFamily="34" charset="0"/>
                <a:cs typeface="Segoe UI Semibold" panose="020B0702040204020203" pitchFamily="34" charset="0"/>
              </a:rPr>
              <a:t>e</a:t>
            </a:r>
            <a:r>
              <a:rPr sz="1200" spc="3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p</a:t>
            </a:r>
            <a:r>
              <a:rPr sz="1200" dirty="0">
                <a:latin typeface="Segoe UI Semibold" panose="020B0702040204020203" pitchFamily="34" charset="0"/>
                <a:cs typeface="Segoe UI Semibold" panose="020B0702040204020203" pitchFamily="34" charset="0"/>
              </a:rPr>
              <a:t>r</a:t>
            </a:r>
            <a:r>
              <a:rPr sz="1200" spc="-15" dirty="0">
                <a:latin typeface="Segoe UI Semibold" panose="020B0702040204020203" pitchFamily="34" charset="0"/>
                <a:cs typeface="Segoe UI Semibold" panose="020B0702040204020203" pitchFamily="34" charset="0"/>
              </a:rPr>
              <a:t>o</a:t>
            </a:r>
            <a:r>
              <a:rPr sz="1200" spc="5" dirty="0">
                <a:latin typeface="Segoe UI Semibold" panose="020B0702040204020203" pitchFamily="34" charset="0"/>
                <a:cs typeface="Segoe UI Semibold" panose="020B0702040204020203" pitchFamily="34" charset="0"/>
              </a:rPr>
              <a:t>j</a:t>
            </a:r>
            <a:r>
              <a:rPr sz="1200" spc="-5" dirty="0">
                <a:latin typeface="Segoe UI Semibold" panose="020B0702040204020203" pitchFamily="34" charset="0"/>
                <a:cs typeface="Segoe UI Semibold" panose="020B0702040204020203" pitchFamily="34" charset="0"/>
              </a:rPr>
              <a:t>ec</a:t>
            </a:r>
            <a:r>
              <a:rPr sz="1200" dirty="0">
                <a:latin typeface="Segoe UI Semibold" panose="020B0702040204020203" pitchFamily="34" charset="0"/>
                <a:cs typeface="Segoe UI Semibold" panose="020B0702040204020203" pitchFamily="34" charset="0"/>
              </a:rPr>
              <a:t>t.</a:t>
            </a:r>
          </a:p>
          <a:p>
            <a:pPr marL="240665" indent="-227965" fontAlgn="auto">
              <a:spcBef>
                <a:spcPts val="120"/>
              </a:spcBef>
              <a:spcAft>
                <a:spcPts val="0"/>
              </a:spcAft>
              <a:buFont typeface="Symbol"/>
              <a:buChar char=""/>
              <a:tabLst>
                <a:tab pos="241300" algn="l"/>
              </a:tabLst>
              <a:defRPr/>
            </a:pPr>
            <a:r>
              <a:rPr sz="1200" spc="-5" dirty="0">
                <a:latin typeface="Segoe UI Semibold" panose="020B0702040204020203" pitchFamily="34" charset="0"/>
                <a:cs typeface="Segoe UI Semibold" panose="020B0702040204020203" pitchFamily="34" charset="0"/>
              </a:rPr>
              <a:t>L</a:t>
            </a:r>
            <a:r>
              <a:rPr sz="1200" spc="-10" dirty="0">
                <a:latin typeface="Segoe UI Semibold" panose="020B0702040204020203" pitchFamily="34" charset="0"/>
                <a:cs typeface="Segoe UI Semibold" panose="020B0702040204020203" pitchFamily="34" charset="0"/>
              </a:rPr>
              <a:t>i</a:t>
            </a:r>
            <a:r>
              <a:rPr sz="1200" dirty="0">
                <a:latin typeface="Segoe UI Semibold" panose="020B0702040204020203" pitchFamily="34" charset="0"/>
                <a:cs typeface="Segoe UI Semibold" panose="020B0702040204020203" pitchFamily="34" charset="0"/>
              </a:rPr>
              <a:t>st</a:t>
            </a:r>
            <a:r>
              <a:rPr sz="1200" spc="4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an</a:t>
            </a:r>
            <a:r>
              <a:rPr sz="1200" dirty="0">
                <a:latin typeface="Segoe UI Semibold" panose="020B0702040204020203" pitchFamily="34" charset="0"/>
                <a:cs typeface="Segoe UI Semibold" panose="020B0702040204020203" pitchFamily="34" charset="0"/>
              </a:rPr>
              <a:t>d</a:t>
            </a:r>
            <a:r>
              <a:rPr sz="1200" spc="3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d</a:t>
            </a:r>
            <a:r>
              <a:rPr sz="1200" spc="-15" dirty="0">
                <a:latin typeface="Segoe UI Semibold" panose="020B0702040204020203" pitchFamily="34" charset="0"/>
                <a:cs typeface="Segoe UI Semibold" panose="020B0702040204020203" pitchFamily="34" charset="0"/>
              </a:rPr>
              <a:t>e</a:t>
            </a:r>
            <a:r>
              <a:rPr sz="1200" dirty="0">
                <a:latin typeface="Segoe UI Semibold" panose="020B0702040204020203" pitchFamily="34" charset="0"/>
                <a:cs typeface="Segoe UI Semibold" panose="020B0702040204020203" pitchFamily="34" charset="0"/>
              </a:rPr>
              <a:t>scr</a:t>
            </a:r>
            <a:r>
              <a:rPr sz="1200" spc="-1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b</a:t>
            </a:r>
            <a:r>
              <a:rPr sz="1200" dirty="0">
                <a:latin typeface="Segoe UI Semibold" panose="020B0702040204020203" pitchFamily="34" charset="0"/>
                <a:cs typeface="Segoe UI Semibold" panose="020B0702040204020203" pitchFamily="34" charset="0"/>
              </a:rPr>
              <a:t>e</a:t>
            </a:r>
            <a:r>
              <a:rPr sz="1200" spc="20" dirty="0">
                <a:latin typeface="Segoe UI Semibold" panose="020B0702040204020203" pitchFamily="34" charset="0"/>
                <a:cs typeface="Segoe UI Semibold" panose="020B0702040204020203" pitchFamily="34" charset="0"/>
              </a:rPr>
              <a:t> </a:t>
            </a:r>
            <a:r>
              <a:rPr sz="1200" dirty="0">
                <a:latin typeface="Segoe UI Semibold" panose="020B0702040204020203" pitchFamily="34" charset="0"/>
                <a:cs typeface="Segoe UI Semibold" panose="020B0702040204020203" pitchFamily="34" charset="0"/>
              </a:rPr>
              <a:t>t</a:t>
            </a:r>
            <a:r>
              <a:rPr sz="1200" spc="-5" dirty="0">
                <a:latin typeface="Segoe UI Semibold" panose="020B0702040204020203" pitchFamily="34" charset="0"/>
                <a:cs typeface="Segoe UI Semibold" panose="020B0702040204020203" pitchFamily="34" charset="0"/>
              </a:rPr>
              <a:t>h</a:t>
            </a:r>
            <a:r>
              <a:rPr sz="1200" dirty="0">
                <a:latin typeface="Segoe UI Semibold" panose="020B0702040204020203" pitchFamily="34" charset="0"/>
                <a:cs typeface="Segoe UI Semibold" panose="020B0702040204020203" pitchFamily="34" charset="0"/>
              </a:rPr>
              <a:t>e</a:t>
            </a:r>
            <a:r>
              <a:rPr sz="1200" spc="2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n</a:t>
            </a:r>
            <a:r>
              <a:rPr sz="1200" spc="-20" dirty="0">
                <a:latin typeface="Segoe UI Semibold" panose="020B0702040204020203" pitchFamily="34" charset="0"/>
                <a:cs typeface="Segoe UI Semibold" panose="020B0702040204020203" pitchFamily="34" charset="0"/>
              </a:rPr>
              <a:t>o</a:t>
            </a:r>
            <a:r>
              <a:rPr sz="1200" dirty="0">
                <a:latin typeface="Segoe UI Semibold" panose="020B0702040204020203" pitchFamily="34" charset="0"/>
                <a:cs typeface="Segoe UI Semibold" panose="020B0702040204020203" pitchFamily="34" charset="0"/>
              </a:rPr>
              <a:t>n</a:t>
            </a:r>
            <a:r>
              <a:rPr sz="1200" spc="-10" dirty="0">
                <a:latin typeface="Segoe UI Semibold" panose="020B0702040204020203" pitchFamily="34" charset="0"/>
                <a:cs typeface="Segoe UI Semibold" panose="020B0702040204020203" pitchFamily="34" charset="0"/>
              </a:rPr>
              <a:t>-</a:t>
            </a:r>
            <a:r>
              <a:rPr sz="1200" spc="15" dirty="0">
                <a:latin typeface="Segoe UI Semibold" panose="020B0702040204020203" pitchFamily="34" charset="0"/>
                <a:cs typeface="Segoe UI Semibold" panose="020B0702040204020203" pitchFamily="34" charset="0"/>
              </a:rPr>
              <a:t>f</a:t>
            </a:r>
            <a:r>
              <a:rPr sz="1200" spc="-5" dirty="0">
                <a:latin typeface="Segoe UI Semibold" panose="020B0702040204020203" pitchFamily="34" charset="0"/>
                <a:cs typeface="Segoe UI Semibold" panose="020B0702040204020203" pitchFamily="34" charset="0"/>
              </a:rPr>
              <a:t>un</a:t>
            </a:r>
            <a:r>
              <a:rPr sz="1200" spc="-15" dirty="0">
                <a:latin typeface="Segoe UI Semibold" panose="020B0702040204020203" pitchFamily="34" charset="0"/>
                <a:cs typeface="Segoe UI Semibold" panose="020B0702040204020203" pitchFamily="34" charset="0"/>
              </a:rPr>
              <a:t>c</a:t>
            </a:r>
            <a:r>
              <a:rPr sz="1200" dirty="0">
                <a:latin typeface="Segoe UI Semibold" panose="020B0702040204020203" pitchFamily="34" charset="0"/>
                <a:cs typeface="Segoe UI Semibold" panose="020B0702040204020203" pitchFamily="34" charset="0"/>
              </a:rPr>
              <a:t>t</a:t>
            </a:r>
            <a:r>
              <a:rPr sz="1200" spc="-1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ona</a:t>
            </a:r>
            <a:r>
              <a:rPr sz="1200" dirty="0">
                <a:latin typeface="Segoe UI Semibold" panose="020B0702040204020203" pitchFamily="34" charset="0"/>
                <a:cs typeface="Segoe UI Semibold" panose="020B0702040204020203" pitchFamily="34" charset="0"/>
              </a:rPr>
              <a:t>l</a:t>
            </a:r>
            <a:r>
              <a:rPr sz="1200" spc="25"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a</a:t>
            </a:r>
            <a:r>
              <a:rPr sz="1200" spc="-10" dirty="0">
                <a:latin typeface="Segoe UI Semibold" panose="020B0702040204020203" pitchFamily="34" charset="0"/>
                <a:cs typeface="Segoe UI Semibold" panose="020B0702040204020203" pitchFamily="34" charset="0"/>
              </a:rPr>
              <a:t>t</a:t>
            </a:r>
            <a:r>
              <a:rPr sz="1200" dirty="0">
                <a:latin typeface="Segoe UI Semibold" panose="020B0702040204020203" pitchFamily="34" charset="0"/>
                <a:cs typeface="Segoe UI Semibold" panose="020B0702040204020203" pitchFamily="34" charset="0"/>
              </a:rPr>
              <a:t>tr</a:t>
            </a:r>
            <a:r>
              <a:rPr sz="1200" spc="-1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bu</a:t>
            </a:r>
            <a:r>
              <a:rPr sz="1200" dirty="0">
                <a:latin typeface="Segoe UI Semibold" panose="020B0702040204020203" pitchFamily="34" charset="0"/>
                <a:cs typeface="Segoe UI Semibold" panose="020B0702040204020203" pitchFamily="34" charset="0"/>
              </a:rPr>
              <a:t>t</a:t>
            </a:r>
            <a:r>
              <a:rPr sz="1200" spc="-15" dirty="0">
                <a:latin typeface="Segoe UI Semibold" panose="020B0702040204020203" pitchFamily="34" charset="0"/>
                <a:cs typeface="Segoe UI Semibold" panose="020B0702040204020203" pitchFamily="34" charset="0"/>
              </a:rPr>
              <a:t>e</a:t>
            </a:r>
            <a:r>
              <a:rPr sz="1200" dirty="0">
                <a:latin typeface="Segoe UI Semibold" panose="020B0702040204020203" pitchFamily="34" charset="0"/>
                <a:cs typeface="Segoe UI Semibold" panose="020B0702040204020203" pitchFamily="34" charset="0"/>
              </a:rPr>
              <a:t>s</a:t>
            </a:r>
            <a:r>
              <a:rPr sz="1200" spc="35" dirty="0">
                <a:latin typeface="Segoe UI Semibold" panose="020B0702040204020203" pitchFamily="34" charset="0"/>
                <a:cs typeface="Segoe UI Semibold" panose="020B0702040204020203" pitchFamily="34" charset="0"/>
              </a:rPr>
              <a:t> </a:t>
            </a:r>
            <a:r>
              <a:rPr sz="1200" spc="-10" dirty="0">
                <a:latin typeface="Segoe UI Semibold" panose="020B0702040204020203" pitchFamily="34" charset="0"/>
                <a:cs typeface="Segoe UI Semibold" panose="020B0702040204020203" pitchFamily="34" charset="0"/>
              </a:rPr>
              <a:t>li</a:t>
            </a:r>
            <a:r>
              <a:rPr sz="1200" dirty="0">
                <a:latin typeface="Segoe UI Semibold" panose="020B0702040204020203" pitchFamily="34" charset="0"/>
                <a:cs typeface="Segoe UI Semibold" panose="020B0702040204020203" pitchFamily="34" charset="0"/>
              </a:rPr>
              <a:t>ke:</a:t>
            </a:r>
          </a:p>
          <a:p>
            <a:pPr marL="697865" lvl="1" indent="-228600" fontAlgn="auto">
              <a:spcBef>
                <a:spcPts val="45"/>
              </a:spcBef>
              <a:spcAft>
                <a:spcPts val="0"/>
              </a:spcAft>
              <a:buFont typeface="Courier New"/>
              <a:buChar char="o"/>
              <a:tabLst>
                <a:tab pos="698500" algn="l"/>
              </a:tabLst>
              <a:defRPr/>
            </a:pPr>
            <a:r>
              <a:rPr sz="1200" spc="-5" dirty="0">
                <a:latin typeface="Segoe UI Semibold" panose="020B0702040204020203" pitchFamily="34" charset="0"/>
                <a:cs typeface="Segoe UI Semibold" panose="020B0702040204020203" pitchFamily="34" charset="0"/>
              </a:rPr>
              <a:t>Secu</a:t>
            </a:r>
            <a:r>
              <a:rPr sz="1200" dirty="0">
                <a:latin typeface="Segoe UI Semibold" panose="020B0702040204020203" pitchFamily="34" charset="0"/>
                <a:cs typeface="Segoe UI Semibold" panose="020B0702040204020203" pitchFamily="34" charset="0"/>
              </a:rPr>
              <a:t>r</a:t>
            </a:r>
            <a:r>
              <a:rPr sz="1200" spc="-10" dirty="0">
                <a:latin typeface="Segoe UI Semibold" panose="020B0702040204020203" pitchFamily="34" charset="0"/>
                <a:cs typeface="Segoe UI Semibold" panose="020B0702040204020203" pitchFamily="34" charset="0"/>
              </a:rPr>
              <a:t>i</a:t>
            </a:r>
            <a:r>
              <a:rPr sz="1200" dirty="0">
                <a:latin typeface="Segoe UI Semibold" panose="020B0702040204020203" pitchFamily="34" charset="0"/>
                <a:cs typeface="Segoe UI Semibold" panose="020B0702040204020203" pitchFamily="34" charset="0"/>
              </a:rPr>
              <a:t>ty</a:t>
            </a:r>
            <a:r>
              <a:rPr sz="1200" spc="20" dirty="0">
                <a:latin typeface="Segoe UI Semibold" panose="020B0702040204020203" pitchFamily="34" charset="0"/>
                <a:cs typeface="Segoe UI Semibold" panose="020B0702040204020203" pitchFamily="34" charset="0"/>
              </a:rPr>
              <a:t> </a:t>
            </a:r>
            <a:r>
              <a:rPr sz="1200" spc="-10" dirty="0">
                <a:latin typeface="Segoe UI Semibold" panose="020B0702040204020203" pitchFamily="34" charset="0"/>
                <a:cs typeface="Segoe UI Semibold" panose="020B0702040204020203" pitchFamily="34" charset="0"/>
              </a:rPr>
              <a:t>R</a:t>
            </a:r>
            <a:r>
              <a:rPr sz="1200" spc="-5" dirty="0">
                <a:latin typeface="Segoe UI Semibold" panose="020B0702040204020203" pitchFamily="34" charset="0"/>
                <a:cs typeface="Segoe UI Semibold" panose="020B0702040204020203" pitchFamily="34" charset="0"/>
              </a:rPr>
              <a:t>e</a:t>
            </a:r>
            <a:r>
              <a:rPr sz="1200" spc="-10" dirty="0">
                <a:latin typeface="Segoe UI Semibold" panose="020B0702040204020203" pitchFamily="34" charset="0"/>
                <a:cs typeface="Segoe UI Semibold" panose="020B0702040204020203" pitchFamily="34" charset="0"/>
              </a:rPr>
              <a:t>li</a:t>
            </a:r>
            <a:r>
              <a:rPr sz="1200" spc="-5" dirty="0">
                <a:latin typeface="Segoe UI Semibold" panose="020B0702040204020203" pitchFamily="34" charset="0"/>
                <a:cs typeface="Segoe UI Semibold" panose="020B0702040204020203" pitchFamily="34" charset="0"/>
              </a:rPr>
              <a:t>ab</a:t>
            </a:r>
            <a:r>
              <a:rPr sz="1200" spc="-1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l</a:t>
            </a:r>
            <a:r>
              <a:rPr sz="1200" spc="-10" dirty="0">
                <a:latin typeface="Segoe UI Semibold" panose="020B0702040204020203" pitchFamily="34" charset="0"/>
                <a:cs typeface="Segoe UI Semibold" panose="020B0702040204020203" pitchFamily="34" charset="0"/>
              </a:rPr>
              <a:t>i</a:t>
            </a:r>
            <a:r>
              <a:rPr sz="1200" dirty="0">
                <a:latin typeface="Segoe UI Semibold" panose="020B0702040204020203" pitchFamily="34" charset="0"/>
                <a:cs typeface="Segoe UI Semibold" panose="020B0702040204020203" pitchFamily="34" charset="0"/>
              </a:rPr>
              <a:t>ty</a:t>
            </a:r>
          </a:p>
          <a:p>
            <a:pPr marL="697865" lvl="1" indent="-228600" fontAlgn="auto">
              <a:spcBef>
                <a:spcPts val="45"/>
              </a:spcBef>
              <a:spcAft>
                <a:spcPts val="0"/>
              </a:spcAft>
              <a:buFont typeface="Courier New"/>
              <a:buChar char="o"/>
              <a:tabLst>
                <a:tab pos="698500" algn="l"/>
              </a:tabLst>
              <a:defRPr/>
            </a:pPr>
            <a:r>
              <a:rPr sz="1200" spc="-20" dirty="0">
                <a:latin typeface="Segoe UI Semibold" panose="020B0702040204020203" pitchFamily="34" charset="0"/>
                <a:cs typeface="Segoe UI Semibold" panose="020B0702040204020203" pitchFamily="34" charset="0"/>
              </a:rPr>
              <a:t>M</a:t>
            </a:r>
            <a:r>
              <a:rPr sz="1200" spc="5" dirty="0">
                <a:latin typeface="Segoe UI Semibold" panose="020B0702040204020203" pitchFamily="34" charset="0"/>
                <a:cs typeface="Segoe UI Semibold" panose="020B0702040204020203" pitchFamily="34" charset="0"/>
              </a:rPr>
              <a:t>a</a:t>
            </a:r>
            <a:r>
              <a:rPr sz="1200" spc="-1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ntainab</a:t>
            </a:r>
            <a:r>
              <a:rPr sz="1200" spc="-1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l</a:t>
            </a:r>
            <a:r>
              <a:rPr sz="1200" spc="-10" dirty="0">
                <a:latin typeface="Segoe UI Semibold" panose="020B0702040204020203" pitchFamily="34" charset="0"/>
                <a:cs typeface="Segoe UI Semibold" panose="020B0702040204020203" pitchFamily="34" charset="0"/>
              </a:rPr>
              <a:t>i</a:t>
            </a:r>
            <a:r>
              <a:rPr sz="1200" dirty="0">
                <a:latin typeface="Segoe UI Semibold" panose="020B0702040204020203" pitchFamily="34" charset="0"/>
                <a:cs typeface="Segoe UI Semibold" panose="020B0702040204020203" pitchFamily="34" charset="0"/>
              </a:rPr>
              <a:t>ty</a:t>
            </a:r>
          </a:p>
          <a:p>
            <a:pPr marL="697865" lvl="1" indent="-228600" fontAlgn="auto">
              <a:spcBef>
                <a:spcPts val="45"/>
              </a:spcBef>
              <a:spcAft>
                <a:spcPts val="0"/>
              </a:spcAft>
              <a:buFont typeface="Courier New"/>
              <a:buChar char="o"/>
              <a:tabLst>
                <a:tab pos="698500" algn="l"/>
              </a:tabLst>
              <a:defRPr/>
            </a:pPr>
            <a:r>
              <a:rPr sz="1200" spc="-5" dirty="0">
                <a:latin typeface="Segoe UI Semibold" panose="020B0702040204020203" pitchFamily="34" charset="0"/>
                <a:cs typeface="Segoe UI Semibold" panose="020B0702040204020203" pitchFamily="34" charset="0"/>
              </a:rPr>
              <a:t>Por</a:t>
            </a:r>
            <a:r>
              <a:rPr sz="1200" spc="5" dirty="0">
                <a:latin typeface="Segoe UI Semibold" panose="020B0702040204020203" pitchFamily="34" charset="0"/>
                <a:cs typeface="Segoe UI Semibold" panose="020B0702040204020203" pitchFamily="34" charset="0"/>
              </a:rPr>
              <a:t>t</a:t>
            </a:r>
            <a:r>
              <a:rPr sz="1200" spc="-5" dirty="0">
                <a:latin typeface="Segoe UI Semibold" panose="020B0702040204020203" pitchFamily="34" charset="0"/>
                <a:cs typeface="Segoe UI Semibold" panose="020B0702040204020203" pitchFamily="34" charset="0"/>
              </a:rPr>
              <a:t>ab</a:t>
            </a:r>
            <a:r>
              <a:rPr sz="1200" spc="-10" dirty="0">
                <a:latin typeface="Segoe UI Semibold" panose="020B0702040204020203" pitchFamily="34" charset="0"/>
                <a:cs typeface="Segoe UI Semibold" panose="020B0702040204020203" pitchFamily="34" charset="0"/>
              </a:rPr>
              <a:t>ili</a:t>
            </a:r>
            <a:r>
              <a:rPr sz="1200" dirty="0">
                <a:latin typeface="Segoe UI Semibold" panose="020B0702040204020203" pitchFamily="34" charset="0"/>
                <a:cs typeface="Segoe UI Semibold" panose="020B0702040204020203" pitchFamily="34" charset="0"/>
              </a:rPr>
              <a:t>ty</a:t>
            </a:r>
          </a:p>
          <a:p>
            <a:pPr marL="697865" lvl="1" indent="-228600" fontAlgn="auto">
              <a:spcBef>
                <a:spcPts val="35"/>
              </a:spcBef>
              <a:spcAft>
                <a:spcPts val="0"/>
              </a:spcAft>
              <a:buFont typeface="Courier New"/>
              <a:buChar char="o"/>
              <a:tabLst>
                <a:tab pos="698500" algn="l"/>
              </a:tabLst>
              <a:defRPr/>
            </a:pPr>
            <a:r>
              <a:rPr sz="1200" spc="-10" dirty="0">
                <a:latin typeface="Segoe UI Semibold" panose="020B0702040204020203" pitchFamily="34" charset="0"/>
                <a:cs typeface="Segoe UI Semibold" panose="020B0702040204020203" pitchFamily="34" charset="0"/>
              </a:rPr>
              <a:t>R</a:t>
            </a:r>
            <a:r>
              <a:rPr sz="1200" spc="-5" dirty="0">
                <a:latin typeface="Segoe UI Semibold" panose="020B0702040204020203" pitchFamily="34" charset="0"/>
                <a:cs typeface="Segoe UI Semibold" panose="020B0702040204020203" pitchFamily="34" charset="0"/>
              </a:rPr>
              <a:t>eu</a:t>
            </a:r>
            <a:r>
              <a:rPr sz="1200" dirty="0">
                <a:latin typeface="Segoe UI Semibold" panose="020B0702040204020203" pitchFamily="34" charset="0"/>
                <a:cs typeface="Segoe UI Semibold" panose="020B0702040204020203" pitchFamily="34" charset="0"/>
              </a:rPr>
              <a:t>sa</a:t>
            </a:r>
            <a:r>
              <a:rPr sz="1200" spc="-5" dirty="0">
                <a:latin typeface="Segoe UI Semibold" panose="020B0702040204020203" pitchFamily="34" charset="0"/>
                <a:cs typeface="Segoe UI Semibold" panose="020B0702040204020203" pitchFamily="34" charset="0"/>
              </a:rPr>
              <a:t>b</a:t>
            </a:r>
            <a:r>
              <a:rPr sz="1200" spc="-10" dirty="0">
                <a:latin typeface="Segoe UI Semibold" panose="020B0702040204020203" pitchFamily="34" charset="0"/>
                <a:cs typeface="Segoe UI Semibold" panose="020B0702040204020203" pitchFamily="34" charset="0"/>
              </a:rPr>
              <a:t>ili</a:t>
            </a:r>
            <a:r>
              <a:rPr sz="1200" dirty="0">
                <a:latin typeface="Segoe UI Semibold" panose="020B0702040204020203" pitchFamily="34" charset="0"/>
                <a:cs typeface="Segoe UI Semibold" panose="020B0702040204020203" pitchFamily="34" charset="0"/>
              </a:rPr>
              <a:t>ty</a:t>
            </a:r>
          </a:p>
          <a:p>
            <a:pPr marL="697865" lvl="1" indent="-228600" fontAlgn="auto">
              <a:spcBef>
                <a:spcPts val="45"/>
              </a:spcBef>
              <a:spcAft>
                <a:spcPts val="0"/>
              </a:spcAft>
              <a:buFont typeface="Courier New"/>
              <a:buChar char="o"/>
              <a:tabLst>
                <a:tab pos="698500" algn="l"/>
              </a:tabLst>
              <a:defRPr/>
            </a:pPr>
            <a:r>
              <a:rPr sz="1200" spc="-5" dirty="0">
                <a:latin typeface="Segoe UI Semibold" panose="020B0702040204020203" pitchFamily="34" charset="0"/>
                <a:cs typeface="Segoe UI Semibold" panose="020B0702040204020203" pitchFamily="34" charset="0"/>
              </a:rPr>
              <a:t>App</a:t>
            </a:r>
            <a:r>
              <a:rPr sz="1200" spc="-10" dirty="0">
                <a:latin typeface="Segoe UI Semibold" panose="020B0702040204020203" pitchFamily="34" charset="0"/>
                <a:cs typeface="Segoe UI Semibold" panose="020B0702040204020203" pitchFamily="34" charset="0"/>
              </a:rPr>
              <a:t>li</a:t>
            </a:r>
            <a:r>
              <a:rPr sz="1200" dirty="0">
                <a:latin typeface="Segoe UI Semibold" panose="020B0702040204020203" pitchFamily="34" charset="0"/>
                <a:cs typeface="Segoe UI Semibold" panose="020B0702040204020203" pitchFamily="34" charset="0"/>
              </a:rPr>
              <a:t>cati</a:t>
            </a:r>
            <a:r>
              <a:rPr sz="1200" spc="-5" dirty="0">
                <a:latin typeface="Segoe UI Semibold" panose="020B0702040204020203" pitchFamily="34" charset="0"/>
                <a:cs typeface="Segoe UI Semibold" panose="020B0702040204020203" pitchFamily="34" charset="0"/>
              </a:rPr>
              <a:t>o</a:t>
            </a:r>
            <a:r>
              <a:rPr sz="1200" dirty="0">
                <a:latin typeface="Segoe UI Semibold" panose="020B0702040204020203" pitchFamily="34" charset="0"/>
                <a:cs typeface="Segoe UI Semibold" panose="020B0702040204020203" pitchFamily="34" charset="0"/>
              </a:rPr>
              <a:t>n</a:t>
            </a:r>
            <a:r>
              <a:rPr sz="1200" spc="30" dirty="0">
                <a:latin typeface="Segoe UI Semibold" panose="020B0702040204020203" pitchFamily="34" charset="0"/>
                <a:cs typeface="Segoe UI Semibold" panose="020B0702040204020203" pitchFamily="34" charset="0"/>
              </a:rPr>
              <a:t> </a:t>
            </a:r>
            <a:r>
              <a:rPr sz="1200" dirty="0">
                <a:latin typeface="Segoe UI Semibold" panose="020B0702040204020203" pitchFamily="34" charset="0"/>
                <a:cs typeface="Segoe UI Semibold" panose="020B0702040204020203" pitchFamily="34" charset="0"/>
              </a:rPr>
              <a:t>com</a:t>
            </a:r>
            <a:r>
              <a:rPr sz="1200" spc="-5" dirty="0">
                <a:latin typeface="Segoe UI Semibold" panose="020B0702040204020203" pitchFamily="34" charset="0"/>
                <a:cs typeface="Segoe UI Semibold" panose="020B0702040204020203" pitchFamily="34" charset="0"/>
              </a:rPr>
              <a:t>pa</a:t>
            </a:r>
            <a:r>
              <a:rPr sz="1200" dirty="0">
                <a:latin typeface="Segoe UI Semibold" panose="020B0702040204020203" pitchFamily="34" charset="0"/>
                <a:cs typeface="Segoe UI Semibold" panose="020B0702040204020203" pitchFamily="34" charset="0"/>
              </a:rPr>
              <a:t>t</a:t>
            </a:r>
            <a:r>
              <a:rPr sz="1200" spc="-1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b</a:t>
            </a:r>
            <a:r>
              <a:rPr sz="1200" spc="-10" dirty="0">
                <a:latin typeface="Segoe UI Semibold" panose="020B0702040204020203" pitchFamily="34" charset="0"/>
                <a:cs typeface="Segoe UI Semibold" panose="020B0702040204020203" pitchFamily="34" charset="0"/>
              </a:rPr>
              <a:t>ili</a:t>
            </a:r>
            <a:r>
              <a:rPr sz="1200" dirty="0">
                <a:latin typeface="Segoe UI Semibold" panose="020B0702040204020203" pitchFamily="34" charset="0"/>
                <a:cs typeface="Segoe UI Semibold" panose="020B0702040204020203" pitchFamily="34" charset="0"/>
              </a:rPr>
              <a:t>ty</a:t>
            </a:r>
          </a:p>
          <a:p>
            <a:pPr marL="697865" lvl="1" indent="-228600" fontAlgn="auto">
              <a:spcBef>
                <a:spcPts val="45"/>
              </a:spcBef>
              <a:spcAft>
                <a:spcPts val="0"/>
              </a:spcAft>
              <a:buFont typeface="Courier New"/>
              <a:buChar char="o"/>
              <a:tabLst>
                <a:tab pos="698500" algn="l"/>
              </a:tabLst>
              <a:defRPr/>
            </a:pPr>
            <a:r>
              <a:rPr sz="1200" spc="-10" dirty="0">
                <a:latin typeface="Segoe UI Semibold" panose="020B0702040204020203" pitchFamily="34" charset="0"/>
                <a:cs typeface="Segoe UI Semibold" panose="020B0702040204020203" pitchFamily="34" charset="0"/>
              </a:rPr>
              <a:t>R</a:t>
            </a:r>
            <a:r>
              <a:rPr sz="1200" spc="-5" dirty="0">
                <a:latin typeface="Segoe UI Semibold" panose="020B0702040204020203" pitchFamily="34" charset="0"/>
                <a:cs typeface="Segoe UI Semibold" panose="020B0702040204020203" pitchFamily="34" charset="0"/>
              </a:rPr>
              <a:t>esourc</a:t>
            </a:r>
            <a:r>
              <a:rPr sz="1200" dirty="0">
                <a:latin typeface="Segoe UI Semibold" panose="020B0702040204020203" pitchFamily="34" charset="0"/>
                <a:cs typeface="Segoe UI Semibold" panose="020B0702040204020203" pitchFamily="34" charset="0"/>
              </a:rPr>
              <a:t>e</a:t>
            </a:r>
            <a:r>
              <a:rPr sz="1200" spc="35" dirty="0">
                <a:latin typeface="Segoe UI Semibold" panose="020B0702040204020203" pitchFamily="34" charset="0"/>
                <a:cs typeface="Segoe UI Semibold" panose="020B0702040204020203" pitchFamily="34" charset="0"/>
              </a:rPr>
              <a:t> </a:t>
            </a:r>
            <a:r>
              <a:rPr sz="1200" spc="-15" dirty="0">
                <a:latin typeface="Segoe UI Semibold" panose="020B0702040204020203" pitchFamily="34" charset="0"/>
                <a:cs typeface="Segoe UI Semibold" panose="020B0702040204020203" pitchFamily="34" charset="0"/>
              </a:rPr>
              <a:t>u</a:t>
            </a:r>
            <a:r>
              <a:rPr sz="1200" dirty="0">
                <a:latin typeface="Segoe UI Semibold" panose="020B0702040204020203" pitchFamily="34" charset="0"/>
                <a:cs typeface="Segoe UI Semibold" panose="020B0702040204020203" pitchFamily="34" charset="0"/>
              </a:rPr>
              <a:t>t</a:t>
            </a:r>
            <a:r>
              <a:rPr sz="1200" spc="-10" dirty="0">
                <a:latin typeface="Segoe UI Semibold" panose="020B0702040204020203" pitchFamily="34" charset="0"/>
                <a:cs typeface="Segoe UI Semibold" panose="020B0702040204020203" pitchFamily="34" charset="0"/>
              </a:rPr>
              <a:t>ili</a:t>
            </a:r>
            <a:r>
              <a:rPr sz="1200" spc="-15" dirty="0">
                <a:latin typeface="Segoe UI Semibold" panose="020B0702040204020203" pitchFamily="34" charset="0"/>
                <a:cs typeface="Segoe UI Semibold" panose="020B0702040204020203" pitchFamily="34" charset="0"/>
              </a:rPr>
              <a:t>z</a:t>
            </a:r>
            <a:r>
              <a:rPr sz="1200" spc="-5" dirty="0">
                <a:latin typeface="Segoe UI Semibold" panose="020B0702040204020203" pitchFamily="34" charset="0"/>
                <a:cs typeface="Segoe UI Semibold" panose="020B0702040204020203" pitchFamily="34" charset="0"/>
              </a:rPr>
              <a:t>atio</a:t>
            </a:r>
            <a:r>
              <a:rPr sz="1200" dirty="0">
                <a:latin typeface="Segoe UI Semibold" panose="020B0702040204020203" pitchFamily="34" charset="0"/>
                <a:cs typeface="Segoe UI Semibold" panose="020B0702040204020203" pitchFamily="34" charset="0"/>
              </a:rPr>
              <a:t>n</a:t>
            </a:r>
          </a:p>
          <a:p>
            <a:pPr marL="697865" lvl="1" indent="-228600" fontAlgn="auto">
              <a:spcBef>
                <a:spcPts val="45"/>
              </a:spcBef>
              <a:spcAft>
                <a:spcPts val="0"/>
              </a:spcAft>
              <a:buFont typeface="Courier New"/>
              <a:buChar char="o"/>
              <a:tabLst>
                <a:tab pos="698500" algn="l"/>
              </a:tabLst>
              <a:defRPr/>
            </a:pPr>
            <a:r>
              <a:rPr sz="1200" spc="-5" dirty="0">
                <a:latin typeface="Segoe UI Semibold" panose="020B0702040204020203" pitchFamily="34" charset="0"/>
                <a:cs typeface="Segoe UI Semibold" panose="020B0702040204020203" pitchFamily="34" charset="0"/>
              </a:rPr>
              <a:t>Ser</a:t>
            </a:r>
            <a:r>
              <a:rPr sz="1200" spc="-10" dirty="0">
                <a:latin typeface="Segoe UI Semibold" panose="020B0702040204020203" pitchFamily="34" charset="0"/>
                <a:cs typeface="Segoe UI Semibold" panose="020B0702040204020203" pitchFamily="34" charset="0"/>
              </a:rPr>
              <a:t>vi</a:t>
            </a:r>
            <a:r>
              <a:rPr sz="1200" dirty="0">
                <a:latin typeface="Segoe UI Semibold" panose="020B0702040204020203" pitchFamily="34" charset="0"/>
                <a:cs typeface="Segoe UI Semibold" panose="020B0702040204020203" pitchFamily="34" charset="0"/>
              </a:rPr>
              <a:t>ce</a:t>
            </a:r>
            <a:r>
              <a:rPr sz="1200" spc="-5" dirty="0">
                <a:latin typeface="Segoe UI Semibold" panose="020B0702040204020203" pitchFamily="34" charset="0"/>
                <a:cs typeface="Segoe UI Semibold" panose="020B0702040204020203" pitchFamily="34" charset="0"/>
              </a:rPr>
              <a:t>ab</a:t>
            </a:r>
            <a:r>
              <a:rPr sz="1200" spc="-1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l</a:t>
            </a:r>
            <a:r>
              <a:rPr sz="1200" spc="-10" dirty="0">
                <a:latin typeface="Segoe UI Semibold" panose="020B0702040204020203" pitchFamily="34" charset="0"/>
                <a:cs typeface="Segoe UI Semibold" panose="020B0702040204020203" pitchFamily="34" charset="0"/>
              </a:rPr>
              <a:t>i</a:t>
            </a:r>
            <a:r>
              <a:rPr sz="1200" dirty="0">
                <a:latin typeface="Segoe UI Semibold" panose="020B0702040204020203" pitchFamily="34" charset="0"/>
                <a:cs typeface="Segoe UI Semibold" panose="020B0702040204020203" pitchFamily="34" charset="0"/>
              </a:rPr>
              <a:t>ty</a:t>
            </a:r>
          </a:p>
        </p:txBody>
      </p:sp>
      <p:sp>
        <p:nvSpPr>
          <p:cNvPr id="5" name="object 5">
            <a:extLst>
              <a:ext uri="{FF2B5EF4-FFF2-40B4-BE49-F238E27FC236}">
                <a16:creationId xmlns:a16="http://schemas.microsoft.com/office/drawing/2014/main" id="{025ED54C-0017-C902-6E53-57C592FE9DE2}"/>
              </a:ext>
            </a:extLst>
          </p:cNvPr>
          <p:cNvSpPr txBox="1"/>
          <p:nvPr/>
        </p:nvSpPr>
        <p:spPr>
          <a:xfrm>
            <a:off x="1023938" y="6413500"/>
            <a:ext cx="5624513" cy="1515287"/>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400" b="1" dirty="0">
                <a:latin typeface="Segoe UI Semibold" panose="020B0702040204020203" pitchFamily="34" charset="0"/>
                <a:cs typeface="Segoe UI Semibold" panose="020B0702040204020203" pitchFamily="34" charset="0"/>
              </a:rPr>
              <a:t>1.2 </a:t>
            </a:r>
            <a:r>
              <a:rPr lang="en-US" altLang="en-US" sz="1600" b="1" dirty="0">
                <a:latin typeface="Segoe UI Semibold" panose="020B0702040204020203" pitchFamily="34" charset="0"/>
                <a:cs typeface="Segoe UI Semibold" panose="020B0702040204020203" pitchFamily="34" charset="0"/>
              </a:rPr>
              <a:t>Scope</a:t>
            </a:r>
          </a:p>
          <a:p>
            <a:endParaRPr lang="en-US" altLang="en-US" sz="1400" dirty="0">
              <a:latin typeface="Segoe UI Semibold" panose="020B0702040204020203" pitchFamily="34" charset="0"/>
              <a:cs typeface="Segoe UI Semibold" panose="020B0702040204020203" pitchFamily="34" charset="0"/>
            </a:endParaRPr>
          </a:p>
          <a:p>
            <a:pPr>
              <a:lnSpc>
                <a:spcPct val="103000"/>
              </a:lnSpc>
              <a:spcBef>
                <a:spcPts val="850"/>
              </a:spcBef>
            </a:pPr>
            <a:r>
              <a:rPr lang="en-US" altLang="en-US" sz="1200" dirty="0">
                <a:latin typeface="Segoe UI Semibold" panose="020B0702040204020203" pitchFamily="34" charset="0"/>
                <a:cs typeface="Segoe UI Semibold" panose="020B0702040204020203" pitchFamily="34" charset="0"/>
              </a:rPr>
              <a:t>The HLD documentation presents the structure of the system, such as the database architecture, application architecture (layers), application flow (Navigation), and technology architecture. The HLD uses non-technical to mildly technical terms which should be understandable to the administrators of the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92281804-3B1D-C5F9-D19E-99B7A582CB06}"/>
              </a:ext>
            </a:extLst>
          </p:cNvPr>
          <p:cNvSpPr txBox="1">
            <a:spLocks noChangeArrowheads="1"/>
          </p:cNvSpPr>
          <p:nvPr/>
        </p:nvSpPr>
        <p:spPr bwMode="auto">
          <a:xfrm>
            <a:off x="739775" y="385763"/>
            <a:ext cx="96838"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a:solidFill>
                  <a:srgbClr val="FFFFFF"/>
                </a:solidFill>
                <a:cs typeface="Calibri" panose="020F0502020204030204" pitchFamily="34" charset="0"/>
              </a:rPr>
              <a:t>5</a:t>
            </a:r>
            <a:endParaRPr lang="en-US" altLang="en-US" sz="1100">
              <a:cs typeface="Calibri" panose="020F0502020204030204" pitchFamily="34" charset="0"/>
            </a:endParaRPr>
          </a:p>
        </p:txBody>
      </p:sp>
      <p:sp>
        <p:nvSpPr>
          <p:cNvPr id="4" name="object 4">
            <a:extLst>
              <a:ext uri="{FF2B5EF4-FFF2-40B4-BE49-F238E27FC236}">
                <a16:creationId xmlns:a16="http://schemas.microsoft.com/office/drawing/2014/main" id="{1B478E0C-2708-611B-848F-2478AD612A67}"/>
              </a:ext>
            </a:extLst>
          </p:cNvPr>
          <p:cNvSpPr txBox="1"/>
          <p:nvPr/>
        </p:nvSpPr>
        <p:spPr>
          <a:xfrm>
            <a:off x="873579" y="1155700"/>
            <a:ext cx="2447471" cy="276999"/>
          </a:xfrm>
          <a:prstGeom prst="rect">
            <a:avLst/>
          </a:prstGeom>
        </p:spPr>
        <p:txBody>
          <a:bodyPr wrap="square" lIns="0" tIns="0" rIns="0" bIns="0">
            <a:spAutoFit/>
          </a:bodyPr>
          <a:lstStyle/>
          <a:p>
            <a:pPr marL="12700" fontAlgn="auto">
              <a:spcBef>
                <a:spcPts val="0"/>
              </a:spcBef>
              <a:spcAft>
                <a:spcPts val="0"/>
              </a:spcAft>
              <a:defRPr/>
            </a:pPr>
            <a:r>
              <a:rPr b="1" spc="-15" dirty="0">
                <a:latin typeface="Segoe UI Semibold" panose="020B0702040204020203" pitchFamily="34" charset="0"/>
                <a:cs typeface="Segoe UI Semibold" panose="020B0702040204020203" pitchFamily="34" charset="0"/>
              </a:rPr>
              <a:t>2</a:t>
            </a:r>
            <a:r>
              <a:rPr b="1" spc="-5" dirty="0">
                <a:latin typeface="Segoe UI Semibold" panose="020B0702040204020203" pitchFamily="34" charset="0"/>
                <a:cs typeface="Segoe UI Semibold" panose="020B0702040204020203" pitchFamily="34" charset="0"/>
              </a:rPr>
              <a:t>.</a:t>
            </a:r>
            <a:r>
              <a:rPr b="1" spc="40" dirty="0">
                <a:latin typeface="Segoe UI Semibold" panose="020B0702040204020203" pitchFamily="34" charset="0"/>
                <a:cs typeface="Segoe UI Semibold" panose="020B0702040204020203" pitchFamily="34" charset="0"/>
              </a:rPr>
              <a:t> </a:t>
            </a:r>
            <a:r>
              <a:rPr b="1" spc="-15" dirty="0">
                <a:latin typeface="Segoe UI Semibold" panose="020B0702040204020203" pitchFamily="34" charset="0"/>
                <a:cs typeface="Segoe UI Semibold" panose="020B0702040204020203" pitchFamily="34" charset="0"/>
              </a:rPr>
              <a:t>G</a:t>
            </a:r>
            <a:r>
              <a:rPr b="1" spc="-5" dirty="0">
                <a:latin typeface="Segoe UI Semibold" panose="020B0702040204020203" pitchFamily="34" charset="0"/>
                <a:cs typeface="Segoe UI Semibold" panose="020B0702040204020203" pitchFamily="34" charset="0"/>
              </a:rPr>
              <a:t>e</a:t>
            </a:r>
            <a:r>
              <a:rPr b="1" spc="-10" dirty="0">
                <a:latin typeface="Segoe UI Semibold" panose="020B0702040204020203" pitchFamily="34" charset="0"/>
                <a:cs typeface="Segoe UI Semibold" panose="020B0702040204020203" pitchFamily="34" charset="0"/>
              </a:rPr>
              <a:t>neral</a:t>
            </a:r>
            <a:r>
              <a:rPr b="1" spc="40" dirty="0">
                <a:latin typeface="Segoe UI Semibold" panose="020B0702040204020203" pitchFamily="34" charset="0"/>
                <a:cs typeface="Segoe UI Semibold" panose="020B0702040204020203" pitchFamily="34" charset="0"/>
              </a:rPr>
              <a:t> </a:t>
            </a:r>
            <a:r>
              <a:rPr b="1" spc="-20" dirty="0">
                <a:latin typeface="Segoe UI Semibold" panose="020B0702040204020203" pitchFamily="34" charset="0"/>
                <a:cs typeface="Segoe UI Semibold" panose="020B0702040204020203" pitchFamily="34" charset="0"/>
              </a:rPr>
              <a:t>D</a:t>
            </a:r>
            <a:r>
              <a:rPr b="1" dirty="0">
                <a:latin typeface="Segoe UI Semibold" panose="020B0702040204020203" pitchFamily="34" charset="0"/>
                <a:cs typeface="Segoe UI Semibold" panose="020B0702040204020203" pitchFamily="34" charset="0"/>
              </a:rPr>
              <a:t>e</a:t>
            </a:r>
            <a:r>
              <a:rPr b="1" spc="-15" dirty="0">
                <a:latin typeface="Segoe UI Semibold" panose="020B0702040204020203" pitchFamily="34" charset="0"/>
                <a:cs typeface="Segoe UI Semibold" panose="020B0702040204020203" pitchFamily="34" charset="0"/>
              </a:rPr>
              <a:t>s</a:t>
            </a:r>
            <a:r>
              <a:rPr b="1" dirty="0">
                <a:latin typeface="Segoe UI Semibold" panose="020B0702040204020203" pitchFamily="34" charset="0"/>
                <a:cs typeface="Segoe UI Semibold" panose="020B0702040204020203" pitchFamily="34" charset="0"/>
              </a:rPr>
              <a:t>c</a:t>
            </a:r>
            <a:r>
              <a:rPr b="1" spc="-15" dirty="0">
                <a:latin typeface="Segoe UI Semibold" panose="020B0702040204020203" pitchFamily="34" charset="0"/>
                <a:cs typeface="Segoe UI Semibold" panose="020B0702040204020203" pitchFamily="34" charset="0"/>
              </a:rPr>
              <a:t>ripti</a:t>
            </a:r>
            <a:r>
              <a:rPr b="1" spc="-5" dirty="0">
                <a:latin typeface="Segoe UI Semibold" panose="020B0702040204020203" pitchFamily="34" charset="0"/>
                <a:cs typeface="Segoe UI Semibold" panose="020B0702040204020203" pitchFamily="34" charset="0"/>
              </a:rPr>
              <a:t>o</a:t>
            </a:r>
            <a:r>
              <a:rPr b="1" spc="-10" dirty="0">
                <a:latin typeface="Segoe UI Semibold" panose="020B0702040204020203" pitchFamily="34" charset="0"/>
                <a:cs typeface="Segoe UI Semibold" panose="020B0702040204020203" pitchFamily="34" charset="0"/>
              </a:rPr>
              <a:t>n</a:t>
            </a:r>
            <a:endParaRPr dirty="0">
              <a:latin typeface="Segoe UI Semibold" panose="020B0702040204020203" pitchFamily="34" charset="0"/>
              <a:cs typeface="Segoe UI Semibold" panose="020B0702040204020203" pitchFamily="34" charset="0"/>
            </a:endParaRPr>
          </a:p>
        </p:txBody>
      </p:sp>
      <p:sp>
        <p:nvSpPr>
          <p:cNvPr id="5" name="object 5">
            <a:extLst>
              <a:ext uri="{FF2B5EF4-FFF2-40B4-BE49-F238E27FC236}">
                <a16:creationId xmlns:a16="http://schemas.microsoft.com/office/drawing/2014/main" id="{9C607DF9-CF30-B830-078E-F5EA4E871AF1}"/>
              </a:ext>
            </a:extLst>
          </p:cNvPr>
          <p:cNvSpPr txBox="1"/>
          <p:nvPr/>
        </p:nvSpPr>
        <p:spPr>
          <a:xfrm>
            <a:off x="873579" y="1916592"/>
            <a:ext cx="5754688" cy="2782941"/>
          </a:xfrm>
          <a:prstGeom prst="rect">
            <a:avLst/>
          </a:prstGeom>
        </p:spPr>
        <p:txBody>
          <a:bodyPr lIns="0" tIns="0" rIns="0" bIns="0">
            <a:spAutoFit/>
          </a:bodyPr>
          <a:lstStyle>
            <a:lvl1pPr marL="12700">
              <a:tabLst>
                <a:tab pos="309563" algn="l"/>
              </a:tabLst>
              <a:defRPr>
                <a:solidFill>
                  <a:schemeClr val="tx1"/>
                </a:solidFill>
                <a:latin typeface="Calibri" panose="020F0502020204030204" pitchFamily="34" charset="0"/>
              </a:defRPr>
            </a:lvl1pPr>
            <a:lvl2pPr marL="307975" indent="-295275">
              <a:tabLst>
                <a:tab pos="309563" algn="l"/>
              </a:tabLst>
              <a:defRPr>
                <a:solidFill>
                  <a:schemeClr val="tx1"/>
                </a:solidFill>
                <a:latin typeface="Calibri" panose="020F0502020204030204" pitchFamily="34" charset="0"/>
              </a:defRPr>
            </a:lvl2pPr>
            <a:lvl3pPr marL="1143000" indent="-228600">
              <a:tabLst>
                <a:tab pos="309563" algn="l"/>
              </a:tabLst>
              <a:defRPr>
                <a:solidFill>
                  <a:schemeClr val="tx1"/>
                </a:solidFill>
                <a:latin typeface="Calibri" panose="020F0502020204030204" pitchFamily="34" charset="0"/>
              </a:defRPr>
            </a:lvl3pPr>
            <a:lvl4pPr marL="1600200" indent="-228600">
              <a:tabLst>
                <a:tab pos="309563" algn="l"/>
              </a:tabLst>
              <a:defRPr>
                <a:solidFill>
                  <a:schemeClr val="tx1"/>
                </a:solidFill>
                <a:latin typeface="Calibri" panose="020F0502020204030204" pitchFamily="34" charset="0"/>
              </a:defRPr>
            </a:lvl4pPr>
            <a:lvl5pPr marL="2057400" indent="-228600">
              <a:tabLst>
                <a:tab pos="309563" algn="l"/>
              </a:tabLst>
              <a:defRPr>
                <a:solidFill>
                  <a:schemeClr val="tx1"/>
                </a:solidFill>
                <a:latin typeface="Calibri" panose="020F0502020204030204" pitchFamily="34" charset="0"/>
              </a:defRPr>
            </a:lvl5pPr>
            <a:lvl6pPr marL="2514600" indent="-228600" fontAlgn="base">
              <a:spcBef>
                <a:spcPct val="0"/>
              </a:spcBef>
              <a:spcAft>
                <a:spcPct val="0"/>
              </a:spcAft>
              <a:tabLst>
                <a:tab pos="309563" algn="l"/>
              </a:tabLst>
              <a:defRPr>
                <a:solidFill>
                  <a:schemeClr val="tx1"/>
                </a:solidFill>
                <a:latin typeface="Calibri" panose="020F0502020204030204" pitchFamily="34" charset="0"/>
              </a:defRPr>
            </a:lvl6pPr>
            <a:lvl7pPr marL="2971800" indent="-228600" fontAlgn="base">
              <a:spcBef>
                <a:spcPct val="0"/>
              </a:spcBef>
              <a:spcAft>
                <a:spcPct val="0"/>
              </a:spcAft>
              <a:tabLst>
                <a:tab pos="309563" algn="l"/>
              </a:tabLst>
              <a:defRPr>
                <a:solidFill>
                  <a:schemeClr val="tx1"/>
                </a:solidFill>
                <a:latin typeface="Calibri" panose="020F0502020204030204" pitchFamily="34" charset="0"/>
              </a:defRPr>
            </a:lvl7pPr>
            <a:lvl8pPr marL="3429000" indent="-228600" fontAlgn="base">
              <a:spcBef>
                <a:spcPct val="0"/>
              </a:spcBef>
              <a:spcAft>
                <a:spcPct val="0"/>
              </a:spcAft>
              <a:tabLst>
                <a:tab pos="309563" algn="l"/>
              </a:tabLst>
              <a:defRPr>
                <a:solidFill>
                  <a:schemeClr val="tx1"/>
                </a:solidFill>
                <a:latin typeface="Calibri" panose="020F0502020204030204" pitchFamily="34" charset="0"/>
              </a:defRPr>
            </a:lvl8pPr>
            <a:lvl9pPr marL="3886200" indent="-228600" fontAlgn="base">
              <a:spcBef>
                <a:spcPct val="0"/>
              </a:spcBef>
              <a:spcAft>
                <a:spcPct val="0"/>
              </a:spcAft>
              <a:tabLst>
                <a:tab pos="309563" algn="l"/>
              </a:tabLst>
              <a:defRPr>
                <a:solidFill>
                  <a:schemeClr val="tx1"/>
                </a:solidFill>
                <a:latin typeface="Calibri" panose="020F0502020204030204" pitchFamily="34" charset="0"/>
              </a:defRPr>
            </a:lvl9pPr>
          </a:lstStyle>
          <a:p>
            <a:pPr marL="12700" lvl="1" indent="0">
              <a:buClr>
                <a:srgbClr val="00AFF0"/>
              </a:buClr>
            </a:pPr>
            <a:r>
              <a:rPr lang="en-US" altLang="en-US" sz="1600" b="1" dirty="0">
                <a:latin typeface="Arial" panose="020B0604020202020204" pitchFamily="34" charset="0"/>
              </a:rPr>
              <a:t>Product</a:t>
            </a:r>
            <a:r>
              <a:rPr lang="en-US" altLang="en-US" sz="1600" b="1" dirty="0">
                <a:latin typeface="Times New Roman" panose="02020603050405020304" pitchFamily="18" charset="0"/>
                <a:cs typeface="Times New Roman" panose="02020603050405020304" pitchFamily="18" charset="0"/>
              </a:rPr>
              <a:t> </a:t>
            </a:r>
            <a:r>
              <a:rPr lang="en-US" altLang="en-US" sz="1600" b="1" dirty="0">
                <a:latin typeface="Arial" panose="020B0604020202020204" pitchFamily="34" charset="0"/>
              </a:rPr>
              <a:t>Perspective</a:t>
            </a:r>
            <a:r>
              <a:rPr lang="en-US" altLang="en-US" sz="1600" b="1" dirty="0">
                <a:latin typeface="Times New Roman" panose="02020603050405020304" pitchFamily="18" charset="0"/>
                <a:cs typeface="Times New Roman" panose="02020603050405020304" pitchFamily="18" charset="0"/>
              </a:rPr>
              <a:t> </a:t>
            </a:r>
            <a:r>
              <a:rPr lang="en-US" altLang="en-US" sz="1600" b="1" dirty="0">
                <a:latin typeface="Arial" panose="020B0604020202020204" pitchFamily="34" charset="0"/>
              </a:rPr>
              <a:t>&amp;</a:t>
            </a:r>
            <a:r>
              <a:rPr lang="en-US" altLang="en-US" sz="1600" b="1" dirty="0">
                <a:latin typeface="Times New Roman" panose="02020603050405020304" pitchFamily="18" charset="0"/>
                <a:cs typeface="Times New Roman" panose="02020603050405020304" pitchFamily="18" charset="0"/>
              </a:rPr>
              <a:t> </a:t>
            </a:r>
            <a:r>
              <a:rPr lang="en-US" altLang="en-US" sz="1600" b="1" dirty="0">
                <a:latin typeface="Arial" panose="020B0604020202020204" pitchFamily="34" charset="0"/>
              </a:rPr>
              <a:t>Problem</a:t>
            </a:r>
            <a:r>
              <a:rPr lang="en-US" altLang="en-US" sz="1600" b="1" dirty="0">
                <a:latin typeface="Times New Roman" panose="02020603050405020304" pitchFamily="18" charset="0"/>
                <a:cs typeface="Times New Roman" panose="02020603050405020304" pitchFamily="18" charset="0"/>
              </a:rPr>
              <a:t> </a:t>
            </a:r>
            <a:r>
              <a:rPr lang="en-US" altLang="en-US" sz="1600" b="1" dirty="0">
                <a:latin typeface="Arial" panose="020B0604020202020204" pitchFamily="34" charset="0"/>
              </a:rPr>
              <a:t>Statement</a:t>
            </a:r>
            <a:endParaRPr lang="en-US" altLang="en-US" sz="1600" dirty="0">
              <a:latin typeface="Arial" panose="020B0604020202020204" pitchFamily="34" charset="0"/>
            </a:endParaRPr>
          </a:p>
          <a:p>
            <a:pPr>
              <a:lnSpc>
                <a:spcPct val="103000"/>
              </a:lnSpc>
              <a:spcBef>
                <a:spcPts val="850"/>
              </a:spcBef>
            </a:pPr>
            <a:r>
              <a:rPr lang="en-US" altLang="en-US" sz="1200" dirty="0">
                <a:latin typeface="Segoe UI Semibold" panose="020B0702040204020203" pitchFamily="34" charset="0"/>
                <a:cs typeface="Segoe UI Semibold" panose="020B0702040204020203" pitchFamily="34" charset="0"/>
              </a:rPr>
              <a:t>It's not that we humans only take debts to manage our necessities. A country may also take debt to manage its economy. For example, infrastructure spending is one costly ingredient required for a country's citizens to lead comfortable lives. The World Bank is the organization that provides debt to countries.</a:t>
            </a:r>
          </a:p>
          <a:p>
            <a:pPr>
              <a:lnSpc>
                <a:spcPct val="103000"/>
              </a:lnSpc>
              <a:spcBef>
                <a:spcPts val="800"/>
              </a:spcBef>
            </a:pPr>
            <a:r>
              <a:rPr lang="en-US" altLang="en-US" sz="1200" dirty="0">
                <a:latin typeface="Segoe UI Semibold" panose="020B0702040204020203" pitchFamily="34" charset="0"/>
                <a:cs typeface="Segoe UI Semibold" panose="020B0702040204020203" pitchFamily="34" charset="0"/>
              </a:rPr>
              <a:t>The objective of the project is to perform data visualization techniques to understand the insight of the data. This project aims apply Business Intelligence tool Power BI to get a visual understanding of the data.</a:t>
            </a:r>
          </a:p>
          <a:p>
            <a:endParaRPr lang="en-US" altLang="en-US" sz="1100" dirty="0">
              <a:latin typeface="Times New Roman" panose="02020603050405020304" pitchFamily="18" charset="0"/>
              <a:cs typeface="Times New Roman" panose="02020603050405020304" pitchFamily="18" charset="0"/>
            </a:endParaRPr>
          </a:p>
          <a:p>
            <a:endParaRPr lang="en-US" altLang="en-US" sz="1100" dirty="0">
              <a:latin typeface="Times New Roman" panose="02020603050405020304" pitchFamily="18" charset="0"/>
              <a:cs typeface="Times New Roman" panose="02020603050405020304" pitchFamily="18" charset="0"/>
            </a:endParaRPr>
          </a:p>
          <a:p>
            <a:pPr marL="12700" lvl="1" indent="0">
              <a:spcBef>
                <a:spcPts val="813"/>
              </a:spcBef>
              <a:buClr>
                <a:srgbClr val="00AFF0"/>
              </a:buClr>
            </a:pPr>
            <a:r>
              <a:rPr lang="en-US" altLang="en-US" sz="1600" b="1" dirty="0">
                <a:latin typeface="Arial" panose="020B0604020202020204" pitchFamily="34" charset="0"/>
              </a:rPr>
              <a:t>Tools</a:t>
            </a:r>
            <a:r>
              <a:rPr lang="en-US" altLang="en-US" sz="1600" b="1" dirty="0">
                <a:latin typeface="Times New Roman" panose="02020603050405020304" pitchFamily="18" charset="0"/>
                <a:cs typeface="Times New Roman" panose="02020603050405020304" pitchFamily="18" charset="0"/>
              </a:rPr>
              <a:t> </a:t>
            </a:r>
            <a:r>
              <a:rPr lang="en-US" altLang="en-US" sz="1600" b="1" dirty="0">
                <a:latin typeface="Arial" panose="020B0604020202020204" pitchFamily="34" charset="0"/>
              </a:rPr>
              <a:t>used</a:t>
            </a:r>
            <a:endParaRPr lang="en-US" altLang="en-US" sz="1600" dirty="0">
              <a:latin typeface="Arial" panose="020B0604020202020204" pitchFamily="34" charset="0"/>
            </a:endParaRPr>
          </a:p>
          <a:p>
            <a:pPr>
              <a:spcBef>
                <a:spcPts val="900"/>
              </a:spcBef>
            </a:pPr>
            <a:r>
              <a:rPr lang="en-US" altLang="en-US" sz="1200" dirty="0">
                <a:latin typeface="Arial" panose="020B0604020202020204" pitchFamily="34" charset="0"/>
              </a:rPr>
              <a:t>Power</a:t>
            </a:r>
            <a:r>
              <a:rPr lang="en-US" altLang="en-US" sz="1200" dirty="0">
                <a:latin typeface="Times New Roman" panose="02020603050405020304" pitchFamily="18" charset="0"/>
                <a:cs typeface="Times New Roman" panose="02020603050405020304" pitchFamily="18" charset="0"/>
              </a:rPr>
              <a:t> </a:t>
            </a:r>
            <a:r>
              <a:rPr lang="en-US" altLang="en-US" sz="1200" dirty="0">
                <a:latin typeface="Arial" panose="020B0604020202020204" pitchFamily="34" charset="0"/>
              </a:rPr>
              <a:t>BI</a:t>
            </a:r>
            <a:r>
              <a:rPr lang="en-US" altLang="en-US" sz="1200" dirty="0">
                <a:latin typeface="Times New Roman" panose="02020603050405020304" pitchFamily="18" charset="0"/>
                <a:cs typeface="Times New Roman" panose="02020603050405020304" pitchFamily="18" charset="0"/>
              </a:rPr>
              <a:t> </a:t>
            </a:r>
            <a:r>
              <a:rPr lang="en-US" altLang="en-US" sz="1200" dirty="0">
                <a:latin typeface="Arial" panose="020B0604020202020204" pitchFamily="34" charset="0"/>
                <a:cs typeface="Times New Roman" panose="02020603050405020304" pitchFamily="18" charset="0"/>
              </a:rPr>
              <a:t>is</a:t>
            </a:r>
            <a:r>
              <a:rPr lang="en-US" altLang="en-US" sz="1200" dirty="0">
                <a:latin typeface="Times New Roman" panose="02020603050405020304" pitchFamily="18" charset="0"/>
                <a:cs typeface="Times New Roman" panose="02020603050405020304" pitchFamily="18" charset="0"/>
              </a:rPr>
              <a:t> </a:t>
            </a:r>
            <a:r>
              <a:rPr lang="en-US" altLang="en-US" sz="1200" dirty="0">
                <a:latin typeface="Arial" panose="020B0604020202020204" pitchFamily="34" charset="0"/>
              </a:rPr>
              <a:t>used</a:t>
            </a:r>
            <a:r>
              <a:rPr lang="en-US" altLang="en-US" sz="1200" dirty="0">
                <a:latin typeface="Times New Roman" panose="02020603050405020304" pitchFamily="18" charset="0"/>
                <a:cs typeface="Times New Roman" panose="02020603050405020304" pitchFamily="18" charset="0"/>
              </a:rPr>
              <a:t> </a:t>
            </a:r>
            <a:r>
              <a:rPr lang="en-US" altLang="en-US" sz="1200" dirty="0">
                <a:latin typeface="Arial" panose="020B0604020202020204" pitchFamily="34" charset="0"/>
              </a:rPr>
              <a:t>to</a:t>
            </a:r>
            <a:r>
              <a:rPr lang="en-US" altLang="en-US" sz="1200" dirty="0">
                <a:latin typeface="Times New Roman" panose="02020603050405020304" pitchFamily="18" charset="0"/>
                <a:cs typeface="Times New Roman" panose="02020603050405020304" pitchFamily="18" charset="0"/>
              </a:rPr>
              <a:t> </a:t>
            </a:r>
            <a:r>
              <a:rPr lang="en-US" altLang="en-US" sz="1200" dirty="0">
                <a:latin typeface="Arial" panose="020B0604020202020204" pitchFamily="34" charset="0"/>
              </a:rPr>
              <a:t>build</a:t>
            </a:r>
            <a:r>
              <a:rPr lang="en-US" altLang="en-US" sz="1200" dirty="0">
                <a:latin typeface="Times New Roman" panose="02020603050405020304" pitchFamily="18" charset="0"/>
                <a:cs typeface="Times New Roman" panose="02020603050405020304" pitchFamily="18" charset="0"/>
              </a:rPr>
              <a:t> </a:t>
            </a:r>
            <a:r>
              <a:rPr lang="en-US" altLang="en-US" sz="1200" dirty="0">
                <a:latin typeface="Arial" panose="020B0604020202020204" pitchFamily="34" charset="0"/>
              </a:rPr>
              <a:t>the</a:t>
            </a:r>
            <a:r>
              <a:rPr lang="en-US" altLang="en-US" sz="1200" dirty="0">
                <a:latin typeface="Times New Roman" panose="02020603050405020304" pitchFamily="18" charset="0"/>
                <a:cs typeface="Times New Roman" panose="02020603050405020304" pitchFamily="18" charset="0"/>
              </a:rPr>
              <a:t> </a:t>
            </a:r>
            <a:r>
              <a:rPr lang="en-US" altLang="en-US" sz="1200" dirty="0">
                <a:latin typeface="Arial" panose="020B0604020202020204" pitchFamily="34" charset="0"/>
              </a:rPr>
              <a:t>whole</a:t>
            </a:r>
            <a:r>
              <a:rPr lang="en-US" altLang="en-US" sz="1200" dirty="0">
                <a:latin typeface="Times New Roman" panose="02020603050405020304" pitchFamily="18" charset="0"/>
                <a:cs typeface="Times New Roman" panose="02020603050405020304" pitchFamily="18" charset="0"/>
              </a:rPr>
              <a:t> </a:t>
            </a:r>
            <a:r>
              <a:rPr lang="en-US" altLang="en-US" sz="1200" dirty="0">
                <a:latin typeface="Arial" panose="020B0604020202020204" pitchFamily="34" charset="0"/>
              </a:rPr>
              <a:t>framework.</a:t>
            </a:r>
          </a:p>
        </p:txBody>
      </p:sp>
      <p:sp>
        <p:nvSpPr>
          <p:cNvPr id="6150" name="object 6">
            <a:extLst>
              <a:ext uri="{FF2B5EF4-FFF2-40B4-BE49-F238E27FC236}">
                <a16:creationId xmlns:a16="http://schemas.microsoft.com/office/drawing/2014/main" id="{F2C95FEF-9148-A389-9158-52E5F98EB686}"/>
              </a:ext>
            </a:extLst>
          </p:cNvPr>
          <p:cNvSpPr>
            <a:spLocks noChangeArrowheads="1"/>
          </p:cNvSpPr>
          <p:nvPr/>
        </p:nvSpPr>
        <p:spPr bwMode="auto">
          <a:xfrm>
            <a:off x="1111251" y="5588335"/>
            <a:ext cx="3036888" cy="17081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7" name="object 7">
            <a:extLst>
              <a:ext uri="{FF2B5EF4-FFF2-40B4-BE49-F238E27FC236}">
                <a16:creationId xmlns:a16="http://schemas.microsoft.com/office/drawing/2014/main" id="{3A898CC3-6044-B3D1-C8C4-D7FBD4889CD8}"/>
              </a:ext>
            </a:extLst>
          </p:cNvPr>
          <p:cNvSpPr>
            <a:spLocks noGrp="1"/>
          </p:cNvSpPr>
          <p:nvPr>
            <p:ph type="sldNum" sz="quarter" idx="12"/>
          </p:nvPr>
        </p:nvSpPr>
        <p:spPr/>
        <p:txBody>
          <a:bodyPr/>
          <a:lstStyle>
            <a:lvl1pPr marL="254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E16A9F79-4260-4CBA-886B-DDB005E53D8C}" type="slidenum">
              <a:rPr lang="en-US" altLang="en-US">
                <a:solidFill>
                  <a:srgbClr val="2E5395"/>
                </a:solidFill>
                <a:latin typeface="Calibri Light" panose="020F0302020204030204" pitchFamily="34" charset="0"/>
              </a:rPr>
              <a:pPr/>
              <a:t>5</a:t>
            </a:fld>
            <a:endParaRPr lang="en-US" altLang="en-US">
              <a:solidFill>
                <a:srgbClr val="2E5395"/>
              </a:solidFill>
              <a:latin typeface="Calibri Light" panose="020F03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2">
            <a:extLst>
              <a:ext uri="{FF2B5EF4-FFF2-40B4-BE49-F238E27FC236}">
                <a16:creationId xmlns:a16="http://schemas.microsoft.com/office/drawing/2014/main" id="{F039DC3A-B312-D90A-4E05-19B65C48ECBC}"/>
              </a:ext>
            </a:extLst>
          </p:cNvPr>
          <p:cNvSpPr txBox="1">
            <a:spLocks noChangeArrowheads="1"/>
          </p:cNvSpPr>
          <p:nvPr/>
        </p:nvSpPr>
        <p:spPr bwMode="auto">
          <a:xfrm>
            <a:off x="739775" y="385763"/>
            <a:ext cx="96838"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a:solidFill>
                  <a:srgbClr val="FFFFFF"/>
                </a:solidFill>
                <a:cs typeface="Calibri" panose="020F0502020204030204" pitchFamily="34" charset="0"/>
              </a:rPr>
              <a:t>6</a:t>
            </a:r>
            <a:endParaRPr lang="en-US" altLang="en-US" sz="1100">
              <a:cs typeface="Calibri" panose="020F0502020204030204" pitchFamily="34" charset="0"/>
            </a:endParaRPr>
          </a:p>
        </p:txBody>
      </p:sp>
      <p:sp>
        <p:nvSpPr>
          <p:cNvPr id="4" name="object 4">
            <a:extLst>
              <a:ext uri="{FF2B5EF4-FFF2-40B4-BE49-F238E27FC236}">
                <a16:creationId xmlns:a16="http://schemas.microsoft.com/office/drawing/2014/main" id="{B8CDE47A-9EF9-E502-1418-C1AB377FD173}"/>
              </a:ext>
            </a:extLst>
          </p:cNvPr>
          <p:cNvSpPr txBox="1"/>
          <p:nvPr/>
        </p:nvSpPr>
        <p:spPr>
          <a:xfrm>
            <a:off x="901700" y="1277938"/>
            <a:ext cx="3022600" cy="977191"/>
          </a:xfrm>
          <a:prstGeom prst="rect">
            <a:avLst/>
          </a:prstGeom>
        </p:spPr>
        <p:txBody>
          <a:bodyPr wrap="square" lIns="0" tIns="0" rIns="0" bIns="0">
            <a:spAutoFit/>
          </a:bodyPr>
          <a:lstStyle/>
          <a:p>
            <a:pPr marL="12700" fontAlgn="auto">
              <a:spcBef>
                <a:spcPts val="0"/>
              </a:spcBef>
              <a:spcAft>
                <a:spcPts val="0"/>
              </a:spcAft>
              <a:defRPr/>
            </a:pPr>
            <a:r>
              <a:rPr sz="1600" b="1" spc="-10" dirty="0">
                <a:latin typeface="Segoe UI Semibold" panose="020B0702040204020203" pitchFamily="34" charset="0"/>
                <a:cs typeface="Segoe UI Semibold" panose="020B0702040204020203" pitchFamily="34" charset="0"/>
              </a:rPr>
              <a:t>3.</a:t>
            </a:r>
            <a:r>
              <a:rPr sz="1600" b="1" spc="40" dirty="0">
                <a:latin typeface="Segoe UI Semibold" panose="020B0702040204020203" pitchFamily="34" charset="0"/>
                <a:cs typeface="Segoe UI Semibold" panose="020B0702040204020203" pitchFamily="34" charset="0"/>
              </a:rPr>
              <a:t> </a:t>
            </a:r>
            <a:r>
              <a:rPr sz="1600" b="1" spc="-15" dirty="0">
                <a:latin typeface="Segoe UI Semibold" panose="020B0702040204020203" pitchFamily="34" charset="0"/>
                <a:cs typeface="Segoe UI Semibold" panose="020B0702040204020203" pitchFamily="34" charset="0"/>
              </a:rPr>
              <a:t>Desi</a:t>
            </a:r>
            <a:r>
              <a:rPr sz="1600" b="1" spc="-5" dirty="0">
                <a:latin typeface="Segoe UI Semibold" panose="020B0702040204020203" pitchFamily="34" charset="0"/>
                <a:cs typeface="Segoe UI Semibold" panose="020B0702040204020203" pitchFamily="34" charset="0"/>
              </a:rPr>
              <a:t>g</a:t>
            </a:r>
            <a:r>
              <a:rPr sz="1600" b="1" spc="-10" dirty="0">
                <a:latin typeface="Segoe UI Semibold" panose="020B0702040204020203" pitchFamily="34" charset="0"/>
                <a:cs typeface="Segoe UI Semibold" panose="020B0702040204020203" pitchFamily="34" charset="0"/>
              </a:rPr>
              <a:t>n</a:t>
            </a:r>
            <a:r>
              <a:rPr sz="1600" b="1" spc="40" dirty="0">
                <a:latin typeface="Segoe UI Semibold" panose="020B0702040204020203" pitchFamily="34" charset="0"/>
                <a:cs typeface="Segoe UI Semibold" panose="020B0702040204020203" pitchFamily="34" charset="0"/>
              </a:rPr>
              <a:t> </a:t>
            </a:r>
            <a:r>
              <a:rPr sz="1600" b="1" spc="-20" dirty="0">
                <a:latin typeface="Segoe UI Semibold" panose="020B0702040204020203" pitchFamily="34" charset="0"/>
                <a:cs typeface="Segoe UI Semibold" panose="020B0702040204020203" pitchFamily="34" charset="0"/>
              </a:rPr>
              <a:t>D</a:t>
            </a:r>
            <a:r>
              <a:rPr sz="1600" b="1" spc="-5" dirty="0">
                <a:latin typeface="Segoe UI Semibold" panose="020B0702040204020203" pitchFamily="34" charset="0"/>
                <a:cs typeface="Segoe UI Semibold" panose="020B0702040204020203" pitchFamily="34" charset="0"/>
              </a:rPr>
              <a:t>e</a:t>
            </a:r>
            <a:r>
              <a:rPr sz="1600" b="1" spc="-10" dirty="0">
                <a:latin typeface="Segoe UI Semibold" panose="020B0702040204020203" pitchFamily="34" charset="0"/>
                <a:cs typeface="Segoe UI Semibold" panose="020B0702040204020203" pitchFamily="34" charset="0"/>
              </a:rPr>
              <a:t>tai</a:t>
            </a:r>
            <a:r>
              <a:rPr sz="1600" b="1" dirty="0">
                <a:latin typeface="Segoe UI Semibold" panose="020B0702040204020203" pitchFamily="34" charset="0"/>
                <a:cs typeface="Segoe UI Semibold" panose="020B0702040204020203" pitchFamily="34" charset="0"/>
              </a:rPr>
              <a:t>l</a:t>
            </a:r>
            <a:r>
              <a:rPr sz="1600" b="1" spc="-10" dirty="0">
                <a:latin typeface="Segoe UI Semibold" panose="020B0702040204020203" pitchFamily="34" charset="0"/>
                <a:cs typeface="Segoe UI Semibold" panose="020B0702040204020203" pitchFamily="34" charset="0"/>
              </a:rPr>
              <a:t>s</a:t>
            </a:r>
            <a:endParaRPr sz="1600" dirty="0">
              <a:latin typeface="Segoe UI Semibold" panose="020B0702040204020203" pitchFamily="34" charset="0"/>
              <a:cs typeface="Segoe UI Semibold" panose="020B0702040204020203" pitchFamily="34" charset="0"/>
            </a:endParaRPr>
          </a:p>
          <a:p>
            <a:pPr fontAlgn="auto">
              <a:spcBef>
                <a:spcPts val="0"/>
              </a:spcBef>
              <a:spcAft>
                <a:spcPts val="0"/>
              </a:spcAft>
              <a:defRPr/>
            </a:pPr>
            <a:endParaRPr sz="1600" dirty="0">
              <a:latin typeface="Times New Roman"/>
              <a:cs typeface="Times New Roman"/>
            </a:endParaRPr>
          </a:p>
          <a:p>
            <a:pPr fontAlgn="auto">
              <a:spcBef>
                <a:spcPts val="33"/>
              </a:spcBef>
              <a:spcAft>
                <a:spcPts val="0"/>
              </a:spcAft>
              <a:defRPr/>
            </a:pPr>
            <a:endParaRPr sz="1550" dirty="0">
              <a:latin typeface="Times New Roman"/>
              <a:cs typeface="Times New Roman"/>
            </a:endParaRPr>
          </a:p>
          <a:p>
            <a:pPr marL="12700" fontAlgn="auto">
              <a:spcBef>
                <a:spcPts val="0"/>
              </a:spcBef>
              <a:spcAft>
                <a:spcPts val="0"/>
              </a:spcAft>
              <a:defRPr/>
            </a:pPr>
            <a:r>
              <a:rPr sz="1600" b="1" spc="-5" dirty="0">
                <a:latin typeface="Segoe UI Semibold" panose="020B0702040204020203" pitchFamily="34" charset="0"/>
                <a:cs typeface="Segoe UI Semibold" panose="020B0702040204020203" pitchFamily="34" charset="0"/>
              </a:rPr>
              <a:t>3</a:t>
            </a:r>
            <a:r>
              <a:rPr sz="1600" b="1" dirty="0">
                <a:latin typeface="Segoe UI Semibold" panose="020B0702040204020203" pitchFamily="34" charset="0"/>
                <a:cs typeface="Segoe UI Semibold" panose="020B0702040204020203" pitchFamily="34" charset="0"/>
              </a:rPr>
              <a:t>.1</a:t>
            </a:r>
            <a:r>
              <a:rPr sz="1600" b="1" spc="40" dirty="0">
                <a:latin typeface="Segoe UI Semibold" panose="020B0702040204020203" pitchFamily="34" charset="0"/>
                <a:cs typeface="Segoe UI Semibold" panose="020B0702040204020203" pitchFamily="34" charset="0"/>
              </a:rPr>
              <a:t> </a:t>
            </a:r>
            <a:r>
              <a:rPr sz="1600" b="1" spc="-10" dirty="0">
                <a:latin typeface="Segoe UI Semibold" panose="020B0702040204020203" pitchFamily="34" charset="0"/>
                <a:cs typeface="Segoe UI Semibold" panose="020B0702040204020203" pitchFamily="34" charset="0"/>
              </a:rPr>
              <a:t>Fun</a:t>
            </a:r>
            <a:r>
              <a:rPr sz="1600" b="1" spc="-5" dirty="0">
                <a:latin typeface="Segoe UI Semibold" panose="020B0702040204020203" pitchFamily="34" charset="0"/>
                <a:cs typeface="Segoe UI Semibold" panose="020B0702040204020203" pitchFamily="34" charset="0"/>
              </a:rPr>
              <a:t>ct</a:t>
            </a:r>
            <a:r>
              <a:rPr sz="1600" b="1" dirty="0">
                <a:latin typeface="Segoe UI Semibold" panose="020B0702040204020203" pitchFamily="34" charset="0"/>
                <a:cs typeface="Segoe UI Semibold" panose="020B0702040204020203" pitchFamily="34" charset="0"/>
              </a:rPr>
              <a:t>i</a:t>
            </a:r>
            <a:r>
              <a:rPr sz="1600" b="1" spc="-10" dirty="0">
                <a:latin typeface="Segoe UI Semibold" panose="020B0702040204020203" pitchFamily="34" charset="0"/>
                <a:cs typeface="Segoe UI Semibold" panose="020B0702040204020203" pitchFamily="34" charset="0"/>
              </a:rPr>
              <a:t>on</a:t>
            </a:r>
            <a:r>
              <a:rPr sz="1600" b="1" spc="-15" dirty="0">
                <a:latin typeface="Segoe UI Semibold" panose="020B0702040204020203" pitchFamily="34" charset="0"/>
                <a:cs typeface="Segoe UI Semibold" panose="020B0702040204020203" pitchFamily="34" charset="0"/>
              </a:rPr>
              <a:t>a</a:t>
            </a:r>
            <a:r>
              <a:rPr sz="1600" b="1" dirty="0">
                <a:latin typeface="Segoe UI Semibold" panose="020B0702040204020203" pitchFamily="34" charset="0"/>
                <a:cs typeface="Segoe UI Semibold" panose="020B0702040204020203" pitchFamily="34" charset="0"/>
              </a:rPr>
              <a:t>l</a:t>
            </a:r>
            <a:r>
              <a:rPr sz="1600" b="1" spc="60" dirty="0">
                <a:latin typeface="Segoe UI Semibold" panose="020B0702040204020203" pitchFamily="34" charset="0"/>
                <a:cs typeface="Segoe UI Semibold" panose="020B0702040204020203" pitchFamily="34" charset="0"/>
              </a:rPr>
              <a:t> </a:t>
            </a:r>
            <a:r>
              <a:rPr sz="1600" b="1" spc="-45" dirty="0">
                <a:latin typeface="Segoe UI Semibold" panose="020B0702040204020203" pitchFamily="34" charset="0"/>
                <a:cs typeface="Segoe UI Semibold" panose="020B0702040204020203" pitchFamily="34" charset="0"/>
              </a:rPr>
              <a:t>A</a:t>
            </a:r>
            <a:r>
              <a:rPr sz="1600" b="1" dirty="0">
                <a:latin typeface="Segoe UI Semibold" panose="020B0702040204020203" pitchFamily="34" charset="0"/>
                <a:cs typeface="Segoe UI Semibold" panose="020B0702040204020203" pitchFamily="34" charset="0"/>
              </a:rPr>
              <a:t>r</a:t>
            </a:r>
            <a:r>
              <a:rPr sz="1600" b="1" spc="-5" dirty="0">
                <a:latin typeface="Segoe UI Semibold" panose="020B0702040204020203" pitchFamily="34" charset="0"/>
                <a:cs typeface="Segoe UI Semibold" panose="020B0702040204020203" pitchFamily="34" charset="0"/>
              </a:rPr>
              <a:t>c</a:t>
            </a:r>
            <a:r>
              <a:rPr sz="1600" b="1" spc="-10" dirty="0">
                <a:latin typeface="Segoe UI Semibold" panose="020B0702040204020203" pitchFamily="34" charset="0"/>
                <a:cs typeface="Segoe UI Semibold" panose="020B0702040204020203" pitchFamily="34" charset="0"/>
              </a:rPr>
              <a:t>h</a:t>
            </a:r>
            <a:r>
              <a:rPr sz="1600" b="1" dirty="0">
                <a:latin typeface="Segoe UI Semibold" panose="020B0702040204020203" pitchFamily="34" charset="0"/>
                <a:cs typeface="Segoe UI Semibold" panose="020B0702040204020203" pitchFamily="34" charset="0"/>
              </a:rPr>
              <a:t>itect</a:t>
            </a:r>
            <a:r>
              <a:rPr sz="1600" b="1" spc="-10" dirty="0">
                <a:latin typeface="Segoe UI Semibold" panose="020B0702040204020203" pitchFamily="34" charset="0"/>
                <a:cs typeface="Segoe UI Semibold" panose="020B0702040204020203" pitchFamily="34" charset="0"/>
              </a:rPr>
              <a:t>u</a:t>
            </a:r>
            <a:r>
              <a:rPr sz="1600" b="1" dirty="0">
                <a:latin typeface="Segoe UI Semibold" panose="020B0702040204020203" pitchFamily="34" charset="0"/>
                <a:cs typeface="Segoe UI Semibold" panose="020B0702040204020203" pitchFamily="34" charset="0"/>
              </a:rPr>
              <a:t>re</a:t>
            </a:r>
            <a:endParaRPr sz="1600" dirty="0">
              <a:latin typeface="Segoe UI Semibold" panose="020B0702040204020203" pitchFamily="34" charset="0"/>
              <a:cs typeface="Segoe UI Semibold" panose="020B0702040204020203" pitchFamily="34" charset="0"/>
            </a:endParaRPr>
          </a:p>
        </p:txBody>
      </p:sp>
      <p:sp>
        <p:nvSpPr>
          <p:cNvPr id="5" name="object 5">
            <a:extLst>
              <a:ext uri="{FF2B5EF4-FFF2-40B4-BE49-F238E27FC236}">
                <a16:creationId xmlns:a16="http://schemas.microsoft.com/office/drawing/2014/main" id="{9DC7BA5F-A5E8-8670-64CC-BE11E11C1755}"/>
              </a:ext>
            </a:extLst>
          </p:cNvPr>
          <p:cNvSpPr txBox="1"/>
          <p:nvPr/>
        </p:nvSpPr>
        <p:spPr>
          <a:xfrm>
            <a:off x="2005013" y="5221288"/>
            <a:ext cx="3549650" cy="755650"/>
          </a:xfrm>
          <a:prstGeom prst="rect">
            <a:avLst/>
          </a:prstGeom>
        </p:spPr>
        <p:txBody>
          <a:bodyPr lIns="0" tIns="0" rIns="0" bIns="0">
            <a:spAutoFit/>
          </a:bodyPr>
          <a:lstStyle/>
          <a:p>
            <a:pPr algn="ctr" fontAlgn="auto">
              <a:spcBef>
                <a:spcPts val="0"/>
              </a:spcBef>
              <a:spcAft>
                <a:spcPts val="0"/>
              </a:spcAft>
              <a:defRPr/>
            </a:pPr>
            <a:r>
              <a:rPr sz="1100" dirty="0">
                <a:latin typeface="Arial"/>
                <a:cs typeface="Arial"/>
              </a:rPr>
              <a:t>F</a:t>
            </a:r>
            <a:r>
              <a:rPr sz="1100" spc="-10" dirty="0">
                <a:latin typeface="Arial"/>
                <a:cs typeface="Arial"/>
              </a:rPr>
              <a:t>i</a:t>
            </a:r>
            <a:r>
              <a:rPr sz="1100" spc="5" dirty="0">
                <a:latin typeface="Arial"/>
                <a:cs typeface="Arial"/>
              </a:rPr>
              <a:t>g</a:t>
            </a:r>
            <a:r>
              <a:rPr sz="1100" spc="-5" dirty="0">
                <a:latin typeface="Arial"/>
                <a:cs typeface="Arial"/>
              </a:rPr>
              <a:t>ur</a:t>
            </a:r>
            <a:r>
              <a:rPr sz="1100" dirty="0">
                <a:latin typeface="Arial"/>
                <a:cs typeface="Arial"/>
              </a:rPr>
              <a:t>e</a:t>
            </a:r>
            <a:r>
              <a:rPr sz="1100" spc="25" dirty="0">
                <a:latin typeface="Times New Roman"/>
                <a:cs typeface="Times New Roman"/>
              </a:rPr>
              <a:t> </a:t>
            </a:r>
            <a:r>
              <a:rPr sz="1100" spc="-5" dirty="0">
                <a:latin typeface="Arial"/>
                <a:cs typeface="Arial"/>
              </a:rPr>
              <a:t>1</a:t>
            </a:r>
            <a:r>
              <a:rPr sz="1100" dirty="0">
                <a:latin typeface="Arial"/>
                <a:cs typeface="Arial"/>
              </a:rPr>
              <a:t>:</a:t>
            </a:r>
            <a:r>
              <a:rPr sz="1100" spc="25" dirty="0">
                <a:latin typeface="Times New Roman"/>
                <a:cs typeface="Times New Roman"/>
              </a:rPr>
              <a:t> </a:t>
            </a:r>
            <a:r>
              <a:rPr sz="1100" dirty="0">
                <a:latin typeface="Arial"/>
                <a:cs typeface="Arial"/>
              </a:rPr>
              <a:t>F</a:t>
            </a:r>
            <a:r>
              <a:rPr sz="1100" spc="-5" dirty="0">
                <a:latin typeface="Arial"/>
                <a:cs typeface="Arial"/>
              </a:rPr>
              <a:t>unctiona</a:t>
            </a:r>
            <a:r>
              <a:rPr sz="1100" dirty="0">
                <a:latin typeface="Arial"/>
                <a:cs typeface="Arial"/>
              </a:rPr>
              <a:t>l</a:t>
            </a:r>
            <a:r>
              <a:rPr sz="1100" spc="30" dirty="0">
                <a:latin typeface="Times New Roman"/>
                <a:cs typeface="Times New Roman"/>
              </a:rPr>
              <a:t> </a:t>
            </a:r>
            <a:r>
              <a:rPr sz="1100" spc="-20" dirty="0">
                <a:latin typeface="Arial"/>
                <a:cs typeface="Arial"/>
              </a:rPr>
              <a:t>A</a:t>
            </a:r>
            <a:r>
              <a:rPr sz="1100" dirty="0">
                <a:latin typeface="Arial"/>
                <a:cs typeface="Arial"/>
              </a:rPr>
              <a:t>r</a:t>
            </a:r>
            <a:r>
              <a:rPr sz="1100" spc="-15" dirty="0">
                <a:latin typeface="Arial"/>
                <a:cs typeface="Arial"/>
              </a:rPr>
              <a:t>c</a:t>
            </a:r>
            <a:r>
              <a:rPr sz="1100" spc="-5" dirty="0">
                <a:latin typeface="Arial"/>
                <a:cs typeface="Arial"/>
              </a:rPr>
              <a:t>h</a:t>
            </a:r>
            <a:r>
              <a:rPr sz="1100" spc="-10" dirty="0">
                <a:latin typeface="Arial"/>
                <a:cs typeface="Arial"/>
              </a:rPr>
              <a:t>i</a:t>
            </a:r>
            <a:r>
              <a:rPr sz="1100" dirty="0">
                <a:latin typeface="Arial"/>
                <a:cs typeface="Arial"/>
              </a:rPr>
              <a:t>t</a:t>
            </a:r>
            <a:r>
              <a:rPr sz="1100" spc="-5" dirty="0">
                <a:latin typeface="Arial"/>
                <a:cs typeface="Arial"/>
              </a:rPr>
              <a:t>ectu</a:t>
            </a:r>
            <a:r>
              <a:rPr sz="1100" spc="5" dirty="0">
                <a:latin typeface="Arial"/>
                <a:cs typeface="Arial"/>
              </a:rPr>
              <a:t>r</a:t>
            </a:r>
            <a:r>
              <a:rPr sz="1100" dirty="0">
                <a:latin typeface="Arial"/>
                <a:cs typeface="Arial"/>
              </a:rPr>
              <a:t>e</a:t>
            </a:r>
            <a:r>
              <a:rPr sz="1100" spc="20" dirty="0">
                <a:latin typeface="Times New Roman"/>
                <a:cs typeface="Times New Roman"/>
              </a:rPr>
              <a:t> </a:t>
            </a:r>
            <a:r>
              <a:rPr sz="1100" spc="-15" dirty="0">
                <a:latin typeface="Arial"/>
                <a:cs typeface="Arial"/>
              </a:rPr>
              <a:t>o</a:t>
            </a:r>
            <a:r>
              <a:rPr sz="1100" dirty="0">
                <a:latin typeface="Arial"/>
                <a:cs typeface="Arial"/>
              </a:rPr>
              <a:t>f</a:t>
            </a:r>
            <a:r>
              <a:rPr sz="1100" spc="40" dirty="0">
                <a:latin typeface="Times New Roman"/>
                <a:cs typeface="Times New Roman"/>
              </a:rPr>
              <a:t> </a:t>
            </a:r>
            <a:r>
              <a:rPr sz="1100" spc="-5" dirty="0">
                <a:latin typeface="Arial"/>
                <a:cs typeface="Arial"/>
              </a:rPr>
              <a:t>Bus</a:t>
            </a:r>
            <a:r>
              <a:rPr sz="1100" spc="-10" dirty="0">
                <a:latin typeface="Arial"/>
                <a:cs typeface="Arial"/>
              </a:rPr>
              <a:t>i</a:t>
            </a:r>
            <a:r>
              <a:rPr sz="1100" spc="-5" dirty="0">
                <a:latin typeface="Arial"/>
                <a:cs typeface="Arial"/>
              </a:rPr>
              <a:t>ne</a:t>
            </a:r>
            <a:r>
              <a:rPr sz="1100" dirty="0">
                <a:latin typeface="Arial"/>
                <a:cs typeface="Arial"/>
              </a:rPr>
              <a:t>ss</a:t>
            </a:r>
            <a:r>
              <a:rPr sz="1100" spc="20" dirty="0">
                <a:latin typeface="Times New Roman"/>
                <a:cs typeface="Times New Roman"/>
              </a:rPr>
              <a:t> </a:t>
            </a:r>
            <a:r>
              <a:rPr sz="1100" dirty="0">
                <a:latin typeface="Arial"/>
                <a:cs typeface="Arial"/>
              </a:rPr>
              <a:t>I</a:t>
            </a:r>
            <a:r>
              <a:rPr sz="1100" spc="-15" dirty="0">
                <a:latin typeface="Arial"/>
                <a:cs typeface="Arial"/>
              </a:rPr>
              <a:t>n</a:t>
            </a:r>
            <a:r>
              <a:rPr sz="1100" spc="-10" dirty="0">
                <a:latin typeface="Arial"/>
                <a:cs typeface="Arial"/>
              </a:rPr>
              <a:t>t</a:t>
            </a:r>
            <a:r>
              <a:rPr sz="1100" spc="-5" dirty="0">
                <a:latin typeface="Arial"/>
                <a:cs typeface="Arial"/>
              </a:rPr>
              <a:t>e</a:t>
            </a:r>
            <a:r>
              <a:rPr sz="1100" spc="-10" dirty="0">
                <a:latin typeface="Arial"/>
                <a:cs typeface="Arial"/>
              </a:rPr>
              <a:t>lli</a:t>
            </a:r>
            <a:r>
              <a:rPr sz="1100" spc="5" dirty="0">
                <a:latin typeface="Arial"/>
                <a:cs typeface="Arial"/>
              </a:rPr>
              <a:t>g</a:t>
            </a:r>
            <a:r>
              <a:rPr sz="1100" spc="-5" dirty="0">
                <a:latin typeface="Arial"/>
                <a:cs typeface="Arial"/>
              </a:rPr>
              <a:t>en</a:t>
            </a:r>
            <a:r>
              <a:rPr sz="1100" dirty="0">
                <a:latin typeface="Arial"/>
                <a:cs typeface="Arial"/>
              </a:rPr>
              <a:t>ce</a:t>
            </a:r>
            <a:endParaRPr sz="1100">
              <a:latin typeface="Arial"/>
              <a:cs typeface="Arial"/>
            </a:endParaRPr>
          </a:p>
          <a:p>
            <a:pPr fontAlgn="auto">
              <a:spcBef>
                <a:spcPts val="0"/>
              </a:spcBef>
              <a:spcAft>
                <a:spcPts val="0"/>
              </a:spcAft>
              <a:defRPr/>
            </a:pPr>
            <a:endParaRPr sz="1100">
              <a:latin typeface="Times New Roman"/>
              <a:cs typeface="Times New Roman"/>
            </a:endParaRPr>
          </a:p>
          <a:p>
            <a:pPr fontAlgn="auto">
              <a:spcBef>
                <a:spcPts val="33"/>
              </a:spcBef>
              <a:spcAft>
                <a:spcPts val="0"/>
              </a:spcAft>
              <a:defRPr/>
            </a:pPr>
            <a:endParaRPr sz="1450">
              <a:latin typeface="Times New Roman"/>
              <a:cs typeface="Times New Roman"/>
            </a:endParaRPr>
          </a:p>
          <a:p>
            <a:pPr algn="ctr" fontAlgn="auto">
              <a:spcBef>
                <a:spcPts val="0"/>
              </a:spcBef>
              <a:spcAft>
                <a:spcPts val="0"/>
              </a:spcAft>
              <a:defRPr/>
            </a:pPr>
            <a:r>
              <a:rPr sz="1400" spc="-10" dirty="0">
                <a:latin typeface="Arial"/>
                <a:cs typeface="Arial"/>
              </a:rPr>
              <a:t>H</a:t>
            </a:r>
            <a:r>
              <a:rPr sz="1400" spc="-5" dirty="0">
                <a:latin typeface="Arial"/>
                <a:cs typeface="Arial"/>
              </a:rPr>
              <a:t>o</a:t>
            </a:r>
            <a:r>
              <a:rPr sz="1400" dirty="0">
                <a:latin typeface="Arial"/>
                <a:cs typeface="Arial"/>
              </a:rPr>
              <a:t>w</a:t>
            </a:r>
            <a:r>
              <a:rPr sz="1400" spc="25" dirty="0">
                <a:latin typeface="Times New Roman"/>
                <a:cs typeface="Times New Roman"/>
              </a:rPr>
              <a:t> </a:t>
            </a:r>
            <a:r>
              <a:rPr sz="1400" dirty="0">
                <a:latin typeface="Arial"/>
                <a:cs typeface="Arial"/>
              </a:rPr>
              <a:t>BI</a:t>
            </a:r>
            <a:r>
              <a:rPr sz="1400" spc="45" dirty="0">
                <a:latin typeface="Times New Roman"/>
                <a:cs typeface="Times New Roman"/>
              </a:rPr>
              <a:t> </a:t>
            </a:r>
            <a:r>
              <a:rPr sz="1400" spc="-10" dirty="0">
                <a:latin typeface="Arial"/>
                <a:cs typeface="Arial"/>
              </a:rPr>
              <a:t>R</a:t>
            </a:r>
            <a:r>
              <a:rPr sz="1400" spc="-5" dirty="0">
                <a:latin typeface="Arial"/>
                <a:cs typeface="Arial"/>
              </a:rPr>
              <a:t>eall</a:t>
            </a:r>
            <a:r>
              <a:rPr sz="1400" dirty="0">
                <a:latin typeface="Arial"/>
                <a:cs typeface="Arial"/>
              </a:rPr>
              <a:t>y</a:t>
            </a:r>
            <a:r>
              <a:rPr sz="1400" spc="15" dirty="0">
                <a:latin typeface="Times New Roman"/>
                <a:cs typeface="Times New Roman"/>
              </a:rPr>
              <a:t> </a:t>
            </a:r>
            <a:r>
              <a:rPr sz="1400" spc="15" dirty="0">
                <a:latin typeface="Arial"/>
                <a:cs typeface="Arial"/>
              </a:rPr>
              <a:t>W</a:t>
            </a:r>
            <a:r>
              <a:rPr sz="1400" spc="-5" dirty="0">
                <a:latin typeface="Arial"/>
                <a:cs typeface="Arial"/>
              </a:rPr>
              <a:t>o</a:t>
            </a:r>
            <a:r>
              <a:rPr sz="1400" spc="-15" dirty="0">
                <a:latin typeface="Arial"/>
                <a:cs typeface="Arial"/>
              </a:rPr>
              <a:t>r</a:t>
            </a:r>
            <a:r>
              <a:rPr sz="1400" dirty="0">
                <a:latin typeface="Arial"/>
                <a:cs typeface="Arial"/>
              </a:rPr>
              <a:t>ks</a:t>
            </a:r>
            <a:endParaRPr sz="1400">
              <a:latin typeface="Arial"/>
              <a:cs typeface="Arial"/>
            </a:endParaRPr>
          </a:p>
        </p:txBody>
      </p:sp>
      <p:sp>
        <p:nvSpPr>
          <p:cNvPr id="7174" name="object 6">
            <a:extLst>
              <a:ext uri="{FF2B5EF4-FFF2-40B4-BE49-F238E27FC236}">
                <a16:creationId xmlns:a16="http://schemas.microsoft.com/office/drawing/2014/main" id="{9CCE7C4D-39C8-0A6D-0178-DF2DD3BEEDE9}"/>
              </a:ext>
            </a:extLst>
          </p:cNvPr>
          <p:cNvSpPr>
            <a:spLocks noChangeArrowheads="1"/>
          </p:cNvSpPr>
          <p:nvPr/>
        </p:nvSpPr>
        <p:spPr bwMode="auto">
          <a:xfrm>
            <a:off x="917575" y="2670175"/>
            <a:ext cx="1285875" cy="128428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7175" name="object 7">
            <a:extLst>
              <a:ext uri="{FF2B5EF4-FFF2-40B4-BE49-F238E27FC236}">
                <a16:creationId xmlns:a16="http://schemas.microsoft.com/office/drawing/2014/main" id="{2C6F87B3-0854-CEED-57AE-E367564120C4}"/>
              </a:ext>
            </a:extLst>
          </p:cNvPr>
          <p:cNvSpPr>
            <a:spLocks/>
          </p:cNvSpPr>
          <p:nvPr/>
        </p:nvSpPr>
        <p:spPr bwMode="auto">
          <a:xfrm>
            <a:off x="1127125" y="3441700"/>
            <a:ext cx="1285875" cy="1285875"/>
          </a:xfrm>
          <a:custGeom>
            <a:avLst/>
            <a:gdLst>
              <a:gd name="T0" fmla="*/ 1157060 w 1285875"/>
              <a:gd name="T1" fmla="*/ 0 h 1285875"/>
              <a:gd name="T2" fmla="*/ 123827 w 1285875"/>
              <a:gd name="T3" fmla="*/ 85 h 1285875"/>
              <a:gd name="T4" fmla="*/ 81897 w 1285875"/>
              <a:gd name="T5" fmla="*/ 8725 h 1285875"/>
              <a:gd name="T6" fmla="*/ 46201 w 1285875"/>
              <a:gd name="T7" fmla="*/ 29831 h 1285875"/>
              <a:gd name="T8" fmla="*/ 19174 w 1285875"/>
              <a:gd name="T9" fmla="*/ 60978 h 1285875"/>
              <a:gd name="T10" fmla="*/ 3248 w 1285875"/>
              <a:gd name="T11" fmla="*/ 99745 h 1285875"/>
              <a:gd name="T12" fmla="*/ 0 w 1285875"/>
              <a:gd name="T13" fmla="*/ 128625 h 1285875"/>
              <a:gd name="T14" fmla="*/ 82 w 1285875"/>
              <a:gd name="T15" fmla="*/ 1161740 h 1285875"/>
              <a:gd name="T16" fmla="*/ 8709 w 1285875"/>
              <a:gd name="T17" fmla="*/ 1203683 h 1285875"/>
              <a:gd name="T18" fmla="*/ 29813 w 1285875"/>
              <a:gd name="T19" fmla="*/ 1239392 h 1285875"/>
              <a:gd name="T20" fmla="*/ 60957 w 1285875"/>
              <a:gd name="T21" fmla="*/ 1266432 h 1285875"/>
              <a:gd name="T22" fmla="*/ 99706 w 1285875"/>
              <a:gd name="T23" fmla="*/ 1282366 h 1285875"/>
              <a:gd name="T24" fmla="*/ 128561 w 1285875"/>
              <a:gd name="T25" fmla="*/ 1285615 h 1285875"/>
              <a:gd name="T26" fmla="*/ 1161682 w 1285875"/>
              <a:gd name="T27" fmla="*/ 1285534 h 1285875"/>
              <a:gd name="T28" fmla="*/ 1203632 w 1285875"/>
              <a:gd name="T29" fmla="*/ 1276917 h 1285875"/>
              <a:gd name="T30" fmla="*/ 1239347 w 1285875"/>
              <a:gd name="T31" fmla="*/ 1255820 h 1285875"/>
              <a:gd name="T32" fmla="*/ 1266390 w 1285875"/>
              <a:gd name="T33" fmla="*/ 1224680 h 1285875"/>
              <a:gd name="T34" fmla="*/ 1282326 w 1285875"/>
              <a:gd name="T35" fmla="*/ 1185934 h 1285875"/>
              <a:gd name="T36" fmla="*/ 1285576 w 1285875"/>
              <a:gd name="T37" fmla="*/ 1157081 h 1285875"/>
              <a:gd name="T38" fmla="*/ 1285492 w 1285875"/>
              <a:gd name="T39" fmla="*/ 123921 h 1285875"/>
              <a:gd name="T40" fmla="*/ 1276859 w 1285875"/>
              <a:gd name="T41" fmla="*/ 81935 h 1285875"/>
              <a:gd name="T42" fmla="*/ 1255761 w 1285875"/>
              <a:gd name="T43" fmla="*/ 46211 h 1285875"/>
              <a:gd name="T44" fmla="*/ 1224631 w 1285875"/>
              <a:gd name="T45" fmla="*/ 19173 h 1285875"/>
              <a:gd name="T46" fmla="*/ 1185901 w 1285875"/>
              <a:gd name="T47" fmla="*/ 3247 h 1285875"/>
              <a:gd name="T48" fmla="*/ 1157060 w 1285875"/>
              <a:gd name="T49" fmla="*/ 0 h 1285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5875" h="1285875">
                <a:moveTo>
                  <a:pt x="1157060" y="0"/>
                </a:moveTo>
                <a:lnTo>
                  <a:pt x="123827" y="85"/>
                </a:lnTo>
                <a:lnTo>
                  <a:pt x="81897" y="8725"/>
                </a:lnTo>
                <a:lnTo>
                  <a:pt x="46201" y="29831"/>
                </a:lnTo>
                <a:lnTo>
                  <a:pt x="19174" y="60978"/>
                </a:lnTo>
                <a:lnTo>
                  <a:pt x="3248" y="99745"/>
                </a:lnTo>
                <a:lnTo>
                  <a:pt x="0" y="128625"/>
                </a:lnTo>
                <a:lnTo>
                  <a:pt x="82" y="1161740"/>
                </a:lnTo>
                <a:lnTo>
                  <a:pt x="8709" y="1203683"/>
                </a:lnTo>
                <a:lnTo>
                  <a:pt x="29813" y="1239392"/>
                </a:lnTo>
                <a:lnTo>
                  <a:pt x="60957" y="1266432"/>
                </a:lnTo>
                <a:lnTo>
                  <a:pt x="99706" y="1282366"/>
                </a:lnTo>
                <a:lnTo>
                  <a:pt x="128561" y="1285615"/>
                </a:lnTo>
                <a:lnTo>
                  <a:pt x="1161682" y="1285534"/>
                </a:lnTo>
                <a:lnTo>
                  <a:pt x="1203632" y="1276917"/>
                </a:lnTo>
                <a:lnTo>
                  <a:pt x="1239347" y="1255820"/>
                </a:lnTo>
                <a:lnTo>
                  <a:pt x="1266390" y="1224680"/>
                </a:lnTo>
                <a:lnTo>
                  <a:pt x="1282326" y="1185934"/>
                </a:lnTo>
                <a:lnTo>
                  <a:pt x="1285576" y="1157081"/>
                </a:lnTo>
                <a:lnTo>
                  <a:pt x="1285492" y="123921"/>
                </a:lnTo>
                <a:lnTo>
                  <a:pt x="1276859" y="81935"/>
                </a:lnTo>
                <a:lnTo>
                  <a:pt x="1255761" y="46211"/>
                </a:lnTo>
                <a:lnTo>
                  <a:pt x="1224631" y="19173"/>
                </a:lnTo>
                <a:lnTo>
                  <a:pt x="1185901" y="3247"/>
                </a:lnTo>
                <a:lnTo>
                  <a:pt x="1157060" y="0"/>
                </a:lnTo>
                <a:close/>
              </a:path>
            </a:pathLst>
          </a:custGeom>
          <a:solidFill>
            <a:srgbClr val="4471C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7176" name="object 8">
            <a:extLst>
              <a:ext uri="{FF2B5EF4-FFF2-40B4-BE49-F238E27FC236}">
                <a16:creationId xmlns:a16="http://schemas.microsoft.com/office/drawing/2014/main" id="{523F9157-9F8D-083F-D1B5-3DDE2D345F4C}"/>
              </a:ext>
            </a:extLst>
          </p:cNvPr>
          <p:cNvSpPr>
            <a:spLocks/>
          </p:cNvSpPr>
          <p:nvPr/>
        </p:nvSpPr>
        <p:spPr bwMode="auto">
          <a:xfrm>
            <a:off x="1127125" y="3441700"/>
            <a:ext cx="1285875" cy="1285875"/>
          </a:xfrm>
          <a:custGeom>
            <a:avLst/>
            <a:gdLst>
              <a:gd name="T0" fmla="*/ 0 w 1285875"/>
              <a:gd name="T1" fmla="*/ 128625 h 1285875"/>
              <a:gd name="T2" fmla="*/ 7173 w 1285875"/>
              <a:gd name="T3" fmla="*/ 86126 h 1285875"/>
              <a:gd name="T4" fmla="*/ 27069 w 1285875"/>
              <a:gd name="T5" fmla="*/ 49630 h 1285875"/>
              <a:gd name="T6" fmla="*/ 57257 w 1285875"/>
              <a:gd name="T7" fmla="*/ 21560 h 1285875"/>
              <a:gd name="T8" fmla="*/ 95301 w 1285875"/>
              <a:gd name="T9" fmla="*/ 4340 h 1285875"/>
              <a:gd name="T10" fmla="*/ 1157060 w 1285875"/>
              <a:gd name="T11" fmla="*/ 0 h 1285875"/>
              <a:gd name="T12" fmla="*/ 1171722 w 1285875"/>
              <a:gd name="T13" fmla="*/ 826 h 1285875"/>
              <a:gd name="T14" fmla="*/ 1212445 w 1285875"/>
              <a:gd name="T15" fmla="*/ 12510 h 1285875"/>
              <a:gd name="T16" fmla="*/ 1246379 w 1285875"/>
              <a:gd name="T17" fmla="*/ 36113 h 1285875"/>
              <a:gd name="T18" fmla="*/ 1271092 w 1285875"/>
              <a:gd name="T19" fmla="*/ 69212 h 1285875"/>
              <a:gd name="T20" fmla="*/ 1284150 w 1285875"/>
              <a:gd name="T21" fmla="*/ 109380 h 1285875"/>
              <a:gd name="T22" fmla="*/ 1285576 w 1285875"/>
              <a:gd name="T23" fmla="*/ 1157081 h 1285875"/>
              <a:gd name="T24" fmla="*/ 1284748 w 1285875"/>
              <a:gd name="T25" fmla="*/ 1171749 h 1285875"/>
              <a:gd name="T26" fmla="*/ 1273056 w 1285875"/>
              <a:gd name="T27" fmla="*/ 1212489 h 1285875"/>
              <a:gd name="T28" fmla="*/ 1249445 w 1285875"/>
              <a:gd name="T29" fmla="*/ 1246435 h 1285875"/>
              <a:gd name="T30" fmla="*/ 1216350 w 1285875"/>
              <a:gd name="T31" fmla="*/ 1271151 h 1285875"/>
              <a:gd name="T32" fmla="*/ 1176208 w 1285875"/>
              <a:gd name="T33" fmla="*/ 1284199 h 1285875"/>
              <a:gd name="T34" fmla="*/ 128561 w 1285875"/>
              <a:gd name="T35" fmla="*/ 1285615 h 1285875"/>
              <a:gd name="T36" fmla="*/ 113892 w 1285875"/>
              <a:gd name="T37" fmla="*/ 1284788 h 1285875"/>
              <a:gd name="T38" fmla="*/ 73149 w 1285875"/>
              <a:gd name="T39" fmla="*/ 1273097 h 1285875"/>
              <a:gd name="T40" fmla="*/ 39199 w 1285875"/>
              <a:gd name="T41" fmla="*/ 1249489 h 1285875"/>
              <a:gd name="T42" fmla="*/ 14478 w 1285875"/>
              <a:gd name="T43" fmla="*/ 1216399 h 1285875"/>
              <a:gd name="T44" fmla="*/ 1421 w 1285875"/>
              <a:gd name="T45" fmla="*/ 1176263 h 1285875"/>
              <a:gd name="T46" fmla="*/ 0 w 1285875"/>
              <a:gd name="T47" fmla="*/ 128625 h 1285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85875" h="1285875">
                <a:moveTo>
                  <a:pt x="0" y="128625"/>
                </a:moveTo>
                <a:lnTo>
                  <a:pt x="7173" y="86126"/>
                </a:lnTo>
                <a:lnTo>
                  <a:pt x="27069" y="49630"/>
                </a:lnTo>
                <a:lnTo>
                  <a:pt x="57257" y="21560"/>
                </a:lnTo>
                <a:lnTo>
                  <a:pt x="95301" y="4340"/>
                </a:lnTo>
                <a:lnTo>
                  <a:pt x="1157060" y="0"/>
                </a:lnTo>
                <a:lnTo>
                  <a:pt x="1171722" y="826"/>
                </a:lnTo>
                <a:lnTo>
                  <a:pt x="1212445" y="12510"/>
                </a:lnTo>
                <a:lnTo>
                  <a:pt x="1246379" y="36113"/>
                </a:lnTo>
                <a:lnTo>
                  <a:pt x="1271092" y="69212"/>
                </a:lnTo>
                <a:lnTo>
                  <a:pt x="1284150" y="109380"/>
                </a:lnTo>
                <a:lnTo>
                  <a:pt x="1285576" y="1157081"/>
                </a:lnTo>
                <a:lnTo>
                  <a:pt x="1284748" y="1171749"/>
                </a:lnTo>
                <a:lnTo>
                  <a:pt x="1273056" y="1212489"/>
                </a:lnTo>
                <a:lnTo>
                  <a:pt x="1249445" y="1246435"/>
                </a:lnTo>
                <a:lnTo>
                  <a:pt x="1216350" y="1271151"/>
                </a:lnTo>
                <a:lnTo>
                  <a:pt x="1176208" y="1284199"/>
                </a:lnTo>
                <a:lnTo>
                  <a:pt x="128561" y="1285615"/>
                </a:lnTo>
                <a:lnTo>
                  <a:pt x="113892" y="1284788"/>
                </a:lnTo>
                <a:lnTo>
                  <a:pt x="73149" y="1273097"/>
                </a:lnTo>
                <a:lnTo>
                  <a:pt x="39199" y="1249489"/>
                </a:lnTo>
                <a:lnTo>
                  <a:pt x="14478" y="1216399"/>
                </a:lnTo>
                <a:lnTo>
                  <a:pt x="1421" y="1176263"/>
                </a:lnTo>
                <a:lnTo>
                  <a:pt x="0" y="128625"/>
                </a:lnTo>
                <a:close/>
              </a:path>
            </a:pathLst>
          </a:custGeom>
          <a:noFill/>
          <a:ln w="12700">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9" name="object 9">
            <a:extLst>
              <a:ext uri="{FF2B5EF4-FFF2-40B4-BE49-F238E27FC236}">
                <a16:creationId xmlns:a16="http://schemas.microsoft.com/office/drawing/2014/main" id="{BA2BE16B-68EC-5B4A-ABB3-5F789CA44565}"/>
              </a:ext>
            </a:extLst>
          </p:cNvPr>
          <p:cNvSpPr txBox="1"/>
          <p:nvPr/>
        </p:nvSpPr>
        <p:spPr>
          <a:xfrm>
            <a:off x="1185863" y="3509963"/>
            <a:ext cx="750887" cy="287337"/>
          </a:xfrm>
          <a:prstGeom prst="rect">
            <a:avLst/>
          </a:prstGeom>
        </p:spPr>
        <p:txBody>
          <a:bodyPr lIns="0" tIns="0" rIns="0" bIns="0">
            <a:spAutoFit/>
          </a:bodyPr>
          <a:lstStyle/>
          <a:p>
            <a:pPr marL="12700" fontAlgn="auto">
              <a:spcBef>
                <a:spcPts val="0"/>
              </a:spcBef>
              <a:spcAft>
                <a:spcPts val="0"/>
              </a:spcAft>
              <a:defRPr/>
            </a:pPr>
            <a:r>
              <a:rPr sz="900" spc="-5" dirty="0">
                <a:solidFill>
                  <a:srgbClr val="FFFFFF"/>
                </a:solidFill>
                <a:latin typeface="Calibri"/>
                <a:cs typeface="Calibri"/>
              </a:rPr>
              <a:t>D</a:t>
            </a:r>
            <a:r>
              <a:rPr sz="900" dirty="0">
                <a:solidFill>
                  <a:srgbClr val="FFFFFF"/>
                </a:solidFill>
                <a:latin typeface="Calibri"/>
                <a:cs typeface="Calibri"/>
              </a:rPr>
              <a:t>a</a:t>
            </a:r>
            <a:r>
              <a:rPr sz="900" spc="-5" dirty="0">
                <a:solidFill>
                  <a:srgbClr val="FFFFFF"/>
                </a:solidFill>
                <a:latin typeface="Calibri"/>
                <a:cs typeface="Calibri"/>
              </a:rPr>
              <a:t>ta</a:t>
            </a:r>
            <a:r>
              <a:rPr sz="900" spc="-25" dirty="0">
                <a:solidFill>
                  <a:srgbClr val="FFFFFF"/>
                </a:solidFill>
                <a:latin typeface="Times New Roman"/>
                <a:cs typeface="Times New Roman"/>
              </a:rPr>
              <a:t> </a:t>
            </a:r>
            <a:r>
              <a:rPr sz="900" spc="-5" dirty="0">
                <a:solidFill>
                  <a:srgbClr val="FFFFFF"/>
                </a:solidFill>
                <a:latin typeface="Calibri"/>
                <a:cs typeface="Calibri"/>
              </a:rPr>
              <a:t>S</a:t>
            </a:r>
            <a:r>
              <a:rPr sz="900" spc="5" dirty="0">
                <a:solidFill>
                  <a:srgbClr val="FFFFFF"/>
                </a:solidFill>
                <a:latin typeface="Calibri"/>
                <a:cs typeface="Calibri"/>
              </a:rPr>
              <a:t>o</a:t>
            </a:r>
            <a:r>
              <a:rPr sz="900" spc="-5" dirty="0">
                <a:solidFill>
                  <a:srgbClr val="FFFFFF"/>
                </a:solidFill>
                <a:latin typeface="Calibri"/>
                <a:cs typeface="Calibri"/>
              </a:rPr>
              <a:t>urces</a:t>
            </a:r>
            <a:endParaRPr sz="900">
              <a:latin typeface="Calibri"/>
              <a:cs typeface="Calibri"/>
            </a:endParaRPr>
          </a:p>
          <a:p>
            <a:pPr marL="70485" indent="-57785" fontAlgn="auto">
              <a:spcBef>
                <a:spcPts val="330"/>
              </a:spcBef>
              <a:spcAft>
                <a:spcPts val="0"/>
              </a:spcAft>
              <a:buClr>
                <a:srgbClr val="FFFFFF"/>
              </a:buClr>
              <a:buFont typeface="Calibri"/>
              <a:buChar char="•"/>
              <a:tabLst>
                <a:tab pos="71120" algn="l"/>
              </a:tabLst>
              <a:defRPr/>
            </a:pPr>
            <a:r>
              <a:rPr sz="700" spc="-5" dirty="0">
                <a:solidFill>
                  <a:srgbClr val="FFFFFF"/>
                </a:solidFill>
                <a:latin typeface="Calibri"/>
                <a:cs typeface="Calibri"/>
              </a:rPr>
              <a:t>W</a:t>
            </a:r>
            <a:r>
              <a:rPr sz="700" dirty="0">
                <a:solidFill>
                  <a:srgbClr val="FFFFFF"/>
                </a:solidFill>
                <a:latin typeface="Calibri"/>
                <a:cs typeface="Calibri"/>
              </a:rPr>
              <a:t>o</a:t>
            </a:r>
            <a:r>
              <a:rPr sz="700" spc="-10" dirty="0">
                <a:solidFill>
                  <a:srgbClr val="FFFFFF"/>
                </a:solidFill>
                <a:latin typeface="Calibri"/>
                <a:cs typeface="Calibri"/>
              </a:rPr>
              <a:t>rld</a:t>
            </a:r>
            <a:r>
              <a:rPr sz="700" spc="-5" dirty="0">
                <a:solidFill>
                  <a:srgbClr val="FFFFFF"/>
                </a:solidFill>
                <a:latin typeface="Calibri"/>
                <a:cs typeface="Calibri"/>
              </a:rPr>
              <a:t>'s</a:t>
            </a:r>
            <a:r>
              <a:rPr sz="700" spc="-5" dirty="0">
                <a:solidFill>
                  <a:srgbClr val="FFFFFF"/>
                </a:solidFill>
                <a:latin typeface="Times New Roman"/>
                <a:cs typeface="Times New Roman"/>
              </a:rPr>
              <a:t> </a:t>
            </a:r>
            <a:r>
              <a:rPr sz="700" dirty="0">
                <a:solidFill>
                  <a:srgbClr val="FFFFFF"/>
                </a:solidFill>
                <a:latin typeface="Calibri"/>
                <a:cs typeface="Calibri"/>
              </a:rPr>
              <a:t>B</a:t>
            </a:r>
            <a:r>
              <a:rPr sz="700" spc="-5" dirty="0">
                <a:solidFill>
                  <a:srgbClr val="FFFFFF"/>
                </a:solidFill>
                <a:latin typeface="Calibri"/>
                <a:cs typeface="Calibri"/>
              </a:rPr>
              <a:t>a</a:t>
            </a:r>
            <a:r>
              <a:rPr sz="700" spc="-10" dirty="0">
                <a:solidFill>
                  <a:srgbClr val="FFFFFF"/>
                </a:solidFill>
                <a:latin typeface="Calibri"/>
                <a:cs typeface="Calibri"/>
              </a:rPr>
              <a:t>n</a:t>
            </a:r>
            <a:r>
              <a:rPr sz="700" spc="-5" dirty="0">
                <a:solidFill>
                  <a:srgbClr val="FFFFFF"/>
                </a:solidFill>
                <a:latin typeface="Calibri"/>
                <a:cs typeface="Calibri"/>
              </a:rPr>
              <a:t>k</a:t>
            </a:r>
            <a:r>
              <a:rPr sz="700" spc="-15" dirty="0">
                <a:solidFill>
                  <a:srgbClr val="FFFFFF"/>
                </a:solidFill>
                <a:latin typeface="Times New Roman"/>
                <a:cs typeface="Times New Roman"/>
              </a:rPr>
              <a:t> </a:t>
            </a:r>
            <a:r>
              <a:rPr sz="700" dirty="0">
                <a:solidFill>
                  <a:srgbClr val="FFFFFF"/>
                </a:solidFill>
                <a:latin typeface="Calibri"/>
                <a:cs typeface="Calibri"/>
              </a:rPr>
              <a:t>D</a:t>
            </a:r>
            <a:r>
              <a:rPr sz="700" spc="-5" dirty="0">
                <a:solidFill>
                  <a:srgbClr val="FFFFFF"/>
                </a:solidFill>
                <a:latin typeface="Calibri"/>
                <a:cs typeface="Calibri"/>
              </a:rPr>
              <a:t>a</a:t>
            </a:r>
            <a:r>
              <a:rPr sz="700" spc="-10" dirty="0">
                <a:solidFill>
                  <a:srgbClr val="FFFFFF"/>
                </a:solidFill>
                <a:latin typeface="Calibri"/>
                <a:cs typeface="Calibri"/>
              </a:rPr>
              <a:t>t</a:t>
            </a:r>
            <a:r>
              <a:rPr sz="700" spc="-5" dirty="0">
                <a:solidFill>
                  <a:srgbClr val="FFFFFF"/>
                </a:solidFill>
                <a:latin typeface="Calibri"/>
                <a:cs typeface="Calibri"/>
              </a:rPr>
              <a:t>a</a:t>
            </a:r>
            <a:endParaRPr sz="700">
              <a:latin typeface="Calibri"/>
              <a:cs typeface="Calibri"/>
            </a:endParaRPr>
          </a:p>
        </p:txBody>
      </p:sp>
      <p:sp>
        <p:nvSpPr>
          <p:cNvPr id="7178" name="object 10">
            <a:extLst>
              <a:ext uri="{FF2B5EF4-FFF2-40B4-BE49-F238E27FC236}">
                <a16:creationId xmlns:a16="http://schemas.microsoft.com/office/drawing/2014/main" id="{C5F34482-828F-8F59-431F-E55A33CB9B30}"/>
              </a:ext>
            </a:extLst>
          </p:cNvPr>
          <p:cNvSpPr>
            <a:spLocks/>
          </p:cNvSpPr>
          <p:nvPr/>
        </p:nvSpPr>
        <p:spPr bwMode="auto">
          <a:xfrm>
            <a:off x="2449513" y="3152775"/>
            <a:ext cx="249237" cy="309563"/>
          </a:xfrm>
          <a:custGeom>
            <a:avLst/>
            <a:gdLst>
              <a:gd name="T0" fmla="*/ 174105 w 248285"/>
              <a:gd name="T1" fmla="*/ 247009 h 309245"/>
              <a:gd name="T2" fmla="*/ 124718 w 248285"/>
              <a:gd name="T3" fmla="*/ 247009 h 309245"/>
              <a:gd name="T4" fmla="*/ 124967 w 248285"/>
              <a:gd name="T5" fmla="*/ 308853 h 309245"/>
              <a:gd name="T6" fmla="*/ 174105 w 248285"/>
              <a:gd name="T7" fmla="*/ 247009 h 309245"/>
              <a:gd name="T8" fmla="*/ 123575 w 248285"/>
              <a:gd name="T9" fmla="*/ 0 h 309245"/>
              <a:gd name="T10" fmla="*/ 123824 w 248285"/>
              <a:gd name="T11" fmla="*/ 61721 h 309245"/>
              <a:gd name="T12" fmla="*/ 0 w 248285"/>
              <a:gd name="T13" fmla="*/ 62362 h 309245"/>
              <a:gd name="T14" fmla="*/ 893 w 248285"/>
              <a:gd name="T15" fmla="*/ 247649 h 309245"/>
              <a:gd name="T16" fmla="*/ 174105 w 248285"/>
              <a:gd name="T17" fmla="*/ 247009 h 309245"/>
              <a:gd name="T18" fmla="*/ 248162 w 248285"/>
              <a:gd name="T19" fmla="*/ 153802 h 309245"/>
              <a:gd name="T20" fmla="*/ 123575 w 248285"/>
              <a:gd name="T21" fmla="*/ 0 h 309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285" h="309245">
                <a:moveTo>
                  <a:pt x="174105" y="247009"/>
                </a:moveTo>
                <a:lnTo>
                  <a:pt x="124718" y="247009"/>
                </a:lnTo>
                <a:lnTo>
                  <a:pt x="124967" y="308853"/>
                </a:lnTo>
                <a:lnTo>
                  <a:pt x="174105" y="247009"/>
                </a:lnTo>
                <a:close/>
              </a:path>
              <a:path w="248285" h="309245">
                <a:moveTo>
                  <a:pt x="123575" y="0"/>
                </a:moveTo>
                <a:lnTo>
                  <a:pt x="123824" y="61721"/>
                </a:lnTo>
                <a:lnTo>
                  <a:pt x="0" y="62362"/>
                </a:lnTo>
                <a:lnTo>
                  <a:pt x="893" y="247649"/>
                </a:lnTo>
                <a:lnTo>
                  <a:pt x="174105" y="247009"/>
                </a:lnTo>
                <a:lnTo>
                  <a:pt x="248162" y="153802"/>
                </a:lnTo>
                <a:lnTo>
                  <a:pt x="123575" y="0"/>
                </a:lnTo>
                <a:close/>
              </a:path>
            </a:pathLst>
          </a:custGeom>
          <a:solidFill>
            <a:srgbClr val="AFBBD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7179" name="object 11">
            <a:extLst>
              <a:ext uri="{FF2B5EF4-FFF2-40B4-BE49-F238E27FC236}">
                <a16:creationId xmlns:a16="http://schemas.microsoft.com/office/drawing/2014/main" id="{642FDD8A-55EC-B57C-46B5-235E136A0E5B}"/>
              </a:ext>
            </a:extLst>
          </p:cNvPr>
          <p:cNvSpPr>
            <a:spLocks noChangeArrowheads="1"/>
          </p:cNvSpPr>
          <p:nvPr/>
        </p:nvSpPr>
        <p:spPr bwMode="auto">
          <a:xfrm>
            <a:off x="2909888" y="2660650"/>
            <a:ext cx="1285875" cy="1284288"/>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7180" name="object 12">
            <a:extLst>
              <a:ext uri="{FF2B5EF4-FFF2-40B4-BE49-F238E27FC236}">
                <a16:creationId xmlns:a16="http://schemas.microsoft.com/office/drawing/2014/main" id="{E720779C-7171-0ECC-273D-0030C25D6159}"/>
              </a:ext>
            </a:extLst>
          </p:cNvPr>
          <p:cNvSpPr>
            <a:spLocks/>
          </p:cNvSpPr>
          <p:nvPr/>
        </p:nvSpPr>
        <p:spPr bwMode="auto">
          <a:xfrm>
            <a:off x="3113088" y="3406775"/>
            <a:ext cx="1285875" cy="1323975"/>
          </a:xfrm>
          <a:custGeom>
            <a:avLst/>
            <a:gdLst>
              <a:gd name="T0" fmla="*/ 128503 w 1285875"/>
              <a:gd name="T1" fmla="*/ 0 h 1323975"/>
              <a:gd name="T2" fmla="*/ 86038 w 1285875"/>
              <a:gd name="T3" fmla="*/ 7178 h 1323975"/>
              <a:gd name="T4" fmla="*/ 49560 w 1285875"/>
              <a:gd name="T5" fmla="*/ 27089 h 1323975"/>
              <a:gd name="T6" fmla="*/ 21506 w 1285875"/>
              <a:gd name="T7" fmla="*/ 57297 h 1323975"/>
              <a:gd name="T8" fmla="*/ 4309 w 1285875"/>
              <a:gd name="T9" fmla="*/ 95369 h 1323975"/>
              <a:gd name="T10" fmla="*/ 0 w 1285875"/>
              <a:gd name="T11" fmla="*/ 1195181 h 1323975"/>
              <a:gd name="T12" fmla="*/ 827 w 1285875"/>
              <a:gd name="T13" fmla="*/ 1209850 h 1323975"/>
              <a:gd name="T14" fmla="*/ 12517 w 1285875"/>
              <a:gd name="T15" fmla="*/ 1250591 h 1323975"/>
              <a:gd name="T16" fmla="*/ 36126 w 1285875"/>
              <a:gd name="T17" fmla="*/ 1284539 h 1323975"/>
              <a:gd name="T18" fmla="*/ 69220 w 1285875"/>
              <a:gd name="T19" fmla="*/ 1309254 h 1323975"/>
              <a:gd name="T20" fmla="*/ 109363 w 1285875"/>
              <a:gd name="T21" fmla="*/ 1322300 h 1323975"/>
              <a:gd name="T22" fmla="*/ 1156959 w 1285875"/>
              <a:gd name="T23" fmla="*/ 1323715 h 1323975"/>
              <a:gd name="T24" fmla="*/ 1171627 w 1285875"/>
              <a:gd name="T25" fmla="*/ 1322888 h 1323975"/>
              <a:gd name="T26" fmla="*/ 1212363 w 1285875"/>
              <a:gd name="T27" fmla="*/ 1311195 h 1323975"/>
              <a:gd name="T28" fmla="*/ 1246308 w 1285875"/>
              <a:gd name="T29" fmla="*/ 1287582 h 1323975"/>
              <a:gd name="T30" fmla="*/ 1271024 w 1285875"/>
              <a:gd name="T31" fmla="*/ 1254486 h 1323975"/>
              <a:gd name="T32" fmla="*/ 1284075 w 1285875"/>
              <a:gd name="T33" fmla="*/ 1214344 h 1323975"/>
              <a:gd name="T34" fmla="*/ 1285493 w 1285875"/>
              <a:gd name="T35" fmla="*/ 128503 h 1323975"/>
              <a:gd name="T36" fmla="*/ 1284666 w 1285875"/>
              <a:gd name="T37" fmla="*/ 113835 h 1323975"/>
              <a:gd name="T38" fmla="*/ 1272970 w 1285875"/>
              <a:gd name="T39" fmla="*/ 73099 h 1323975"/>
              <a:gd name="T40" fmla="*/ 1249352 w 1285875"/>
              <a:gd name="T41" fmla="*/ 39161 h 1323975"/>
              <a:gd name="T42" fmla="*/ 1216249 w 1285875"/>
              <a:gd name="T43" fmla="*/ 14454 h 1323975"/>
              <a:gd name="T44" fmla="*/ 1176100 w 1285875"/>
              <a:gd name="T45" fmla="*/ 1414 h 1323975"/>
              <a:gd name="T46" fmla="*/ 128503 w 1285875"/>
              <a:gd name="T47" fmla="*/ 0 h 1323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85875" h="1323975">
                <a:moveTo>
                  <a:pt x="128503" y="0"/>
                </a:moveTo>
                <a:lnTo>
                  <a:pt x="86038" y="7178"/>
                </a:lnTo>
                <a:lnTo>
                  <a:pt x="49560" y="27089"/>
                </a:lnTo>
                <a:lnTo>
                  <a:pt x="21506" y="57297"/>
                </a:lnTo>
                <a:lnTo>
                  <a:pt x="4309" y="95369"/>
                </a:lnTo>
                <a:lnTo>
                  <a:pt x="0" y="1195181"/>
                </a:lnTo>
                <a:lnTo>
                  <a:pt x="827" y="1209850"/>
                </a:lnTo>
                <a:lnTo>
                  <a:pt x="12517" y="1250591"/>
                </a:lnTo>
                <a:lnTo>
                  <a:pt x="36126" y="1284539"/>
                </a:lnTo>
                <a:lnTo>
                  <a:pt x="69220" y="1309254"/>
                </a:lnTo>
                <a:lnTo>
                  <a:pt x="109363" y="1322300"/>
                </a:lnTo>
                <a:lnTo>
                  <a:pt x="1156959" y="1323715"/>
                </a:lnTo>
                <a:lnTo>
                  <a:pt x="1171627" y="1322888"/>
                </a:lnTo>
                <a:lnTo>
                  <a:pt x="1212363" y="1311195"/>
                </a:lnTo>
                <a:lnTo>
                  <a:pt x="1246308" y="1287582"/>
                </a:lnTo>
                <a:lnTo>
                  <a:pt x="1271024" y="1254486"/>
                </a:lnTo>
                <a:lnTo>
                  <a:pt x="1284075" y="1214344"/>
                </a:lnTo>
                <a:lnTo>
                  <a:pt x="1285493" y="128503"/>
                </a:lnTo>
                <a:lnTo>
                  <a:pt x="1284666" y="113835"/>
                </a:lnTo>
                <a:lnTo>
                  <a:pt x="1272970" y="73099"/>
                </a:lnTo>
                <a:lnTo>
                  <a:pt x="1249352" y="39161"/>
                </a:lnTo>
                <a:lnTo>
                  <a:pt x="1216249" y="14454"/>
                </a:lnTo>
                <a:lnTo>
                  <a:pt x="1176100" y="1414"/>
                </a:lnTo>
                <a:lnTo>
                  <a:pt x="128503" y="0"/>
                </a:lnTo>
                <a:close/>
              </a:path>
            </a:pathLst>
          </a:custGeom>
          <a:solidFill>
            <a:srgbClr val="4471C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7181" name="object 13">
            <a:extLst>
              <a:ext uri="{FF2B5EF4-FFF2-40B4-BE49-F238E27FC236}">
                <a16:creationId xmlns:a16="http://schemas.microsoft.com/office/drawing/2014/main" id="{D9688736-DA42-0BBD-A625-87D92247D74C}"/>
              </a:ext>
            </a:extLst>
          </p:cNvPr>
          <p:cNvSpPr>
            <a:spLocks/>
          </p:cNvSpPr>
          <p:nvPr/>
        </p:nvSpPr>
        <p:spPr bwMode="auto">
          <a:xfrm>
            <a:off x="3113088" y="3406775"/>
            <a:ext cx="1285875" cy="1323975"/>
          </a:xfrm>
          <a:custGeom>
            <a:avLst/>
            <a:gdLst>
              <a:gd name="T0" fmla="*/ 1285493 w 1285875"/>
              <a:gd name="T1" fmla="*/ 128503 h 1323975"/>
              <a:gd name="T2" fmla="*/ 1278314 w 1285875"/>
              <a:gd name="T3" fmla="*/ 86042 h 1323975"/>
              <a:gd name="T4" fmla="*/ 1258399 w 1285875"/>
              <a:gd name="T5" fmla="*/ 49568 h 1323975"/>
              <a:gd name="T6" fmla="*/ 1228187 w 1285875"/>
              <a:gd name="T7" fmla="*/ 21514 h 1323975"/>
              <a:gd name="T8" fmla="*/ 1190115 w 1285875"/>
              <a:gd name="T9" fmla="*/ 4314 h 1323975"/>
              <a:gd name="T10" fmla="*/ 128503 w 1285875"/>
              <a:gd name="T11" fmla="*/ 0 h 1323975"/>
              <a:gd name="T12" fmla="*/ 113833 w 1285875"/>
              <a:gd name="T13" fmla="*/ 827 h 1323975"/>
              <a:gd name="T14" fmla="*/ 73093 w 1285875"/>
              <a:gd name="T15" fmla="*/ 12520 h 1323975"/>
              <a:gd name="T16" fmla="*/ 39152 w 1285875"/>
              <a:gd name="T17" fmla="*/ 36134 h 1323975"/>
              <a:gd name="T18" fmla="*/ 14447 w 1285875"/>
              <a:gd name="T19" fmla="*/ 69234 h 1323975"/>
              <a:gd name="T20" fmla="*/ 1411 w 1285875"/>
              <a:gd name="T21" fmla="*/ 109386 h 1323975"/>
              <a:gd name="T22" fmla="*/ 0 w 1285875"/>
              <a:gd name="T23" fmla="*/ 1195181 h 1323975"/>
              <a:gd name="T24" fmla="*/ 827 w 1285875"/>
              <a:gd name="T25" fmla="*/ 1209850 h 1323975"/>
              <a:gd name="T26" fmla="*/ 12517 w 1285875"/>
              <a:gd name="T27" fmla="*/ 1250591 h 1323975"/>
              <a:gd name="T28" fmla="*/ 36126 w 1285875"/>
              <a:gd name="T29" fmla="*/ 1284539 h 1323975"/>
              <a:gd name="T30" fmla="*/ 69220 w 1285875"/>
              <a:gd name="T31" fmla="*/ 1309254 h 1323975"/>
              <a:gd name="T32" fmla="*/ 109363 w 1285875"/>
              <a:gd name="T33" fmla="*/ 1322300 h 1323975"/>
              <a:gd name="T34" fmla="*/ 1156959 w 1285875"/>
              <a:gd name="T35" fmla="*/ 1323715 h 1323975"/>
              <a:gd name="T36" fmla="*/ 1171627 w 1285875"/>
              <a:gd name="T37" fmla="*/ 1322888 h 1323975"/>
              <a:gd name="T38" fmla="*/ 1212363 w 1285875"/>
              <a:gd name="T39" fmla="*/ 1311195 h 1323975"/>
              <a:gd name="T40" fmla="*/ 1246308 w 1285875"/>
              <a:gd name="T41" fmla="*/ 1287582 h 1323975"/>
              <a:gd name="T42" fmla="*/ 1271024 w 1285875"/>
              <a:gd name="T43" fmla="*/ 1254486 h 1323975"/>
              <a:gd name="T44" fmla="*/ 1284075 w 1285875"/>
              <a:gd name="T45" fmla="*/ 1214344 h 1323975"/>
              <a:gd name="T46" fmla="*/ 1285493 w 1285875"/>
              <a:gd name="T47" fmla="*/ 128503 h 1323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85875" h="1323975">
                <a:moveTo>
                  <a:pt x="1285493" y="128503"/>
                </a:moveTo>
                <a:lnTo>
                  <a:pt x="1278314" y="86042"/>
                </a:lnTo>
                <a:lnTo>
                  <a:pt x="1258399" y="49568"/>
                </a:lnTo>
                <a:lnTo>
                  <a:pt x="1228187" y="21514"/>
                </a:lnTo>
                <a:lnTo>
                  <a:pt x="1190115" y="4314"/>
                </a:lnTo>
                <a:lnTo>
                  <a:pt x="128503" y="0"/>
                </a:lnTo>
                <a:lnTo>
                  <a:pt x="113833" y="827"/>
                </a:lnTo>
                <a:lnTo>
                  <a:pt x="73093" y="12520"/>
                </a:lnTo>
                <a:lnTo>
                  <a:pt x="39152" y="36134"/>
                </a:lnTo>
                <a:lnTo>
                  <a:pt x="14447" y="69234"/>
                </a:lnTo>
                <a:lnTo>
                  <a:pt x="1411" y="109386"/>
                </a:lnTo>
                <a:lnTo>
                  <a:pt x="0" y="1195181"/>
                </a:lnTo>
                <a:lnTo>
                  <a:pt x="827" y="1209850"/>
                </a:lnTo>
                <a:lnTo>
                  <a:pt x="12517" y="1250591"/>
                </a:lnTo>
                <a:lnTo>
                  <a:pt x="36126" y="1284539"/>
                </a:lnTo>
                <a:lnTo>
                  <a:pt x="69220" y="1309254"/>
                </a:lnTo>
                <a:lnTo>
                  <a:pt x="109363" y="1322300"/>
                </a:lnTo>
                <a:lnTo>
                  <a:pt x="1156959" y="1323715"/>
                </a:lnTo>
                <a:lnTo>
                  <a:pt x="1171627" y="1322888"/>
                </a:lnTo>
                <a:lnTo>
                  <a:pt x="1212363" y="1311195"/>
                </a:lnTo>
                <a:lnTo>
                  <a:pt x="1246308" y="1287582"/>
                </a:lnTo>
                <a:lnTo>
                  <a:pt x="1271024" y="1254486"/>
                </a:lnTo>
                <a:lnTo>
                  <a:pt x="1284075" y="1214344"/>
                </a:lnTo>
                <a:lnTo>
                  <a:pt x="1285493" y="128503"/>
                </a:lnTo>
                <a:close/>
              </a:path>
            </a:pathLst>
          </a:custGeom>
          <a:noFill/>
          <a:ln w="12700">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4" name="object 14">
            <a:extLst>
              <a:ext uri="{FF2B5EF4-FFF2-40B4-BE49-F238E27FC236}">
                <a16:creationId xmlns:a16="http://schemas.microsoft.com/office/drawing/2014/main" id="{B28F7C27-EB3D-BC1F-938F-40749FADCF27}"/>
              </a:ext>
            </a:extLst>
          </p:cNvPr>
          <p:cNvSpPr txBox="1"/>
          <p:nvPr/>
        </p:nvSpPr>
        <p:spPr>
          <a:xfrm>
            <a:off x="3173413" y="3475038"/>
            <a:ext cx="750887" cy="287337"/>
          </a:xfrm>
          <a:prstGeom prst="rect">
            <a:avLst/>
          </a:prstGeom>
        </p:spPr>
        <p:txBody>
          <a:bodyPr lIns="0" tIns="0" rIns="0" bIns="0">
            <a:spAutoFit/>
          </a:bodyPr>
          <a:lstStyle/>
          <a:p>
            <a:pPr marL="12700" fontAlgn="auto">
              <a:spcBef>
                <a:spcPts val="0"/>
              </a:spcBef>
              <a:spcAft>
                <a:spcPts val="0"/>
              </a:spcAft>
              <a:defRPr/>
            </a:pPr>
            <a:r>
              <a:rPr sz="900" spc="-5" dirty="0">
                <a:solidFill>
                  <a:srgbClr val="FFFFFF"/>
                </a:solidFill>
                <a:latin typeface="Calibri"/>
                <a:cs typeface="Calibri"/>
              </a:rPr>
              <a:t>Dat</a:t>
            </a:r>
            <a:r>
              <a:rPr sz="900" dirty="0">
                <a:solidFill>
                  <a:srgbClr val="FFFFFF"/>
                </a:solidFill>
                <a:latin typeface="Calibri"/>
                <a:cs typeface="Calibri"/>
              </a:rPr>
              <a:t>a</a:t>
            </a:r>
            <a:r>
              <a:rPr sz="900" spc="-25" dirty="0">
                <a:solidFill>
                  <a:srgbClr val="FFFFFF"/>
                </a:solidFill>
                <a:latin typeface="Times New Roman"/>
                <a:cs typeface="Times New Roman"/>
              </a:rPr>
              <a:t> </a:t>
            </a:r>
            <a:r>
              <a:rPr sz="900" spc="-15" dirty="0">
                <a:solidFill>
                  <a:srgbClr val="FFFFFF"/>
                </a:solidFill>
                <a:latin typeface="Calibri"/>
                <a:cs typeface="Calibri"/>
              </a:rPr>
              <a:t>A</a:t>
            </a:r>
            <a:r>
              <a:rPr sz="900" spc="-5" dirty="0">
                <a:solidFill>
                  <a:srgbClr val="FFFFFF"/>
                </a:solidFill>
                <a:latin typeface="Calibri"/>
                <a:cs typeface="Calibri"/>
              </a:rPr>
              <a:t>n</a:t>
            </a:r>
            <a:r>
              <a:rPr sz="900" dirty="0">
                <a:solidFill>
                  <a:srgbClr val="FFFFFF"/>
                </a:solidFill>
                <a:latin typeface="Calibri"/>
                <a:cs typeface="Calibri"/>
              </a:rPr>
              <a:t>al</a:t>
            </a:r>
            <a:r>
              <a:rPr sz="900" spc="-5" dirty="0">
                <a:solidFill>
                  <a:srgbClr val="FFFFFF"/>
                </a:solidFill>
                <a:latin typeface="Calibri"/>
                <a:cs typeface="Calibri"/>
              </a:rPr>
              <a:t>y</a:t>
            </a:r>
            <a:r>
              <a:rPr sz="900" spc="-10" dirty="0">
                <a:solidFill>
                  <a:srgbClr val="FFFFFF"/>
                </a:solidFill>
                <a:latin typeface="Calibri"/>
                <a:cs typeface="Calibri"/>
              </a:rPr>
              <a:t>t</a:t>
            </a:r>
            <a:r>
              <a:rPr sz="900" spc="-5" dirty="0">
                <a:solidFill>
                  <a:srgbClr val="FFFFFF"/>
                </a:solidFill>
                <a:latin typeface="Calibri"/>
                <a:cs typeface="Calibri"/>
              </a:rPr>
              <a:t>ic</a:t>
            </a:r>
            <a:r>
              <a:rPr sz="900" dirty="0">
                <a:solidFill>
                  <a:srgbClr val="FFFFFF"/>
                </a:solidFill>
                <a:latin typeface="Calibri"/>
                <a:cs typeface="Calibri"/>
              </a:rPr>
              <a:t>s</a:t>
            </a:r>
            <a:endParaRPr sz="900">
              <a:latin typeface="Calibri"/>
              <a:cs typeface="Calibri"/>
            </a:endParaRPr>
          </a:p>
          <a:p>
            <a:pPr marL="70485" indent="-57785" fontAlgn="auto">
              <a:spcBef>
                <a:spcPts val="330"/>
              </a:spcBef>
              <a:spcAft>
                <a:spcPts val="0"/>
              </a:spcAft>
              <a:buClr>
                <a:srgbClr val="FFFFFF"/>
              </a:buClr>
              <a:buFont typeface="Calibri"/>
              <a:buChar char="•"/>
              <a:tabLst>
                <a:tab pos="71120" algn="l"/>
              </a:tabLst>
              <a:defRPr/>
            </a:pPr>
            <a:r>
              <a:rPr sz="700" spc="-10" dirty="0">
                <a:solidFill>
                  <a:srgbClr val="FFFFFF"/>
                </a:solidFill>
                <a:latin typeface="Calibri"/>
                <a:cs typeface="Calibri"/>
              </a:rPr>
              <a:t>Vi</a:t>
            </a:r>
            <a:r>
              <a:rPr sz="700" spc="-5" dirty="0">
                <a:solidFill>
                  <a:srgbClr val="FFFFFF"/>
                </a:solidFill>
                <a:latin typeface="Calibri"/>
                <a:cs typeface="Calibri"/>
              </a:rPr>
              <a:t>s</a:t>
            </a:r>
            <a:r>
              <a:rPr sz="700" spc="-15" dirty="0">
                <a:solidFill>
                  <a:srgbClr val="FFFFFF"/>
                </a:solidFill>
                <a:latin typeface="Calibri"/>
                <a:cs typeface="Calibri"/>
              </a:rPr>
              <a:t>u</a:t>
            </a:r>
            <a:r>
              <a:rPr sz="700" spc="-5" dirty="0">
                <a:solidFill>
                  <a:srgbClr val="FFFFFF"/>
                </a:solidFill>
                <a:latin typeface="Calibri"/>
                <a:cs typeface="Calibri"/>
              </a:rPr>
              <a:t>a</a:t>
            </a:r>
            <a:r>
              <a:rPr sz="700" spc="-10" dirty="0">
                <a:solidFill>
                  <a:srgbClr val="FFFFFF"/>
                </a:solidFill>
                <a:latin typeface="Calibri"/>
                <a:cs typeface="Calibri"/>
              </a:rPr>
              <a:t>li</a:t>
            </a:r>
            <a:r>
              <a:rPr sz="700" spc="-5" dirty="0">
                <a:solidFill>
                  <a:srgbClr val="FFFFFF"/>
                </a:solidFill>
                <a:latin typeface="Calibri"/>
                <a:cs typeface="Calibri"/>
              </a:rPr>
              <a:t>sa</a:t>
            </a:r>
            <a:r>
              <a:rPr sz="700" spc="-10" dirty="0">
                <a:solidFill>
                  <a:srgbClr val="FFFFFF"/>
                </a:solidFill>
                <a:latin typeface="Calibri"/>
                <a:cs typeface="Calibri"/>
              </a:rPr>
              <a:t>ti</a:t>
            </a:r>
            <a:r>
              <a:rPr sz="700" spc="-5" dirty="0">
                <a:solidFill>
                  <a:srgbClr val="FFFFFF"/>
                </a:solidFill>
                <a:latin typeface="Calibri"/>
                <a:cs typeface="Calibri"/>
              </a:rPr>
              <a:t>on</a:t>
            </a:r>
            <a:r>
              <a:rPr sz="700" spc="10" dirty="0">
                <a:solidFill>
                  <a:srgbClr val="FFFFFF"/>
                </a:solidFill>
                <a:latin typeface="Times New Roman"/>
                <a:cs typeface="Times New Roman"/>
              </a:rPr>
              <a:t> </a:t>
            </a:r>
            <a:r>
              <a:rPr sz="700" spc="-10" dirty="0">
                <a:solidFill>
                  <a:srgbClr val="FFFFFF"/>
                </a:solidFill>
                <a:latin typeface="Calibri"/>
                <a:cs typeface="Calibri"/>
              </a:rPr>
              <a:t>T</a:t>
            </a:r>
            <a:r>
              <a:rPr sz="700" spc="-5" dirty="0">
                <a:solidFill>
                  <a:srgbClr val="FFFFFF"/>
                </a:solidFill>
                <a:latin typeface="Calibri"/>
                <a:cs typeface="Calibri"/>
              </a:rPr>
              <a:t>oo</a:t>
            </a:r>
            <a:r>
              <a:rPr sz="700" spc="-10" dirty="0">
                <a:solidFill>
                  <a:srgbClr val="FFFFFF"/>
                </a:solidFill>
                <a:latin typeface="Calibri"/>
                <a:cs typeface="Calibri"/>
              </a:rPr>
              <a:t>l</a:t>
            </a:r>
            <a:r>
              <a:rPr sz="700" spc="-5" dirty="0">
                <a:solidFill>
                  <a:srgbClr val="FFFFFF"/>
                </a:solidFill>
                <a:latin typeface="Calibri"/>
                <a:cs typeface="Calibri"/>
              </a:rPr>
              <a:t>s</a:t>
            </a:r>
            <a:endParaRPr sz="700">
              <a:latin typeface="Calibri"/>
              <a:cs typeface="Calibri"/>
            </a:endParaRPr>
          </a:p>
        </p:txBody>
      </p:sp>
      <p:sp>
        <p:nvSpPr>
          <p:cNvPr id="7183" name="object 15">
            <a:extLst>
              <a:ext uri="{FF2B5EF4-FFF2-40B4-BE49-F238E27FC236}">
                <a16:creationId xmlns:a16="http://schemas.microsoft.com/office/drawing/2014/main" id="{9FCE4D99-D61B-5822-7485-53D8865F1F1F}"/>
              </a:ext>
            </a:extLst>
          </p:cNvPr>
          <p:cNvSpPr>
            <a:spLocks/>
          </p:cNvSpPr>
          <p:nvPr/>
        </p:nvSpPr>
        <p:spPr bwMode="auto">
          <a:xfrm>
            <a:off x="4443413" y="3152775"/>
            <a:ext cx="247650" cy="309563"/>
          </a:xfrm>
          <a:custGeom>
            <a:avLst/>
            <a:gdLst>
              <a:gd name="T0" fmla="*/ 124967 w 248285"/>
              <a:gd name="T1" fmla="*/ 0 h 309245"/>
              <a:gd name="T2" fmla="*/ 124693 w 248285"/>
              <a:gd name="T3" fmla="*/ 61721 h 309245"/>
              <a:gd name="T4" fmla="*/ 881 w 248285"/>
              <a:gd name="T5" fmla="*/ 61721 h 309245"/>
              <a:gd name="T6" fmla="*/ 0 w 248285"/>
              <a:gd name="T7" fmla="*/ 246522 h 309245"/>
              <a:gd name="T8" fmla="*/ 123809 w 248285"/>
              <a:gd name="T9" fmla="*/ 247131 h 309245"/>
              <a:gd name="T10" fmla="*/ 123443 w 248285"/>
              <a:gd name="T11" fmla="*/ 308853 h 309245"/>
              <a:gd name="T12" fmla="*/ 248015 w 248285"/>
              <a:gd name="T13" fmla="*/ 155082 h 309245"/>
              <a:gd name="T14" fmla="*/ 173940 w 248285"/>
              <a:gd name="T15" fmla="*/ 61721 h 309245"/>
              <a:gd name="T16" fmla="*/ 124693 w 248285"/>
              <a:gd name="T17" fmla="*/ 61721 h 309245"/>
              <a:gd name="T18" fmla="*/ 173529 w 248285"/>
              <a:gd name="T19" fmla="*/ 61203 h 309245"/>
              <a:gd name="T20" fmla="*/ 124967 w 248285"/>
              <a:gd name="T21" fmla="*/ 0 h 309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285" h="309245">
                <a:moveTo>
                  <a:pt x="124967" y="0"/>
                </a:moveTo>
                <a:lnTo>
                  <a:pt x="124693" y="61721"/>
                </a:lnTo>
                <a:lnTo>
                  <a:pt x="881" y="61721"/>
                </a:lnTo>
                <a:lnTo>
                  <a:pt x="0" y="246522"/>
                </a:lnTo>
                <a:lnTo>
                  <a:pt x="123809" y="247131"/>
                </a:lnTo>
                <a:lnTo>
                  <a:pt x="123443" y="308853"/>
                </a:lnTo>
                <a:lnTo>
                  <a:pt x="248015" y="155082"/>
                </a:lnTo>
                <a:lnTo>
                  <a:pt x="173940" y="61721"/>
                </a:lnTo>
                <a:lnTo>
                  <a:pt x="124693" y="61721"/>
                </a:lnTo>
                <a:lnTo>
                  <a:pt x="173529" y="61203"/>
                </a:lnTo>
                <a:lnTo>
                  <a:pt x="124967" y="0"/>
                </a:lnTo>
                <a:close/>
              </a:path>
            </a:pathLst>
          </a:custGeom>
          <a:solidFill>
            <a:srgbClr val="AFBBD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7184" name="object 16">
            <a:extLst>
              <a:ext uri="{FF2B5EF4-FFF2-40B4-BE49-F238E27FC236}">
                <a16:creationId xmlns:a16="http://schemas.microsoft.com/office/drawing/2014/main" id="{F598C628-81CA-FD0D-ED59-EA7A79CDBA5F}"/>
              </a:ext>
            </a:extLst>
          </p:cNvPr>
          <p:cNvSpPr>
            <a:spLocks noChangeArrowheads="1"/>
          </p:cNvSpPr>
          <p:nvPr/>
        </p:nvSpPr>
        <p:spPr bwMode="auto">
          <a:xfrm>
            <a:off x="4903788" y="2670175"/>
            <a:ext cx="1284287" cy="1284288"/>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7185" name="object 17">
            <a:extLst>
              <a:ext uri="{FF2B5EF4-FFF2-40B4-BE49-F238E27FC236}">
                <a16:creationId xmlns:a16="http://schemas.microsoft.com/office/drawing/2014/main" id="{3866302A-BD72-CE01-FF14-03883916C8DE}"/>
              </a:ext>
            </a:extLst>
          </p:cNvPr>
          <p:cNvSpPr>
            <a:spLocks/>
          </p:cNvSpPr>
          <p:nvPr/>
        </p:nvSpPr>
        <p:spPr bwMode="auto">
          <a:xfrm>
            <a:off x="5111750" y="3441700"/>
            <a:ext cx="1285875" cy="1285875"/>
          </a:xfrm>
          <a:custGeom>
            <a:avLst/>
            <a:gdLst>
              <a:gd name="T0" fmla="*/ 1156990 w 1285875"/>
              <a:gd name="T1" fmla="*/ 0 h 1285875"/>
              <a:gd name="T2" fmla="*/ 123823 w 1285875"/>
              <a:gd name="T3" fmla="*/ 84 h 1285875"/>
              <a:gd name="T4" fmla="*/ 81896 w 1285875"/>
              <a:gd name="T5" fmla="*/ 8719 h 1285875"/>
              <a:gd name="T6" fmla="*/ 46202 w 1285875"/>
              <a:gd name="T7" fmla="*/ 29823 h 1285875"/>
              <a:gd name="T8" fmla="*/ 19174 w 1285875"/>
              <a:gd name="T9" fmla="*/ 60972 h 1285875"/>
              <a:gd name="T10" fmla="*/ 3248 w 1285875"/>
              <a:gd name="T11" fmla="*/ 99742 h 1285875"/>
              <a:gd name="T12" fmla="*/ 0 w 1285875"/>
              <a:gd name="T13" fmla="*/ 128625 h 1285875"/>
              <a:gd name="T14" fmla="*/ 82 w 1285875"/>
              <a:gd name="T15" fmla="*/ 1161718 h 1285875"/>
              <a:gd name="T16" fmla="*/ 8702 w 1285875"/>
              <a:gd name="T17" fmla="*/ 1203668 h 1285875"/>
              <a:gd name="T18" fmla="*/ 29800 w 1285875"/>
              <a:gd name="T19" fmla="*/ 1239383 h 1285875"/>
              <a:gd name="T20" fmla="*/ 60940 w 1285875"/>
              <a:gd name="T21" fmla="*/ 1266428 h 1285875"/>
              <a:gd name="T22" fmla="*/ 99683 w 1285875"/>
              <a:gd name="T23" fmla="*/ 1282365 h 1285875"/>
              <a:gd name="T24" fmla="*/ 128534 w 1285875"/>
              <a:gd name="T25" fmla="*/ 1285615 h 1285875"/>
              <a:gd name="T26" fmla="*/ 1161725 w 1285875"/>
              <a:gd name="T27" fmla="*/ 1285530 h 1285875"/>
              <a:gd name="T28" fmla="*/ 1203661 w 1285875"/>
              <a:gd name="T29" fmla="*/ 1276886 h 1285875"/>
              <a:gd name="T30" fmla="*/ 1239382 w 1285875"/>
              <a:gd name="T31" fmla="*/ 1255781 h 1285875"/>
              <a:gd name="T32" fmla="*/ 1266441 w 1285875"/>
              <a:gd name="T33" fmla="*/ 1224647 h 1285875"/>
              <a:gd name="T34" fmla="*/ 1282392 w 1285875"/>
              <a:gd name="T35" fmla="*/ 1185918 h 1285875"/>
              <a:gd name="T36" fmla="*/ 1285646 w 1285875"/>
              <a:gd name="T37" fmla="*/ 1157081 h 1285875"/>
              <a:gd name="T38" fmla="*/ 1285557 w 1285875"/>
              <a:gd name="T39" fmla="*/ 123809 h 1285875"/>
              <a:gd name="T40" fmla="*/ 1276880 w 1285875"/>
              <a:gd name="T41" fmla="*/ 81857 h 1285875"/>
              <a:gd name="T42" fmla="*/ 1255736 w 1285875"/>
              <a:gd name="T43" fmla="*/ 46165 h 1285875"/>
              <a:gd name="T44" fmla="*/ 1224569 w 1285875"/>
              <a:gd name="T45" fmla="*/ 19153 h 1285875"/>
              <a:gd name="T46" fmla="*/ 1185824 w 1285875"/>
              <a:gd name="T47" fmla="*/ 3243 h 1285875"/>
              <a:gd name="T48" fmla="*/ 1156990 w 1285875"/>
              <a:gd name="T49" fmla="*/ 0 h 1285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5875" h="1285875">
                <a:moveTo>
                  <a:pt x="1156990" y="0"/>
                </a:moveTo>
                <a:lnTo>
                  <a:pt x="123823" y="84"/>
                </a:lnTo>
                <a:lnTo>
                  <a:pt x="81896" y="8719"/>
                </a:lnTo>
                <a:lnTo>
                  <a:pt x="46202" y="29823"/>
                </a:lnTo>
                <a:lnTo>
                  <a:pt x="19174" y="60972"/>
                </a:lnTo>
                <a:lnTo>
                  <a:pt x="3248" y="99742"/>
                </a:lnTo>
                <a:lnTo>
                  <a:pt x="0" y="128625"/>
                </a:lnTo>
                <a:lnTo>
                  <a:pt x="82" y="1161718"/>
                </a:lnTo>
                <a:lnTo>
                  <a:pt x="8702" y="1203668"/>
                </a:lnTo>
                <a:lnTo>
                  <a:pt x="29800" y="1239383"/>
                </a:lnTo>
                <a:lnTo>
                  <a:pt x="60940" y="1266428"/>
                </a:lnTo>
                <a:lnTo>
                  <a:pt x="99683" y="1282365"/>
                </a:lnTo>
                <a:lnTo>
                  <a:pt x="128534" y="1285615"/>
                </a:lnTo>
                <a:lnTo>
                  <a:pt x="1161725" y="1285530"/>
                </a:lnTo>
                <a:lnTo>
                  <a:pt x="1203661" y="1276886"/>
                </a:lnTo>
                <a:lnTo>
                  <a:pt x="1239382" y="1255781"/>
                </a:lnTo>
                <a:lnTo>
                  <a:pt x="1266441" y="1224647"/>
                </a:lnTo>
                <a:lnTo>
                  <a:pt x="1282392" y="1185918"/>
                </a:lnTo>
                <a:lnTo>
                  <a:pt x="1285646" y="1157081"/>
                </a:lnTo>
                <a:lnTo>
                  <a:pt x="1285557" y="123809"/>
                </a:lnTo>
                <a:lnTo>
                  <a:pt x="1276880" y="81857"/>
                </a:lnTo>
                <a:lnTo>
                  <a:pt x="1255736" y="46165"/>
                </a:lnTo>
                <a:lnTo>
                  <a:pt x="1224569" y="19153"/>
                </a:lnTo>
                <a:lnTo>
                  <a:pt x="1185824" y="3243"/>
                </a:lnTo>
                <a:lnTo>
                  <a:pt x="1156990" y="0"/>
                </a:lnTo>
                <a:close/>
              </a:path>
            </a:pathLst>
          </a:custGeom>
          <a:solidFill>
            <a:srgbClr val="4471C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7186" name="object 18">
            <a:extLst>
              <a:ext uri="{FF2B5EF4-FFF2-40B4-BE49-F238E27FC236}">
                <a16:creationId xmlns:a16="http://schemas.microsoft.com/office/drawing/2014/main" id="{DDF8C387-617D-159C-A293-53AC08948CA9}"/>
              </a:ext>
            </a:extLst>
          </p:cNvPr>
          <p:cNvSpPr>
            <a:spLocks/>
          </p:cNvSpPr>
          <p:nvPr/>
        </p:nvSpPr>
        <p:spPr bwMode="auto">
          <a:xfrm>
            <a:off x="5111750" y="3441700"/>
            <a:ext cx="1285875" cy="1285875"/>
          </a:xfrm>
          <a:custGeom>
            <a:avLst/>
            <a:gdLst>
              <a:gd name="T0" fmla="*/ 0 w 1285875"/>
              <a:gd name="T1" fmla="*/ 128625 h 1285875"/>
              <a:gd name="T2" fmla="*/ 7173 w 1285875"/>
              <a:gd name="T3" fmla="*/ 86122 h 1285875"/>
              <a:gd name="T4" fmla="*/ 27070 w 1285875"/>
              <a:gd name="T5" fmla="*/ 49623 h 1285875"/>
              <a:gd name="T6" fmla="*/ 57257 w 1285875"/>
              <a:gd name="T7" fmla="*/ 21553 h 1285875"/>
              <a:gd name="T8" fmla="*/ 95299 w 1285875"/>
              <a:gd name="T9" fmla="*/ 4336 h 1285875"/>
              <a:gd name="T10" fmla="*/ 1156990 w 1285875"/>
              <a:gd name="T11" fmla="*/ 0 h 1285875"/>
              <a:gd name="T12" fmla="*/ 1171647 w 1285875"/>
              <a:gd name="T13" fmla="*/ 825 h 1285875"/>
              <a:gd name="T14" fmla="*/ 1212375 w 1285875"/>
              <a:gd name="T15" fmla="*/ 12497 h 1285875"/>
              <a:gd name="T16" fmla="*/ 1246340 w 1285875"/>
              <a:gd name="T17" fmla="*/ 36077 h 1285875"/>
              <a:gd name="T18" fmla="*/ 1271097 w 1285875"/>
              <a:gd name="T19" fmla="*/ 69144 h 1285875"/>
              <a:gd name="T20" fmla="*/ 1284201 w 1285875"/>
              <a:gd name="T21" fmla="*/ 109279 h 1285875"/>
              <a:gd name="T22" fmla="*/ 1285646 w 1285875"/>
              <a:gd name="T23" fmla="*/ 1157081 h 1285875"/>
              <a:gd name="T24" fmla="*/ 1284817 w 1285875"/>
              <a:gd name="T25" fmla="*/ 1171742 h 1285875"/>
              <a:gd name="T26" fmla="*/ 1273113 w 1285875"/>
              <a:gd name="T27" fmla="*/ 1212462 h 1285875"/>
              <a:gd name="T28" fmla="*/ 1249485 w 1285875"/>
              <a:gd name="T29" fmla="*/ 1246397 h 1285875"/>
              <a:gd name="T30" fmla="*/ 1216380 w 1285875"/>
              <a:gd name="T31" fmla="*/ 1271116 h 1285875"/>
              <a:gd name="T32" fmla="*/ 1176243 w 1285875"/>
              <a:gd name="T33" fmla="*/ 1284184 h 1285875"/>
              <a:gd name="T34" fmla="*/ 128534 w 1285875"/>
              <a:gd name="T35" fmla="*/ 1285615 h 1285875"/>
              <a:gd name="T36" fmla="*/ 113866 w 1285875"/>
              <a:gd name="T37" fmla="*/ 1284788 h 1285875"/>
              <a:gd name="T38" fmla="*/ 73129 w 1285875"/>
              <a:gd name="T39" fmla="*/ 1273095 h 1285875"/>
              <a:gd name="T40" fmla="*/ 39185 w 1285875"/>
              <a:gd name="T41" fmla="*/ 1249482 h 1285875"/>
              <a:gd name="T42" fmla="*/ 14469 w 1285875"/>
              <a:gd name="T43" fmla="*/ 1216386 h 1285875"/>
              <a:gd name="T44" fmla="*/ 1418 w 1285875"/>
              <a:gd name="T45" fmla="*/ 1176244 h 1285875"/>
              <a:gd name="T46" fmla="*/ 0 w 1285875"/>
              <a:gd name="T47" fmla="*/ 128625 h 1285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85875" h="1285875">
                <a:moveTo>
                  <a:pt x="0" y="128625"/>
                </a:moveTo>
                <a:lnTo>
                  <a:pt x="7173" y="86122"/>
                </a:lnTo>
                <a:lnTo>
                  <a:pt x="27070" y="49623"/>
                </a:lnTo>
                <a:lnTo>
                  <a:pt x="57257" y="21553"/>
                </a:lnTo>
                <a:lnTo>
                  <a:pt x="95299" y="4336"/>
                </a:lnTo>
                <a:lnTo>
                  <a:pt x="1156990" y="0"/>
                </a:lnTo>
                <a:lnTo>
                  <a:pt x="1171647" y="825"/>
                </a:lnTo>
                <a:lnTo>
                  <a:pt x="1212375" y="12497"/>
                </a:lnTo>
                <a:lnTo>
                  <a:pt x="1246340" y="36077"/>
                </a:lnTo>
                <a:lnTo>
                  <a:pt x="1271097" y="69144"/>
                </a:lnTo>
                <a:lnTo>
                  <a:pt x="1284201" y="109279"/>
                </a:lnTo>
                <a:lnTo>
                  <a:pt x="1285646" y="1157081"/>
                </a:lnTo>
                <a:lnTo>
                  <a:pt x="1284817" y="1171742"/>
                </a:lnTo>
                <a:lnTo>
                  <a:pt x="1273113" y="1212462"/>
                </a:lnTo>
                <a:lnTo>
                  <a:pt x="1249485" y="1246397"/>
                </a:lnTo>
                <a:lnTo>
                  <a:pt x="1216380" y="1271116"/>
                </a:lnTo>
                <a:lnTo>
                  <a:pt x="1176243" y="1284184"/>
                </a:lnTo>
                <a:lnTo>
                  <a:pt x="128534" y="1285615"/>
                </a:lnTo>
                <a:lnTo>
                  <a:pt x="113866" y="1284788"/>
                </a:lnTo>
                <a:lnTo>
                  <a:pt x="73129" y="1273095"/>
                </a:lnTo>
                <a:lnTo>
                  <a:pt x="39185" y="1249482"/>
                </a:lnTo>
                <a:lnTo>
                  <a:pt x="14469" y="1216386"/>
                </a:lnTo>
                <a:lnTo>
                  <a:pt x="1418" y="1176244"/>
                </a:lnTo>
                <a:lnTo>
                  <a:pt x="0" y="128625"/>
                </a:lnTo>
                <a:close/>
              </a:path>
            </a:pathLst>
          </a:custGeom>
          <a:noFill/>
          <a:ln w="12700">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9" name="object 19">
            <a:extLst>
              <a:ext uri="{FF2B5EF4-FFF2-40B4-BE49-F238E27FC236}">
                <a16:creationId xmlns:a16="http://schemas.microsoft.com/office/drawing/2014/main" id="{CF9DEEC4-405D-1CBC-77A0-49C498BF85C7}"/>
              </a:ext>
            </a:extLst>
          </p:cNvPr>
          <p:cNvSpPr txBox="1"/>
          <p:nvPr/>
        </p:nvSpPr>
        <p:spPr>
          <a:xfrm>
            <a:off x="5172075" y="3509963"/>
            <a:ext cx="1109663" cy="950912"/>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ts val="1000"/>
              </a:lnSpc>
            </a:pPr>
            <a:r>
              <a:rPr lang="en-US" altLang="en-US" sz="900" dirty="0">
                <a:solidFill>
                  <a:srgbClr val="FFFFFF"/>
                </a:solidFill>
                <a:cs typeface="Calibri" panose="020F0502020204030204" pitchFamily="34" charset="0"/>
              </a:rPr>
              <a:t>Business</a:t>
            </a:r>
            <a:r>
              <a:rPr lang="en-US" altLang="en-US" sz="900" dirty="0">
                <a:solidFill>
                  <a:srgbClr val="FFFFFF"/>
                </a:solidFill>
                <a:latin typeface="Times New Roman" panose="02020603050405020304" pitchFamily="18" charset="0"/>
                <a:cs typeface="Times New Roman" panose="02020603050405020304" pitchFamily="18" charset="0"/>
              </a:rPr>
              <a:t> </a:t>
            </a:r>
            <a:r>
              <a:rPr lang="en-US" altLang="en-US" sz="900" dirty="0">
                <a:solidFill>
                  <a:srgbClr val="FFFFFF"/>
                </a:solidFill>
                <a:cs typeface="Calibri" panose="020F0502020204030204" pitchFamily="34" charset="0"/>
              </a:rPr>
              <a:t>Analytics</a:t>
            </a:r>
            <a:r>
              <a:rPr lang="en-US" altLang="en-US" sz="900" dirty="0">
                <a:solidFill>
                  <a:srgbClr val="FFFFFF"/>
                </a:solidFill>
                <a:latin typeface="Times New Roman" panose="02020603050405020304" pitchFamily="18" charset="0"/>
                <a:cs typeface="Times New Roman" panose="02020603050405020304" pitchFamily="18" charset="0"/>
              </a:rPr>
              <a:t> </a:t>
            </a:r>
            <a:r>
              <a:rPr lang="en-US" altLang="en-US" sz="900" dirty="0">
                <a:solidFill>
                  <a:srgbClr val="FFFFFF"/>
                </a:solidFill>
                <a:cs typeface="Calibri" panose="020F0502020204030204" pitchFamily="34" charset="0"/>
              </a:rPr>
              <a:t>&amp;</a:t>
            </a:r>
            <a:r>
              <a:rPr lang="en-US" altLang="en-US" sz="900" dirty="0">
                <a:solidFill>
                  <a:srgbClr val="FFFFFF"/>
                </a:solidFill>
                <a:latin typeface="Times New Roman" panose="02020603050405020304" pitchFamily="18" charset="0"/>
                <a:cs typeface="Times New Roman" panose="02020603050405020304" pitchFamily="18" charset="0"/>
              </a:rPr>
              <a:t> </a:t>
            </a:r>
            <a:r>
              <a:rPr lang="en-US" altLang="en-US" sz="900" dirty="0">
                <a:solidFill>
                  <a:srgbClr val="FFFFFF"/>
                </a:solidFill>
                <a:cs typeface="Calibri" panose="020F0502020204030204" pitchFamily="34" charset="0"/>
              </a:rPr>
              <a:t>Intelligence</a:t>
            </a:r>
            <a:endParaRPr lang="en-US" altLang="en-US" sz="900" dirty="0">
              <a:cs typeface="Calibri" panose="020F0502020204030204" pitchFamily="34" charset="0"/>
            </a:endParaRPr>
          </a:p>
          <a:p>
            <a:pPr>
              <a:lnSpc>
                <a:spcPts val="775"/>
              </a:lnSpc>
              <a:spcBef>
                <a:spcPts val="388"/>
              </a:spcBef>
              <a:buClr>
                <a:srgbClr val="FFFFFF"/>
              </a:buClr>
              <a:buFont typeface="Calibri" panose="020F0502020204030204" pitchFamily="34" charset="0"/>
              <a:buChar char="•"/>
            </a:pPr>
            <a:r>
              <a:rPr lang="en-US" altLang="en-US" sz="700" dirty="0">
                <a:solidFill>
                  <a:srgbClr val="FFFFFF"/>
                </a:solidFill>
                <a:cs typeface="Calibri" panose="020F0502020204030204" pitchFamily="34" charset="0"/>
              </a:rPr>
              <a:t>Combine</a:t>
            </a:r>
            <a:r>
              <a:rPr lang="en-US" altLang="en-US" sz="700" dirty="0">
                <a:solidFill>
                  <a:srgbClr val="FFFFFF"/>
                </a:solidFill>
                <a:latin typeface="Times New Roman" panose="02020603050405020304" pitchFamily="18" charset="0"/>
                <a:cs typeface="Times New Roman" panose="02020603050405020304" pitchFamily="18" charset="0"/>
              </a:rPr>
              <a:t> </a:t>
            </a:r>
            <a:r>
              <a:rPr lang="en-US" altLang="en-US" sz="700" dirty="0">
                <a:solidFill>
                  <a:srgbClr val="FFFFFF"/>
                </a:solidFill>
                <a:cs typeface="Calibri" panose="020F0502020204030204" pitchFamily="34" charset="0"/>
              </a:rPr>
              <a:t>Data</a:t>
            </a:r>
            <a:r>
              <a:rPr lang="en-US" altLang="en-US" sz="700" dirty="0">
                <a:solidFill>
                  <a:srgbClr val="FFFFFF"/>
                </a:solidFill>
                <a:latin typeface="Times New Roman" panose="02020603050405020304" pitchFamily="18" charset="0"/>
                <a:cs typeface="Times New Roman" panose="02020603050405020304" pitchFamily="18" charset="0"/>
              </a:rPr>
              <a:t> </a:t>
            </a:r>
            <a:r>
              <a:rPr lang="en-US" altLang="en-US" sz="700" dirty="0">
                <a:solidFill>
                  <a:srgbClr val="FFFFFF"/>
                </a:solidFill>
                <a:cs typeface="Calibri" panose="020F0502020204030204" pitchFamily="34" charset="0"/>
              </a:rPr>
              <a:t>analytics</a:t>
            </a:r>
            <a:r>
              <a:rPr lang="en-US" altLang="en-US" sz="700" dirty="0">
                <a:solidFill>
                  <a:srgbClr val="FFFFFF"/>
                </a:solidFill>
                <a:latin typeface="Times New Roman" panose="02020603050405020304" pitchFamily="18" charset="0"/>
                <a:cs typeface="Times New Roman" panose="02020603050405020304" pitchFamily="18" charset="0"/>
              </a:rPr>
              <a:t> </a:t>
            </a:r>
            <a:r>
              <a:rPr lang="en-US" altLang="en-US" sz="700" dirty="0">
                <a:solidFill>
                  <a:srgbClr val="FFFFFF"/>
                </a:solidFill>
                <a:cs typeface="Calibri" panose="020F0502020204030204" pitchFamily="34" charset="0"/>
              </a:rPr>
              <a:t>with</a:t>
            </a:r>
            <a:r>
              <a:rPr lang="en-US" altLang="en-US" sz="700" dirty="0">
                <a:solidFill>
                  <a:srgbClr val="FFFFFF"/>
                </a:solidFill>
                <a:latin typeface="Times New Roman" panose="02020603050405020304" pitchFamily="18" charset="0"/>
                <a:cs typeface="Times New Roman" panose="02020603050405020304" pitchFamily="18" charset="0"/>
              </a:rPr>
              <a:t> </a:t>
            </a:r>
            <a:r>
              <a:rPr lang="en-US" altLang="en-US" sz="700" dirty="0">
                <a:solidFill>
                  <a:srgbClr val="FFFFFF"/>
                </a:solidFill>
                <a:cs typeface="Calibri" panose="020F0502020204030204" pitchFamily="34" charset="0"/>
              </a:rPr>
              <a:t>Business</a:t>
            </a:r>
            <a:r>
              <a:rPr lang="en-US" altLang="en-US" sz="700" dirty="0">
                <a:solidFill>
                  <a:srgbClr val="FFFFFF"/>
                </a:solidFill>
                <a:latin typeface="Times New Roman" panose="02020603050405020304" pitchFamily="18" charset="0"/>
                <a:cs typeface="Times New Roman" panose="02020603050405020304" pitchFamily="18" charset="0"/>
              </a:rPr>
              <a:t> </a:t>
            </a:r>
            <a:r>
              <a:rPr lang="en-US" altLang="en-US" sz="700" dirty="0">
                <a:solidFill>
                  <a:srgbClr val="FFFFFF"/>
                </a:solidFill>
                <a:cs typeface="Calibri" panose="020F0502020204030204" pitchFamily="34" charset="0"/>
              </a:rPr>
              <a:t>KPI's.</a:t>
            </a:r>
            <a:endParaRPr lang="en-US" altLang="en-US" sz="700" dirty="0">
              <a:cs typeface="Calibri" panose="020F0502020204030204" pitchFamily="34" charset="0"/>
            </a:endParaRPr>
          </a:p>
          <a:p>
            <a:pPr>
              <a:spcBef>
                <a:spcPts val="50"/>
              </a:spcBef>
              <a:buClr>
                <a:srgbClr val="FFFFFF"/>
              </a:buClr>
              <a:buFont typeface="Calibri" panose="020F0502020204030204" pitchFamily="34" charset="0"/>
              <a:buChar char="•"/>
            </a:pPr>
            <a:r>
              <a:rPr lang="en-US" altLang="en-US" sz="700" dirty="0">
                <a:solidFill>
                  <a:srgbClr val="FFFFFF"/>
                </a:solidFill>
                <a:cs typeface="Calibri" panose="020F0502020204030204" pitchFamily="34" charset="0"/>
              </a:rPr>
              <a:t>Machine</a:t>
            </a:r>
            <a:r>
              <a:rPr lang="en-US" altLang="en-US" sz="700" dirty="0">
                <a:solidFill>
                  <a:srgbClr val="FFFFFF"/>
                </a:solidFill>
                <a:latin typeface="Times New Roman" panose="02020603050405020304" pitchFamily="18" charset="0"/>
                <a:cs typeface="Times New Roman" panose="02020603050405020304" pitchFamily="18" charset="0"/>
              </a:rPr>
              <a:t> </a:t>
            </a:r>
            <a:r>
              <a:rPr lang="en-US" altLang="en-US" sz="700" dirty="0">
                <a:solidFill>
                  <a:srgbClr val="FFFFFF"/>
                </a:solidFill>
                <a:cs typeface="Calibri" panose="020F0502020204030204" pitchFamily="34" charset="0"/>
              </a:rPr>
              <a:t>Learning</a:t>
            </a:r>
            <a:r>
              <a:rPr lang="en-US" altLang="en-US" sz="700" dirty="0">
                <a:solidFill>
                  <a:srgbClr val="FFFFFF"/>
                </a:solidFill>
                <a:latin typeface="Times New Roman" panose="02020603050405020304" pitchFamily="18" charset="0"/>
                <a:cs typeface="Times New Roman" panose="02020603050405020304" pitchFamily="18" charset="0"/>
              </a:rPr>
              <a:t> </a:t>
            </a:r>
            <a:r>
              <a:rPr lang="en-US" altLang="en-US" sz="700" dirty="0">
                <a:solidFill>
                  <a:srgbClr val="FFFFFF"/>
                </a:solidFill>
                <a:cs typeface="Calibri" panose="020F0502020204030204" pitchFamily="34" charset="0"/>
              </a:rPr>
              <a:t>Algos.</a:t>
            </a:r>
            <a:endParaRPr lang="en-US" altLang="en-US" sz="700" dirty="0">
              <a:cs typeface="Calibri" panose="020F0502020204030204" pitchFamily="34" charset="0"/>
            </a:endParaRPr>
          </a:p>
          <a:p>
            <a:pPr>
              <a:lnSpc>
                <a:spcPts val="775"/>
              </a:lnSpc>
              <a:spcBef>
                <a:spcPts val="150"/>
              </a:spcBef>
              <a:buClr>
                <a:srgbClr val="FFFFFF"/>
              </a:buClr>
              <a:buFont typeface="Calibri" panose="020F0502020204030204" pitchFamily="34" charset="0"/>
              <a:buChar char="•"/>
            </a:pPr>
            <a:r>
              <a:rPr lang="en-US" altLang="en-US" sz="700" dirty="0">
                <a:solidFill>
                  <a:srgbClr val="FFFFFF"/>
                </a:solidFill>
                <a:cs typeface="Calibri" panose="020F0502020204030204" pitchFamily="34" charset="0"/>
              </a:rPr>
              <a:t>Combine</a:t>
            </a:r>
            <a:r>
              <a:rPr lang="en-US" altLang="en-US" sz="700" dirty="0">
                <a:solidFill>
                  <a:srgbClr val="FFFFFF"/>
                </a:solidFill>
                <a:latin typeface="Times New Roman" panose="02020603050405020304" pitchFamily="18" charset="0"/>
                <a:cs typeface="Times New Roman" panose="02020603050405020304" pitchFamily="18" charset="0"/>
              </a:rPr>
              <a:t> </a:t>
            </a:r>
            <a:r>
              <a:rPr lang="en-US" altLang="en-US" sz="700" dirty="0">
                <a:solidFill>
                  <a:srgbClr val="FFFFFF"/>
                </a:solidFill>
                <a:cs typeface="Calibri" panose="020F0502020204030204" pitchFamily="34" charset="0"/>
              </a:rPr>
              <a:t>business</a:t>
            </a:r>
            <a:r>
              <a:rPr lang="en-US" altLang="en-US" sz="700" dirty="0">
                <a:solidFill>
                  <a:srgbClr val="FFFFFF"/>
                </a:solidFill>
                <a:latin typeface="Times New Roman" panose="02020603050405020304" pitchFamily="18" charset="0"/>
                <a:cs typeface="Times New Roman" panose="02020603050405020304" pitchFamily="18" charset="0"/>
              </a:rPr>
              <a:t> </a:t>
            </a:r>
            <a:r>
              <a:rPr lang="en-US" altLang="en-US" sz="700" dirty="0">
                <a:solidFill>
                  <a:srgbClr val="FFFFFF"/>
                </a:solidFill>
                <a:cs typeface="Calibri" panose="020F0502020204030204" pitchFamily="34" charset="0"/>
              </a:rPr>
              <a:t>analytics</a:t>
            </a:r>
            <a:r>
              <a:rPr lang="en-US" altLang="en-US" sz="700" dirty="0">
                <a:solidFill>
                  <a:srgbClr val="FFFFFF"/>
                </a:solidFill>
                <a:latin typeface="Times New Roman" panose="02020603050405020304" pitchFamily="18" charset="0"/>
                <a:cs typeface="Times New Roman" panose="02020603050405020304" pitchFamily="18" charset="0"/>
              </a:rPr>
              <a:t> </a:t>
            </a:r>
            <a:r>
              <a:rPr lang="en-US" altLang="en-US" sz="700" dirty="0">
                <a:solidFill>
                  <a:srgbClr val="FFFFFF"/>
                </a:solidFill>
                <a:cs typeface="Calibri" panose="020F0502020204030204" pitchFamily="34" charset="0"/>
              </a:rPr>
              <a:t>with</a:t>
            </a:r>
            <a:r>
              <a:rPr lang="en-US" altLang="en-US" sz="700" dirty="0">
                <a:solidFill>
                  <a:srgbClr val="FFFFFF"/>
                </a:solidFill>
                <a:latin typeface="Times New Roman" panose="02020603050405020304" pitchFamily="18" charset="0"/>
                <a:cs typeface="Times New Roman" panose="02020603050405020304" pitchFamily="18" charset="0"/>
              </a:rPr>
              <a:t> </a:t>
            </a:r>
            <a:r>
              <a:rPr lang="en-US" altLang="en-US" sz="700" dirty="0">
                <a:solidFill>
                  <a:srgbClr val="FFFFFF"/>
                </a:solidFill>
                <a:cs typeface="Calibri" panose="020F0502020204030204" pitchFamily="34" charset="0"/>
              </a:rPr>
              <a:t>the</a:t>
            </a:r>
            <a:r>
              <a:rPr lang="en-US" altLang="en-US" sz="700" dirty="0">
                <a:solidFill>
                  <a:srgbClr val="FFFFFF"/>
                </a:solidFill>
                <a:latin typeface="Times New Roman" panose="02020603050405020304" pitchFamily="18" charset="0"/>
                <a:cs typeface="Times New Roman" panose="02020603050405020304" pitchFamily="18" charset="0"/>
              </a:rPr>
              <a:t> </a:t>
            </a:r>
            <a:r>
              <a:rPr lang="en-US" altLang="en-US" sz="700" dirty="0">
                <a:solidFill>
                  <a:srgbClr val="FFFFFF"/>
                </a:solidFill>
                <a:cs typeface="Calibri" panose="020F0502020204030204" pitchFamily="34" charset="0"/>
              </a:rPr>
              <a:t>data.</a:t>
            </a:r>
            <a:endParaRPr lang="en-US" altLang="en-US" sz="700" dirty="0">
              <a:cs typeface="Calibri" panose="020F0502020204030204" pitchFamily="34" charset="0"/>
            </a:endParaRPr>
          </a:p>
          <a:p>
            <a:pPr>
              <a:spcBef>
                <a:spcPts val="50"/>
              </a:spcBef>
              <a:buClr>
                <a:srgbClr val="FFFFFF"/>
              </a:buClr>
              <a:buFont typeface="Calibri" panose="020F0502020204030204" pitchFamily="34" charset="0"/>
              <a:buChar char="•"/>
            </a:pPr>
            <a:r>
              <a:rPr lang="en-US" altLang="en-US" sz="700" dirty="0">
                <a:solidFill>
                  <a:srgbClr val="FFFFFF"/>
                </a:solidFill>
                <a:cs typeface="Calibri" panose="020F0502020204030204" pitchFamily="34" charset="0"/>
              </a:rPr>
              <a:t>Cloud-based</a:t>
            </a:r>
            <a:r>
              <a:rPr lang="en-US" altLang="en-US" sz="700" dirty="0">
                <a:solidFill>
                  <a:srgbClr val="FFFFFF"/>
                </a:solidFill>
                <a:latin typeface="Times New Roman" panose="02020603050405020304" pitchFamily="18" charset="0"/>
                <a:cs typeface="Times New Roman" panose="02020603050405020304" pitchFamily="18" charset="0"/>
              </a:rPr>
              <a:t> </a:t>
            </a:r>
            <a:r>
              <a:rPr lang="en-US" altLang="en-US" sz="700" dirty="0">
                <a:solidFill>
                  <a:srgbClr val="FFFFFF"/>
                </a:solidFill>
                <a:cs typeface="Calibri" panose="020F0502020204030204" pitchFamily="34" charset="0"/>
              </a:rPr>
              <a:t>infrastructure.</a:t>
            </a:r>
            <a:endParaRPr lang="en-US" altLang="en-US" sz="700" dirty="0">
              <a:cs typeface="Calibri" panose="020F0502020204030204" pitchFamily="34" charset="0"/>
            </a:endParaRPr>
          </a:p>
        </p:txBody>
      </p:sp>
      <p:sp>
        <p:nvSpPr>
          <p:cNvPr id="24" name="object 24">
            <a:extLst>
              <a:ext uri="{FF2B5EF4-FFF2-40B4-BE49-F238E27FC236}">
                <a16:creationId xmlns:a16="http://schemas.microsoft.com/office/drawing/2014/main" id="{05F3BE73-6B59-4386-C6D7-21E72AF1CEC8}"/>
              </a:ext>
            </a:extLst>
          </p:cNvPr>
          <p:cNvSpPr>
            <a:spLocks noGrp="1"/>
          </p:cNvSpPr>
          <p:nvPr>
            <p:ph type="sldNum" sz="quarter" idx="12"/>
          </p:nvPr>
        </p:nvSpPr>
        <p:spPr/>
        <p:txBody>
          <a:bodyPr/>
          <a:lstStyle>
            <a:lvl1pPr marL="254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7554883D-2EFF-4DBD-BA24-9A017BFCCFC4}" type="slidenum">
              <a:rPr lang="en-US" altLang="en-US">
                <a:solidFill>
                  <a:srgbClr val="2E5395"/>
                </a:solidFill>
                <a:latin typeface="Calibri Light" panose="020F0302020204030204" pitchFamily="34" charset="0"/>
              </a:rPr>
              <a:pPr/>
              <a:t>6</a:t>
            </a:fld>
            <a:endParaRPr lang="en-US" altLang="en-US">
              <a:solidFill>
                <a:srgbClr val="2E5395"/>
              </a:solidFill>
              <a:latin typeface="Calibri Light" panose="020F0302020204030204" pitchFamily="34" charset="0"/>
            </a:endParaRPr>
          </a:p>
        </p:txBody>
      </p:sp>
      <p:sp>
        <p:nvSpPr>
          <p:cNvPr id="20" name="object 20">
            <a:extLst>
              <a:ext uri="{FF2B5EF4-FFF2-40B4-BE49-F238E27FC236}">
                <a16:creationId xmlns:a16="http://schemas.microsoft.com/office/drawing/2014/main" id="{0D578C40-2A41-6159-5EB9-5778AA72EC56}"/>
              </a:ext>
            </a:extLst>
          </p:cNvPr>
          <p:cNvSpPr txBox="1"/>
          <p:nvPr/>
        </p:nvSpPr>
        <p:spPr>
          <a:xfrm>
            <a:off x="2349500" y="6107113"/>
            <a:ext cx="1085850" cy="546100"/>
          </a:xfrm>
          <a:prstGeom prst="rect">
            <a:avLst/>
          </a:prstGeom>
          <a:solidFill>
            <a:srgbClr val="F8CBAC"/>
          </a:solidFill>
          <a:ln w="12700">
            <a:solidFill>
              <a:srgbClr val="6FAC46"/>
            </a:solidFill>
          </a:ln>
        </p:spPr>
        <p:txBody>
          <a:bodyPr lIns="0" tIns="0" rIns="0" bIns="0">
            <a:spAutoFit/>
          </a:bodyPr>
          <a:lstStyle>
            <a:lvl1pPr marL="9207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10000"/>
              </a:lnSpc>
            </a:pPr>
            <a:r>
              <a:rPr lang="en-US" altLang="en-US" sz="1100">
                <a:cs typeface="Calibri" panose="020F0502020204030204" pitchFamily="34" charset="0"/>
              </a:rPr>
              <a:t>Information</a:t>
            </a:r>
            <a:r>
              <a:rPr lang="en-US" altLang="en-US" sz="1100">
                <a:latin typeface="Times New Roman" panose="02020603050405020304" pitchFamily="18" charset="0"/>
                <a:cs typeface="Times New Roman" panose="02020603050405020304" pitchFamily="18" charset="0"/>
              </a:rPr>
              <a:t> </a:t>
            </a:r>
            <a:r>
              <a:rPr lang="en-US" altLang="en-US" sz="1100">
                <a:cs typeface="Calibri" panose="020F0502020204030204" pitchFamily="34" charset="0"/>
              </a:rPr>
              <a:t>Integration</a:t>
            </a:r>
          </a:p>
        </p:txBody>
      </p:sp>
      <p:sp>
        <p:nvSpPr>
          <p:cNvPr id="21" name="object 21">
            <a:extLst>
              <a:ext uri="{FF2B5EF4-FFF2-40B4-BE49-F238E27FC236}">
                <a16:creationId xmlns:a16="http://schemas.microsoft.com/office/drawing/2014/main" id="{94C3D54D-0C32-B2A5-8ADE-B33B4B570C68}"/>
              </a:ext>
            </a:extLst>
          </p:cNvPr>
          <p:cNvSpPr txBox="1"/>
          <p:nvPr/>
        </p:nvSpPr>
        <p:spPr>
          <a:xfrm>
            <a:off x="3676650" y="6105525"/>
            <a:ext cx="1130300" cy="539750"/>
          </a:xfrm>
          <a:prstGeom prst="rect">
            <a:avLst/>
          </a:prstGeom>
          <a:solidFill>
            <a:srgbClr val="00AF50"/>
          </a:solidFill>
          <a:ln w="12700">
            <a:solidFill>
              <a:srgbClr val="000000"/>
            </a:solidFill>
          </a:ln>
        </p:spPr>
        <p:txBody>
          <a:bodyPr lIns="0" tIns="0" rIns="0" bIns="0">
            <a:spAutoFit/>
          </a:bodyPr>
          <a:lstStyle/>
          <a:p>
            <a:pPr marL="101600" fontAlgn="auto">
              <a:spcBef>
                <a:spcPts val="0"/>
              </a:spcBef>
              <a:spcAft>
                <a:spcPts val="0"/>
              </a:spcAft>
              <a:defRPr/>
            </a:pPr>
            <a:r>
              <a:rPr sz="1100" dirty="0">
                <a:latin typeface="Calibri"/>
                <a:cs typeface="Calibri"/>
              </a:rPr>
              <a:t>I</a:t>
            </a:r>
            <a:r>
              <a:rPr sz="1100" spc="-10" dirty="0">
                <a:latin typeface="Calibri"/>
                <a:cs typeface="Calibri"/>
              </a:rPr>
              <a:t>n</a:t>
            </a:r>
            <a:r>
              <a:rPr sz="1100" spc="-5" dirty="0">
                <a:latin typeface="Calibri"/>
                <a:cs typeface="Calibri"/>
              </a:rPr>
              <a:t>s</a:t>
            </a:r>
            <a:r>
              <a:rPr sz="1100" dirty="0">
                <a:latin typeface="Calibri"/>
                <a:cs typeface="Calibri"/>
              </a:rPr>
              <a:t>i</a:t>
            </a:r>
            <a:r>
              <a:rPr sz="1100" spc="-10" dirty="0">
                <a:latin typeface="Calibri"/>
                <a:cs typeface="Calibri"/>
              </a:rPr>
              <a:t>g</a:t>
            </a:r>
            <a:r>
              <a:rPr sz="1100" spc="-5" dirty="0">
                <a:latin typeface="Calibri"/>
                <a:cs typeface="Calibri"/>
              </a:rPr>
              <a:t>h</a:t>
            </a:r>
            <a:r>
              <a:rPr sz="1100" dirty="0">
                <a:latin typeface="Calibri"/>
                <a:cs typeface="Calibri"/>
              </a:rPr>
              <a:t>t</a:t>
            </a:r>
            <a:r>
              <a:rPr sz="1100" spc="-25" dirty="0">
                <a:latin typeface="Times New Roman"/>
                <a:cs typeface="Times New Roman"/>
              </a:rPr>
              <a:t> </a:t>
            </a:r>
            <a:r>
              <a:rPr sz="1100" spc="-5" dirty="0">
                <a:latin typeface="Calibri"/>
                <a:cs typeface="Calibri"/>
              </a:rPr>
              <a:t>Creat</a:t>
            </a:r>
            <a:r>
              <a:rPr sz="1100" spc="-10" dirty="0">
                <a:latin typeface="Calibri"/>
                <a:cs typeface="Calibri"/>
              </a:rPr>
              <a:t>i</a:t>
            </a:r>
            <a:r>
              <a:rPr sz="1100" spc="5" dirty="0">
                <a:latin typeface="Calibri"/>
                <a:cs typeface="Calibri"/>
              </a:rPr>
              <a:t>o</a:t>
            </a:r>
            <a:r>
              <a:rPr sz="1100" dirty="0">
                <a:latin typeface="Calibri"/>
                <a:cs typeface="Calibri"/>
              </a:rPr>
              <a:t>n</a:t>
            </a:r>
            <a:endParaRPr sz="1100">
              <a:latin typeface="Calibri"/>
              <a:cs typeface="Calibri"/>
            </a:endParaRPr>
          </a:p>
        </p:txBody>
      </p:sp>
      <p:sp>
        <p:nvSpPr>
          <p:cNvPr id="22" name="object 22">
            <a:extLst>
              <a:ext uri="{FF2B5EF4-FFF2-40B4-BE49-F238E27FC236}">
                <a16:creationId xmlns:a16="http://schemas.microsoft.com/office/drawing/2014/main" id="{0B683508-68F6-AE82-54AA-A95058921506}"/>
              </a:ext>
            </a:extLst>
          </p:cNvPr>
          <p:cNvSpPr txBox="1"/>
          <p:nvPr/>
        </p:nvSpPr>
        <p:spPr>
          <a:xfrm>
            <a:off x="5035550" y="6105525"/>
            <a:ext cx="1282700" cy="533400"/>
          </a:xfrm>
          <a:prstGeom prst="rect">
            <a:avLst/>
          </a:prstGeom>
          <a:solidFill>
            <a:srgbClr val="00AFF0"/>
          </a:solidFill>
          <a:ln w="12700">
            <a:solidFill>
              <a:srgbClr val="2E528E"/>
            </a:solidFill>
          </a:ln>
        </p:spPr>
        <p:txBody>
          <a:bodyPr lIns="0" tIns="0" rIns="0" bIns="0">
            <a:spAutoFit/>
          </a:bodyPr>
          <a:lstStyle/>
          <a:p>
            <a:pPr marL="271780" fontAlgn="auto">
              <a:spcBef>
                <a:spcPts val="0"/>
              </a:spcBef>
              <a:spcAft>
                <a:spcPts val="0"/>
              </a:spcAft>
              <a:defRPr/>
            </a:pPr>
            <a:r>
              <a:rPr sz="1100" dirty="0">
                <a:solidFill>
                  <a:srgbClr val="FFFFFF"/>
                </a:solidFill>
                <a:latin typeface="Calibri"/>
                <a:cs typeface="Calibri"/>
              </a:rPr>
              <a:t>Pre</a:t>
            </a:r>
            <a:r>
              <a:rPr sz="1100" spc="-15" dirty="0">
                <a:solidFill>
                  <a:srgbClr val="FFFFFF"/>
                </a:solidFill>
                <a:latin typeface="Calibri"/>
                <a:cs typeface="Calibri"/>
              </a:rPr>
              <a:t>s</a:t>
            </a:r>
            <a:r>
              <a:rPr sz="1100" dirty="0">
                <a:solidFill>
                  <a:srgbClr val="FFFFFF"/>
                </a:solidFill>
                <a:latin typeface="Calibri"/>
                <a:cs typeface="Calibri"/>
              </a:rPr>
              <a:t>entat</a:t>
            </a:r>
            <a:r>
              <a:rPr sz="1100" spc="-15" dirty="0">
                <a:solidFill>
                  <a:srgbClr val="FFFFFF"/>
                </a:solidFill>
                <a:latin typeface="Calibri"/>
                <a:cs typeface="Calibri"/>
              </a:rPr>
              <a:t>i</a:t>
            </a:r>
            <a:r>
              <a:rPr sz="1100" spc="5" dirty="0">
                <a:solidFill>
                  <a:srgbClr val="FFFFFF"/>
                </a:solidFill>
                <a:latin typeface="Calibri"/>
                <a:cs typeface="Calibri"/>
              </a:rPr>
              <a:t>o</a:t>
            </a:r>
            <a:r>
              <a:rPr sz="1100" dirty="0">
                <a:solidFill>
                  <a:srgbClr val="FFFFFF"/>
                </a:solidFill>
                <a:latin typeface="Calibri"/>
                <a:cs typeface="Calibri"/>
              </a:rPr>
              <a:t>n</a:t>
            </a:r>
            <a:endParaRPr sz="1100">
              <a:latin typeface="Calibri"/>
              <a:cs typeface="Calibri"/>
            </a:endParaRPr>
          </a:p>
        </p:txBody>
      </p:sp>
      <p:sp>
        <p:nvSpPr>
          <p:cNvPr id="23" name="object 23">
            <a:extLst>
              <a:ext uri="{FF2B5EF4-FFF2-40B4-BE49-F238E27FC236}">
                <a16:creationId xmlns:a16="http://schemas.microsoft.com/office/drawing/2014/main" id="{E74CF6BB-9271-6647-0DF3-567E9E8A2C7E}"/>
              </a:ext>
            </a:extLst>
          </p:cNvPr>
          <p:cNvSpPr txBox="1"/>
          <p:nvPr/>
        </p:nvSpPr>
        <p:spPr>
          <a:xfrm>
            <a:off x="971550" y="6105525"/>
            <a:ext cx="1168400" cy="539750"/>
          </a:xfrm>
          <a:prstGeom prst="rect">
            <a:avLst/>
          </a:prstGeom>
          <a:solidFill>
            <a:srgbClr val="F4B082"/>
          </a:solidFill>
          <a:ln w="12700">
            <a:solidFill>
              <a:srgbClr val="2E528E"/>
            </a:solidFill>
          </a:ln>
        </p:spPr>
        <p:txBody>
          <a:bodyPr lIns="0" tIns="0" rIns="0" bIns="0">
            <a:spAutoFit/>
          </a:bodyPr>
          <a:lstStyle>
            <a:lvl1pPr marL="9207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10000"/>
              </a:lnSpc>
            </a:pPr>
            <a:r>
              <a:rPr lang="en-US" altLang="en-US" sz="1100">
                <a:solidFill>
                  <a:srgbClr val="FFFFFF"/>
                </a:solidFill>
                <a:cs typeface="Calibri" panose="020F0502020204030204" pitchFamily="34" charset="0"/>
              </a:rPr>
              <a:t>Organisational</a:t>
            </a:r>
            <a:r>
              <a:rPr lang="en-US" altLang="en-US" sz="1100">
                <a:solidFill>
                  <a:srgbClr val="FFFFFF"/>
                </a:solidFill>
                <a:latin typeface="Times New Roman" panose="02020603050405020304" pitchFamily="18" charset="0"/>
                <a:cs typeface="Times New Roman" panose="02020603050405020304" pitchFamily="18" charset="0"/>
              </a:rPr>
              <a:t> </a:t>
            </a:r>
            <a:r>
              <a:rPr lang="en-US" altLang="en-US" sz="1100">
                <a:solidFill>
                  <a:srgbClr val="FFFFFF"/>
                </a:solidFill>
                <a:cs typeface="Calibri" panose="020F0502020204030204" pitchFamily="34" charset="0"/>
              </a:rPr>
              <a:t>Memory</a:t>
            </a:r>
            <a:endParaRPr lang="en-US" altLang="en-US" sz="110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bject 2">
            <a:extLst>
              <a:ext uri="{FF2B5EF4-FFF2-40B4-BE49-F238E27FC236}">
                <a16:creationId xmlns:a16="http://schemas.microsoft.com/office/drawing/2014/main" id="{04858BC3-07D8-11B0-26DE-FD9696B05FA2}"/>
              </a:ext>
            </a:extLst>
          </p:cNvPr>
          <p:cNvSpPr txBox="1">
            <a:spLocks noChangeArrowheads="1"/>
          </p:cNvSpPr>
          <p:nvPr/>
        </p:nvSpPr>
        <p:spPr bwMode="auto">
          <a:xfrm>
            <a:off x="739775" y="385763"/>
            <a:ext cx="96838"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a:solidFill>
                  <a:srgbClr val="FFFFFF"/>
                </a:solidFill>
                <a:cs typeface="Calibri" panose="020F0502020204030204" pitchFamily="34" charset="0"/>
              </a:rPr>
              <a:t>7</a:t>
            </a:r>
            <a:endParaRPr lang="en-US" altLang="en-US" sz="1100">
              <a:cs typeface="Calibri" panose="020F0502020204030204" pitchFamily="34" charset="0"/>
            </a:endParaRPr>
          </a:p>
        </p:txBody>
      </p:sp>
      <p:sp>
        <p:nvSpPr>
          <p:cNvPr id="4" name="object 4">
            <a:extLst>
              <a:ext uri="{FF2B5EF4-FFF2-40B4-BE49-F238E27FC236}">
                <a16:creationId xmlns:a16="http://schemas.microsoft.com/office/drawing/2014/main" id="{D77BBE45-7B6A-F60A-F3A7-51DC1337B5DD}"/>
              </a:ext>
            </a:extLst>
          </p:cNvPr>
          <p:cNvSpPr txBox="1"/>
          <p:nvPr/>
        </p:nvSpPr>
        <p:spPr>
          <a:xfrm>
            <a:off x="901700" y="925513"/>
            <a:ext cx="5692775" cy="1117678"/>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n-US" altLang="en-US" sz="1600" b="1" dirty="0">
                <a:latin typeface="Segoe UI Semibold" panose="020B0702040204020203" pitchFamily="34" charset="0"/>
                <a:cs typeface="Segoe UI Semibold" panose="020B0702040204020203" pitchFamily="34" charset="0"/>
              </a:rPr>
              <a:t>4. Visualizations</a:t>
            </a:r>
            <a:endParaRPr lang="en-US" altLang="en-US" sz="1600" dirty="0">
              <a:latin typeface="Segoe UI Semibold" panose="020B0702040204020203" pitchFamily="34" charset="0"/>
              <a:cs typeface="Segoe UI Semibold" panose="020B0702040204020203" pitchFamily="34" charset="0"/>
            </a:endParaRPr>
          </a:p>
          <a:p>
            <a:pPr algn="just">
              <a:lnSpc>
                <a:spcPct val="104000"/>
              </a:lnSpc>
              <a:spcBef>
                <a:spcPts val="863"/>
              </a:spcBef>
            </a:pPr>
            <a:r>
              <a:rPr lang="en-US" altLang="en-US" sz="1200" dirty="0">
                <a:latin typeface="Segoe UI Semibold" panose="020B0702040204020203" pitchFamily="34" charset="0"/>
                <a:cs typeface="Segoe UI Semibold" panose="020B0702040204020203" pitchFamily="34" charset="0"/>
              </a:rPr>
              <a:t>Visualizations (known as visuals for short) display insights that have been discovered in the data. A Power BI report might have a single page with one visual, or it might have pages full of visuals. In the Power BI service, visuals can be pinned from reports to dashboards.</a:t>
            </a:r>
          </a:p>
        </p:txBody>
      </p:sp>
      <p:sp>
        <p:nvSpPr>
          <p:cNvPr id="5" name="object 5">
            <a:extLst>
              <a:ext uri="{FF2B5EF4-FFF2-40B4-BE49-F238E27FC236}">
                <a16:creationId xmlns:a16="http://schemas.microsoft.com/office/drawing/2014/main" id="{3185C3CC-7C36-83CE-1367-09B4C1312265}"/>
              </a:ext>
            </a:extLst>
          </p:cNvPr>
          <p:cNvSpPr txBox="1"/>
          <p:nvPr/>
        </p:nvSpPr>
        <p:spPr>
          <a:xfrm>
            <a:off x="864507" y="4327448"/>
            <a:ext cx="5283200" cy="3005951"/>
          </a:xfrm>
          <a:prstGeom prst="rect">
            <a:avLst/>
          </a:prstGeom>
        </p:spPr>
        <p:txBody>
          <a:bodyPr lIns="0" tIns="0" rIns="0" bIns="0">
            <a:spAutoFit/>
          </a:bodyPr>
          <a:lstStyle/>
          <a:p>
            <a:pPr marL="12700" fontAlgn="auto">
              <a:spcBef>
                <a:spcPts val="0"/>
              </a:spcBef>
              <a:spcAft>
                <a:spcPts val="0"/>
              </a:spcAft>
              <a:defRPr/>
            </a:pPr>
            <a:r>
              <a:rPr sz="1200" spc="-5" dirty="0">
                <a:latin typeface="Segoe UI Semibold" panose="020B0702040204020203" pitchFamily="34" charset="0"/>
                <a:cs typeface="Segoe UI Semibold" panose="020B0702040204020203" pitchFamily="34" charset="0"/>
              </a:rPr>
              <a:t>Ke</a:t>
            </a:r>
            <a:r>
              <a:rPr sz="1200" dirty="0">
                <a:latin typeface="Segoe UI Semibold" panose="020B0702040204020203" pitchFamily="34" charset="0"/>
                <a:cs typeface="Segoe UI Semibold" panose="020B0702040204020203" pitchFamily="34" charset="0"/>
              </a:rPr>
              <a:t>y</a:t>
            </a:r>
            <a:r>
              <a:rPr sz="1200" spc="20" dirty="0">
                <a:latin typeface="Segoe UI Semibold" panose="020B0702040204020203" pitchFamily="34" charset="0"/>
                <a:cs typeface="Segoe UI Semibold" panose="020B0702040204020203" pitchFamily="34" charset="0"/>
              </a:rPr>
              <a:t> </a:t>
            </a:r>
            <a:r>
              <a:rPr sz="1200" spc="-1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nd</a:t>
            </a:r>
            <a:r>
              <a:rPr sz="1200" spc="-10" dirty="0">
                <a:latin typeface="Segoe UI Semibold" panose="020B0702040204020203" pitchFamily="34" charset="0"/>
                <a:cs typeface="Segoe UI Semibold" panose="020B0702040204020203" pitchFamily="34" charset="0"/>
              </a:rPr>
              <a:t>i</a:t>
            </a:r>
            <a:r>
              <a:rPr sz="1200" dirty="0">
                <a:latin typeface="Segoe UI Semibold" panose="020B0702040204020203" pitchFamily="34" charset="0"/>
                <a:cs typeface="Segoe UI Semibold" panose="020B0702040204020203" pitchFamily="34" charset="0"/>
              </a:rPr>
              <a:t>cators</a:t>
            </a:r>
            <a:r>
              <a:rPr sz="1200" spc="35"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d</a:t>
            </a:r>
            <a:r>
              <a:rPr sz="1200" spc="-10" dirty="0">
                <a:latin typeface="Segoe UI Semibold" panose="020B0702040204020203" pitchFamily="34" charset="0"/>
                <a:cs typeface="Segoe UI Semibold" panose="020B0702040204020203" pitchFamily="34" charset="0"/>
              </a:rPr>
              <a:t>i</a:t>
            </a:r>
            <a:r>
              <a:rPr sz="1200" dirty="0">
                <a:latin typeface="Segoe UI Semibold" panose="020B0702040204020203" pitchFamily="34" charset="0"/>
                <a:cs typeface="Segoe UI Semibold" panose="020B0702040204020203" pitchFamily="34" charset="0"/>
              </a:rPr>
              <a:t>sp</a:t>
            </a:r>
            <a:r>
              <a:rPr sz="1200" spc="-10" dirty="0">
                <a:latin typeface="Segoe UI Semibold" panose="020B0702040204020203" pitchFamily="34" charset="0"/>
                <a:cs typeface="Segoe UI Semibold" panose="020B0702040204020203" pitchFamily="34" charset="0"/>
              </a:rPr>
              <a:t>l</a:t>
            </a:r>
            <a:r>
              <a:rPr sz="1200" spc="-5" dirty="0">
                <a:latin typeface="Segoe UI Semibold" panose="020B0702040204020203" pitchFamily="34" charset="0"/>
                <a:cs typeface="Segoe UI Semibold" panose="020B0702040204020203" pitchFamily="34" charset="0"/>
              </a:rPr>
              <a:t>a</a:t>
            </a:r>
            <a:r>
              <a:rPr sz="1200" spc="-15" dirty="0">
                <a:latin typeface="Segoe UI Semibold" panose="020B0702040204020203" pitchFamily="34" charset="0"/>
                <a:cs typeface="Segoe UI Semibold" panose="020B0702040204020203" pitchFamily="34" charset="0"/>
              </a:rPr>
              <a:t>y</a:t>
            </a:r>
            <a:r>
              <a:rPr sz="1200" spc="-1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n</a:t>
            </a:r>
            <a:r>
              <a:rPr sz="1200" dirty="0">
                <a:latin typeface="Segoe UI Semibold" panose="020B0702040204020203" pitchFamily="34" charset="0"/>
                <a:cs typeface="Segoe UI Semibold" panose="020B0702040204020203" pitchFamily="34" charset="0"/>
              </a:rPr>
              <a:t>g</a:t>
            </a:r>
            <a:r>
              <a:rPr sz="1200" spc="40" dirty="0">
                <a:latin typeface="Segoe UI Semibold" panose="020B0702040204020203" pitchFamily="34" charset="0"/>
                <a:cs typeface="Segoe UI Semibold" panose="020B0702040204020203" pitchFamily="34" charset="0"/>
              </a:rPr>
              <a:t> </a:t>
            </a:r>
            <a:r>
              <a:rPr sz="1200" dirty="0">
                <a:latin typeface="Segoe UI Semibold" panose="020B0702040204020203" pitchFamily="34" charset="0"/>
                <a:cs typeface="Segoe UI Semibold" panose="020B0702040204020203" pitchFamily="34" charset="0"/>
              </a:rPr>
              <a:t>a</a:t>
            </a:r>
            <a:r>
              <a:rPr sz="1200" spc="30" dirty="0">
                <a:latin typeface="Segoe UI Semibold" panose="020B0702040204020203" pitchFamily="34" charset="0"/>
                <a:cs typeface="Segoe UI Semibold" panose="020B0702040204020203" pitchFamily="34" charset="0"/>
              </a:rPr>
              <a:t> </a:t>
            </a:r>
            <a:r>
              <a:rPr sz="1200" dirty="0">
                <a:latin typeface="Segoe UI Semibold" panose="020B0702040204020203" pitchFamily="34" charset="0"/>
                <a:cs typeface="Segoe UI Semibold" panose="020B0702040204020203" pitchFamily="34" charset="0"/>
              </a:rPr>
              <a:t>s</a:t>
            </a:r>
            <a:r>
              <a:rPr sz="1200" spc="-15" dirty="0">
                <a:latin typeface="Segoe UI Semibold" panose="020B0702040204020203" pitchFamily="34" charset="0"/>
                <a:cs typeface="Segoe UI Semibold" panose="020B0702040204020203" pitchFamily="34" charset="0"/>
              </a:rPr>
              <a:t>u</a:t>
            </a:r>
            <a:r>
              <a:rPr sz="1200" spc="-10" dirty="0">
                <a:latin typeface="Segoe UI Semibold" panose="020B0702040204020203" pitchFamily="34" charset="0"/>
                <a:cs typeface="Segoe UI Semibold" panose="020B0702040204020203" pitchFamily="34" charset="0"/>
              </a:rPr>
              <a:t>m</a:t>
            </a:r>
            <a:r>
              <a:rPr sz="1200" dirty="0">
                <a:latin typeface="Segoe UI Semibold" panose="020B0702040204020203" pitchFamily="34" charset="0"/>
                <a:cs typeface="Segoe UI Semibold" panose="020B0702040204020203" pitchFamily="34" charset="0"/>
              </a:rPr>
              <a:t>m</a:t>
            </a:r>
            <a:r>
              <a:rPr sz="1200" spc="-5" dirty="0">
                <a:latin typeface="Segoe UI Semibold" panose="020B0702040204020203" pitchFamily="34" charset="0"/>
                <a:cs typeface="Segoe UI Semibold" panose="020B0702040204020203" pitchFamily="34" charset="0"/>
              </a:rPr>
              <a:t>ar</a:t>
            </a:r>
            <a:r>
              <a:rPr sz="1200" dirty="0">
                <a:latin typeface="Segoe UI Semibold" panose="020B0702040204020203" pitchFamily="34" charset="0"/>
                <a:cs typeface="Segoe UI Semibold" panose="020B0702040204020203" pitchFamily="34" charset="0"/>
              </a:rPr>
              <a:t>y</a:t>
            </a:r>
            <a:r>
              <a:rPr sz="1200" spc="25" dirty="0">
                <a:latin typeface="Segoe UI Semibold" panose="020B0702040204020203" pitchFamily="34" charset="0"/>
                <a:cs typeface="Segoe UI Semibold" panose="020B0702040204020203" pitchFamily="34" charset="0"/>
              </a:rPr>
              <a:t> </a:t>
            </a:r>
            <a:r>
              <a:rPr sz="1200" spc="-15" dirty="0">
                <a:latin typeface="Segoe UI Semibold" panose="020B0702040204020203" pitchFamily="34" charset="0"/>
                <a:cs typeface="Segoe UI Semibold" panose="020B0702040204020203" pitchFamily="34" charset="0"/>
              </a:rPr>
              <a:t>o</a:t>
            </a:r>
            <a:r>
              <a:rPr sz="1200" dirty="0">
                <a:latin typeface="Segoe UI Semibold" panose="020B0702040204020203" pitchFamily="34" charset="0"/>
                <a:cs typeface="Segoe UI Semibold" panose="020B0702040204020203" pitchFamily="34" charset="0"/>
              </a:rPr>
              <a:t>f</a:t>
            </a:r>
            <a:r>
              <a:rPr sz="1200" spc="40" dirty="0">
                <a:latin typeface="Segoe UI Semibold" panose="020B0702040204020203" pitchFamily="34" charset="0"/>
                <a:cs typeface="Segoe UI Semibold" panose="020B0702040204020203" pitchFamily="34" charset="0"/>
              </a:rPr>
              <a:t> </a:t>
            </a:r>
            <a:r>
              <a:rPr sz="1200" dirty="0">
                <a:latin typeface="Segoe UI Semibold" panose="020B0702040204020203" pitchFamily="34" charset="0"/>
                <a:cs typeface="Segoe UI Semibold" panose="020B0702040204020203" pitchFamily="34" charset="0"/>
              </a:rPr>
              <a:t>t</a:t>
            </a:r>
            <a:r>
              <a:rPr sz="1200" spc="-5" dirty="0">
                <a:latin typeface="Segoe UI Semibold" panose="020B0702040204020203" pitchFamily="34" charset="0"/>
                <a:cs typeface="Segoe UI Semibold" panose="020B0702040204020203" pitchFamily="34" charset="0"/>
              </a:rPr>
              <a:t>h</a:t>
            </a:r>
            <a:r>
              <a:rPr sz="1200" dirty="0">
                <a:latin typeface="Segoe UI Semibold" panose="020B0702040204020203" pitchFamily="34" charset="0"/>
                <a:cs typeface="Segoe UI Semibold" panose="020B0702040204020203" pitchFamily="34" charset="0"/>
              </a:rPr>
              <a:t>e</a:t>
            </a:r>
            <a:r>
              <a:rPr sz="1200" spc="20" dirty="0">
                <a:latin typeface="Segoe UI Semibold" panose="020B0702040204020203" pitchFamily="34" charset="0"/>
                <a:cs typeface="Segoe UI Semibold" panose="020B0702040204020203" pitchFamily="34" charset="0"/>
              </a:rPr>
              <a:t> </a:t>
            </a:r>
            <a:r>
              <a:rPr sz="1200" spc="-10" dirty="0">
                <a:latin typeface="Segoe UI Semibold" panose="020B0702040204020203" pitchFamily="34" charset="0"/>
                <a:cs typeface="Segoe UI Semibold" panose="020B0702040204020203" pitchFamily="34" charset="0"/>
              </a:rPr>
              <a:t>H</a:t>
            </a:r>
            <a:r>
              <a:rPr sz="1200" spc="-5" dirty="0">
                <a:latin typeface="Segoe UI Semibold" panose="020B0702040204020203" pitchFamily="34" charset="0"/>
                <a:cs typeface="Segoe UI Semibold" panose="020B0702040204020203" pitchFamily="34" charset="0"/>
              </a:rPr>
              <a:t>ou</a:t>
            </a:r>
            <a:r>
              <a:rPr sz="1200" dirty="0">
                <a:latin typeface="Segoe UI Semibold" panose="020B0702040204020203" pitchFamily="34" charset="0"/>
                <a:cs typeface="Segoe UI Semibold" panose="020B0702040204020203" pitchFamily="34" charset="0"/>
              </a:rPr>
              <a:t>s</a:t>
            </a:r>
            <a:r>
              <a:rPr sz="1200" spc="-1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n</a:t>
            </a:r>
            <a:r>
              <a:rPr sz="1200" dirty="0">
                <a:latin typeface="Segoe UI Semibold" panose="020B0702040204020203" pitchFamily="34" charset="0"/>
                <a:cs typeface="Segoe UI Semibold" panose="020B0702040204020203" pitchFamily="34" charset="0"/>
              </a:rPr>
              <a:t>g</a:t>
            </a:r>
            <a:r>
              <a:rPr sz="1200" spc="3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P</a:t>
            </a:r>
            <a:r>
              <a:rPr sz="1200" dirty="0">
                <a:latin typeface="Segoe UI Semibold" panose="020B0702040204020203" pitchFamily="34" charset="0"/>
                <a:cs typeface="Segoe UI Semibold" panose="020B0702040204020203" pitchFamily="34" charset="0"/>
              </a:rPr>
              <a:t>r</a:t>
            </a:r>
            <a:r>
              <a:rPr sz="1200" spc="-10" dirty="0">
                <a:latin typeface="Segoe UI Semibold" panose="020B0702040204020203" pitchFamily="34" charset="0"/>
                <a:cs typeface="Segoe UI Semibold" panose="020B0702040204020203" pitchFamily="34" charset="0"/>
              </a:rPr>
              <a:t>i</a:t>
            </a:r>
            <a:r>
              <a:rPr sz="1200" dirty="0">
                <a:latin typeface="Segoe UI Semibold" panose="020B0702040204020203" pitchFamily="34" charset="0"/>
                <a:cs typeface="Segoe UI Semibold" panose="020B0702040204020203" pitchFamily="34" charset="0"/>
              </a:rPr>
              <a:t>ce</a:t>
            </a:r>
            <a:r>
              <a:rPr sz="1200" spc="3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an</a:t>
            </a:r>
            <a:r>
              <a:rPr sz="1200" dirty="0">
                <a:latin typeface="Segoe UI Semibold" panose="020B0702040204020203" pitchFamily="34" charset="0"/>
                <a:cs typeface="Segoe UI Semibold" panose="020B0702040204020203" pitchFamily="34" charset="0"/>
              </a:rPr>
              <a:t>d</a:t>
            </a:r>
            <a:r>
              <a:rPr sz="1200" spc="20" dirty="0">
                <a:latin typeface="Segoe UI Semibold" panose="020B0702040204020203" pitchFamily="34" charset="0"/>
                <a:cs typeface="Segoe UI Semibold" panose="020B0702040204020203" pitchFamily="34" charset="0"/>
              </a:rPr>
              <a:t> </a:t>
            </a:r>
            <a:r>
              <a:rPr sz="1200" spc="-10" dirty="0">
                <a:latin typeface="Segoe UI Semibold" panose="020B0702040204020203" pitchFamily="34" charset="0"/>
                <a:cs typeface="Segoe UI Semibold" panose="020B0702040204020203" pitchFamily="34" charset="0"/>
              </a:rPr>
              <a:t>i</a:t>
            </a:r>
            <a:r>
              <a:rPr sz="1200" dirty="0">
                <a:latin typeface="Segoe UI Semibold" panose="020B0702040204020203" pitchFamily="34" charset="0"/>
                <a:cs typeface="Segoe UI Semibold" panose="020B0702040204020203" pitchFamily="34" charset="0"/>
              </a:rPr>
              <a:t>ts</a:t>
            </a:r>
            <a:r>
              <a:rPr sz="1200" spc="20" dirty="0">
                <a:latin typeface="Segoe UI Semibold" panose="020B0702040204020203" pitchFamily="34" charset="0"/>
                <a:cs typeface="Segoe UI Semibold" panose="020B0702040204020203" pitchFamily="34" charset="0"/>
              </a:rPr>
              <a:t> </a:t>
            </a:r>
            <a:r>
              <a:rPr sz="1200" dirty="0">
                <a:latin typeface="Segoe UI Semibold" panose="020B0702040204020203" pitchFamily="34" charset="0"/>
                <a:cs typeface="Segoe UI Semibold" panose="020B0702040204020203" pitchFamily="34" charset="0"/>
              </a:rPr>
              <a:t>r</a:t>
            </a:r>
            <a:r>
              <a:rPr sz="1200" spc="-5" dirty="0">
                <a:latin typeface="Segoe UI Semibold" panose="020B0702040204020203" pitchFamily="34" charset="0"/>
                <a:cs typeface="Segoe UI Semibold" panose="020B0702040204020203" pitchFamily="34" charset="0"/>
              </a:rPr>
              <a:t>e</a:t>
            </a:r>
            <a:r>
              <a:rPr sz="1200" spc="-10" dirty="0">
                <a:latin typeface="Segoe UI Semibold" panose="020B0702040204020203" pitchFamily="34" charset="0"/>
                <a:cs typeface="Segoe UI Semibold" panose="020B0702040204020203" pitchFamily="34" charset="0"/>
              </a:rPr>
              <a:t>l</a:t>
            </a:r>
            <a:r>
              <a:rPr sz="1200" spc="-5" dirty="0">
                <a:latin typeface="Segoe UI Semibold" panose="020B0702040204020203" pitchFamily="34" charset="0"/>
                <a:cs typeface="Segoe UI Semibold" panose="020B0702040204020203" pitchFamily="34" charset="0"/>
              </a:rPr>
              <a:t>ation</a:t>
            </a:r>
            <a:r>
              <a:rPr sz="1200" spc="-15" dirty="0">
                <a:latin typeface="Segoe UI Semibold" panose="020B0702040204020203" pitchFamily="34" charset="0"/>
                <a:cs typeface="Segoe UI Semibold" panose="020B0702040204020203" pitchFamily="34" charset="0"/>
              </a:rPr>
              <a:t>s</a:t>
            </a:r>
            <a:r>
              <a:rPr sz="1200" spc="-5" dirty="0">
                <a:latin typeface="Segoe UI Semibold" panose="020B0702040204020203" pitchFamily="34" charset="0"/>
                <a:cs typeface="Segoe UI Semibold" panose="020B0702040204020203" pitchFamily="34" charset="0"/>
              </a:rPr>
              <a:t>h</a:t>
            </a:r>
            <a:r>
              <a:rPr sz="1200" spc="-10" dirty="0">
                <a:latin typeface="Segoe UI Semibold" panose="020B0702040204020203" pitchFamily="34" charset="0"/>
                <a:cs typeface="Segoe UI Semibold" panose="020B0702040204020203" pitchFamily="34" charset="0"/>
              </a:rPr>
              <a:t>i</a:t>
            </a:r>
            <a:r>
              <a:rPr sz="1200" dirty="0">
                <a:latin typeface="Segoe UI Semibold" panose="020B0702040204020203" pitchFamily="34" charset="0"/>
                <a:cs typeface="Segoe UI Semibold" panose="020B0702040204020203" pitchFamily="34" charset="0"/>
              </a:rPr>
              <a:t>p</a:t>
            </a:r>
            <a:r>
              <a:rPr sz="1200" spc="3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m</a:t>
            </a:r>
            <a:r>
              <a:rPr sz="1200" spc="-5" dirty="0">
                <a:latin typeface="Segoe UI Semibold" panose="020B0702040204020203" pitchFamily="34" charset="0"/>
                <a:cs typeface="Segoe UI Semibold" panose="020B0702040204020203" pitchFamily="34" charset="0"/>
              </a:rPr>
              <a:t>e</a:t>
            </a:r>
            <a:r>
              <a:rPr sz="1200" spc="-10" dirty="0">
                <a:latin typeface="Segoe UI Semibold" panose="020B0702040204020203" pitchFamily="34" charset="0"/>
                <a:cs typeface="Segoe UI Semibold" panose="020B0702040204020203" pitchFamily="34" charset="0"/>
              </a:rPr>
              <a:t>t</a:t>
            </a:r>
            <a:r>
              <a:rPr sz="1200" dirty="0">
                <a:latin typeface="Segoe UI Semibold" panose="020B0702040204020203" pitchFamily="34" charset="0"/>
                <a:cs typeface="Segoe UI Semibold" panose="020B0702040204020203" pitchFamily="34" charset="0"/>
              </a:rPr>
              <a:t>r</a:t>
            </a:r>
            <a:r>
              <a:rPr sz="1200" spc="-10" dirty="0">
                <a:latin typeface="Segoe UI Semibold" panose="020B0702040204020203" pitchFamily="34" charset="0"/>
                <a:cs typeface="Segoe UI Semibold" panose="020B0702040204020203" pitchFamily="34" charset="0"/>
              </a:rPr>
              <a:t>i</a:t>
            </a:r>
            <a:r>
              <a:rPr sz="1200" dirty="0">
                <a:latin typeface="Segoe UI Semibold" panose="020B0702040204020203" pitchFamily="34" charset="0"/>
                <a:cs typeface="Segoe UI Semibold" panose="020B0702040204020203" pitchFamily="34" charset="0"/>
              </a:rPr>
              <a:t>cs</a:t>
            </a:r>
          </a:p>
          <a:p>
            <a:pPr marL="167640" indent="-154940" fontAlgn="auto">
              <a:spcBef>
                <a:spcPts val="840"/>
              </a:spcBef>
              <a:spcAft>
                <a:spcPts val="0"/>
              </a:spcAft>
              <a:buFont typeface="Arial"/>
              <a:buAutoNum type="arabicPeriod"/>
              <a:tabLst>
                <a:tab pos="168275" algn="l"/>
              </a:tabLst>
              <a:defRPr/>
            </a:pPr>
            <a:r>
              <a:rPr sz="1200" spc="5" dirty="0">
                <a:latin typeface="Segoe UI Semibold" panose="020B0702040204020203" pitchFamily="34" charset="0"/>
                <a:cs typeface="Segoe UI Semibold" panose="020B0702040204020203" pitchFamily="34" charset="0"/>
              </a:rPr>
              <a:t>T</a:t>
            </a:r>
            <a:r>
              <a:rPr sz="1200" spc="-5" dirty="0">
                <a:latin typeface="Segoe UI Semibold" panose="020B0702040204020203" pitchFamily="34" charset="0"/>
                <a:cs typeface="Segoe UI Semibold" panose="020B0702040204020203" pitchFamily="34" charset="0"/>
              </a:rPr>
              <a:t>h</a:t>
            </a:r>
            <a:r>
              <a:rPr sz="1200" dirty="0">
                <a:latin typeface="Segoe UI Semibold" panose="020B0702040204020203" pitchFamily="34" charset="0"/>
                <a:cs typeface="Segoe UI Semibold" panose="020B0702040204020203" pitchFamily="34" charset="0"/>
              </a:rPr>
              <a:t>e</a:t>
            </a:r>
            <a:r>
              <a:rPr sz="1200" spc="-5" dirty="0">
                <a:latin typeface="Segoe UI Semibold" panose="020B0702040204020203" pitchFamily="34" charset="0"/>
                <a:cs typeface="Segoe UI Semibold" panose="020B0702040204020203" pitchFamily="34" charset="0"/>
              </a:rPr>
              <a:t> </a:t>
            </a:r>
            <a:r>
              <a:rPr sz="1200" spc="35" dirty="0">
                <a:latin typeface="Segoe UI Semibold" panose="020B0702040204020203" pitchFamily="34" charset="0"/>
                <a:cs typeface="Segoe UI Semibold" panose="020B0702040204020203" pitchFamily="34" charset="0"/>
              </a:rPr>
              <a:t>W</a:t>
            </a:r>
            <a:r>
              <a:rPr sz="1200" spc="-15" dirty="0">
                <a:latin typeface="Segoe UI Semibold" panose="020B0702040204020203" pitchFamily="34" charset="0"/>
                <a:cs typeface="Segoe UI Semibold" panose="020B0702040204020203" pitchFamily="34" charset="0"/>
              </a:rPr>
              <a:t>o</a:t>
            </a:r>
            <a:r>
              <a:rPr sz="1200" dirty="0">
                <a:latin typeface="Segoe UI Semibold" panose="020B0702040204020203" pitchFamily="34" charset="0"/>
                <a:cs typeface="Segoe UI Semibold" panose="020B0702040204020203" pitchFamily="34" charset="0"/>
              </a:rPr>
              <a:t>r</a:t>
            </a:r>
            <a:r>
              <a:rPr sz="1200" spc="-10" dirty="0">
                <a:latin typeface="Segoe UI Semibold" panose="020B0702040204020203" pitchFamily="34" charset="0"/>
                <a:cs typeface="Segoe UI Semibold" panose="020B0702040204020203" pitchFamily="34" charset="0"/>
              </a:rPr>
              <a:t>l</a:t>
            </a:r>
            <a:r>
              <a:rPr sz="1200" dirty="0">
                <a:latin typeface="Segoe UI Semibold" panose="020B0702040204020203" pitchFamily="34" charset="0"/>
                <a:cs typeface="Segoe UI Semibold" panose="020B0702040204020203" pitchFamily="34" charset="0"/>
              </a:rPr>
              <a:t>d</a:t>
            </a:r>
            <a:r>
              <a:rPr sz="1200" spc="2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Ba</a:t>
            </a:r>
            <a:r>
              <a:rPr sz="1200" spc="-20" dirty="0">
                <a:latin typeface="Segoe UI Semibold" panose="020B0702040204020203" pitchFamily="34" charset="0"/>
                <a:cs typeface="Segoe UI Semibold" panose="020B0702040204020203" pitchFamily="34" charset="0"/>
              </a:rPr>
              <a:t>n</a:t>
            </a:r>
            <a:r>
              <a:rPr sz="1200" spc="10" dirty="0">
                <a:latin typeface="Segoe UI Semibold" panose="020B0702040204020203" pitchFamily="34" charset="0"/>
                <a:cs typeface="Segoe UI Semibold" panose="020B0702040204020203" pitchFamily="34" charset="0"/>
              </a:rPr>
              <a:t>k</a:t>
            </a:r>
            <a:r>
              <a:rPr sz="1200" dirty="0">
                <a:latin typeface="Segoe UI Semibold" panose="020B0702040204020203" pitchFamily="34" charset="0"/>
                <a:cs typeface="Segoe UI Semibold" panose="020B0702040204020203" pitchFamily="34" charset="0"/>
              </a:rPr>
              <a:t>'s</a:t>
            </a:r>
            <a:r>
              <a:rPr sz="1200" spc="20" dirty="0">
                <a:latin typeface="Segoe UI Semibold" panose="020B0702040204020203" pitchFamily="34" charset="0"/>
                <a:cs typeface="Segoe UI Semibold" panose="020B0702040204020203" pitchFamily="34" charset="0"/>
              </a:rPr>
              <a:t> </a:t>
            </a:r>
            <a:r>
              <a:rPr sz="1200" spc="-1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nt</a:t>
            </a:r>
            <a:r>
              <a:rPr sz="1200" spc="-15" dirty="0">
                <a:latin typeface="Segoe UI Semibold" panose="020B0702040204020203" pitchFamily="34" charset="0"/>
                <a:cs typeface="Segoe UI Semibold" panose="020B0702040204020203" pitchFamily="34" charset="0"/>
              </a:rPr>
              <a:t>e</a:t>
            </a:r>
            <a:r>
              <a:rPr sz="1200" dirty="0">
                <a:latin typeface="Segoe UI Semibold" panose="020B0702040204020203" pitchFamily="34" charset="0"/>
                <a:cs typeface="Segoe UI Semibold" panose="020B0702040204020203" pitchFamily="34" charset="0"/>
              </a:rPr>
              <a:t>r</a:t>
            </a:r>
            <a:r>
              <a:rPr sz="1200" spc="-5" dirty="0">
                <a:latin typeface="Segoe UI Semibold" panose="020B0702040204020203" pitchFamily="34" charset="0"/>
                <a:cs typeface="Segoe UI Semibold" panose="020B0702040204020203" pitchFamily="34" charset="0"/>
              </a:rPr>
              <a:t>na</a:t>
            </a:r>
            <a:r>
              <a:rPr sz="1200" dirty="0">
                <a:latin typeface="Segoe UI Semibold" panose="020B0702040204020203" pitchFamily="34" charset="0"/>
                <a:cs typeface="Segoe UI Semibold" panose="020B0702040204020203" pitchFamily="34" charset="0"/>
              </a:rPr>
              <a:t>t</a:t>
            </a:r>
            <a:r>
              <a:rPr sz="1200" spc="-1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ona</a:t>
            </a:r>
            <a:r>
              <a:rPr sz="1200" dirty="0">
                <a:latin typeface="Segoe UI Semibold" panose="020B0702040204020203" pitchFamily="34" charset="0"/>
                <a:cs typeface="Segoe UI Semibold" panose="020B0702040204020203" pitchFamily="34" charset="0"/>
              </a:rPr>
              <a:t>l</a:t>
            </a:r>
            <a:r>
              <a:rPr sz="1200" spc="25"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deb</a:t>
            </a:r>
            <a:r>
              <a:rPr sz="1200" dirty="0">
                <a:latin typeface="Segoe UI Semibold" panose="020B0702040204020203" pitchFamily="34" charset="0"/>
                <a:cs typeface="Segoe UI Semibold" panose="020B0702040204020203" pitchFamily="34" charset="0"/>
              </a:rPr>
              <a:t>t</a:t>
            </a:r>
            <a:r>
              <a:rPr sz="1200" spc="25"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d</a:t>
            </a:r>
            <a:r>
              <a:rPr sz="1200" spc="-20" dirty="0">
                <a:latin typeface="Segoe UI Semibold" panose="020B0702040204020203" pitchFamily="34" charset="0"/>
                <a:cs typeface="Segoe UI Semibold" panose="020B0702040204020203" pitchFamily="34" charset="0"/>
              </a:rPr>
              <a:t>a</a:t>
            </a:r>
            <a:r>
              <a:rPr sz="1200" dirty="0">
                <a:latin typeface="Segoe UI Semibold" panose="020B0702040204020203" pitchFamily="34" charset="0"/>
                <a:cs typeface="Segoe UI Semibold" panose="020B0702040204020203" pitchFamily="34" charset="0"/>
              </a:rPr>
              <a:t>t</a:t>
            </a:r>
            <a:r>
              <a:rPr sz="1200" spc="10" dirty="0">
                <a:latin typeface="Segoe UI Semibold" panose="020B0702040204020203" pitchFamily="34" charset="0"/>
                <a:cs typeface="Segoe UI Semibold" panose="020B0702040204020203" pitchFamily="34" charset="0"/>
              </a:rPr>
              <a:t>a</a:t>
            </a:r>
            <a:r>
              <a:rPr sz="1200" dirty="0">
                <a:latin typeface="Segoe UI Semibold" panose="020B0702040204020203" pitchFamily="34" charset="0"/>
                <a:cs typeface="Segoe UI Semibold" panose="020B0702040204020203" pitchFamily="34" charset="0"/>
              </a:rPr>
              <a:t>.</a:t>
            </a:r>
          </a:p>
          <a:p>
            <a:pPr marL="169545" indent="-156845" fontAlgn="auto">
              <a:spcBef>
                <a:spcPts val="850"/>
              </a:spcBef>
              <a:spcAft>
                <a:spcPts val="0"/>
              </a:spcAft>
              <a:buFont typeface="Arial"/>
              <a:buAutoNum type="arabicPeriod"/>
              <a:tabLst>
                <a:tab pos="170180" algn="l"/>
              </a:tabLst>
              <a:defRPr/>
            </a:pPr>
            <a:r>
              <a:rPr sz="1200" dirty="0">
                <a:latin typeface="Segoe UI Semibold" panose="020B0702040204020203" pitchFamily="34" charset="0"/>
                <a:cs typeface="Segoe UI Semibold" panose="020B0702040204020203" pitchFamily="34" charset="0"/>
              </a:rPr>
              <a:t>F</a:t>
            </a:r>
            <a:r>
              <a:rPr sz="1200" spc="-1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nd</a:t>
            </a:r>
            <a:r>
              <a:rPr sz="1200" spc="-1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n</a:t>
            </a:r>
            <a:r>
              <a:rPr sz="1200" dirty="0">
                <a:latin typeface="Segoe UI Semibold" panose="020B0702040204020203" pitchFamily="34" charset="0"/>
                <a:cs typeface="Segoe UI Semibold" panose="020B0702040204020203" pitchFamily="34" charset="0"/>
              </a:rPr>
              <a:t>g</a:t>
            </a:r>
            <a:r>
              <a:rPr sz="1200" spc="30" dirty="0">
                <a:latin typeface="Segoe UI Semibold" panose="020B0702040204020203" pitchFamily="34" charset="0"/>
                <a:cs typeface="Segoe UI Semibold" panose="020B0702040204020203" pitchFamily="34" charset="0"/>
              </a:rPr>
              <a:t> </a:t>
            </a:r>
            <a:r>
              <a:rPr sz="1200" dirty="0">
                <a:latin typeface="Segoe UI Semibold" panose="020B0702040204020203" pitchFamily="34" charset="0"/>
                <a:cs typeface="Segoe UI Semibold" panose="020B0702040204020203" pitchFamily="34" charset="0"/>
              </a:rPr>
              <a:t>t</a:t>
            </a:r>
            <a:r>
              <a:rPr sz="1200" spc="-5" dirty="0">
                <a:latin typeface="Segoe UI Semibold" panose="020B0702040204020203" pitchFamily="34" charset="0"/>
                <a:cs typeface="Segoe UI Semibold" panose="020B0702040204020203" pitchFamily="34" charset="0"/>
              </a:rPr>
              <a:t>h</a:t>
            </a:r>
            <a:r>
              <a:rPr sz="1200" dirty="0">
                <a:latin typeface="Segoe UI Semibold" panose="020B0702040204020203" pitchFamily="34" charset="0"/>
                <a:cs typeface="Segoe UI Semibold" panose="020B0702040204020203" pitchFamily="34" charset="0"/>
              </a:rPr>
              <a:t>e</a:t>
            </a:r>
            <a:r>
              <a:rPr sz="1200" spc="2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n</a:t>
            </a:r>
            <a:r>
              <a:rPr sz="1200" spc="-20" dirty="0">
                <a:latin typeface="Segoe UI Semibold" panose="020B0702040204020203" pitchFamily="34" charset="0"/>
                <a:cs typeface="Segoe UI Semibold" panose="020B0702040204020203" pitchFamily="34" charset="0"/>
              </a:rPr>
              <a:t>u</a:t>
            </a:r>
            <a:r>
              <a:rPr sz="1200" dirty="0">
                <a:latin typeface="Segoe UI Semibold" panose="020B0702040204020203" pitchFamily="34" charset="0"/>
                <a:cs typeface="Segoe UI Semibold" panose="020B0702040204020203" pitchFamily="34" charset="0"/>
              </a:rPr>
              <a:t>m</a:t>
            </a:r>
            <a:r>
              <a:rPr sz="1200" spc="-5" dirty="0">
                <a:latin typeface="Segoe UI Semibold" panose="020B0702040204020203" pitchFamily="34" charset="0"/>
                <a:cs typeface="Segoe UI Semibold" panose="020B0702040204020203" pitchFamily="34" charset="0"/>
              </a:rPr>
              <a:t>be</a:t>
            </a:r>
            <a:r>
              <a:rPr sz="1200" dirty="0">
                <a:latin typeface="Segoe UI Semibold" panose="020B0702040204020203" pitchFamily="34" charset="0"/>
                <a:cs typeface="Segoe UI Semibold" panose="020B0702040204020203" pitchFamily="34" charset="0"/>
              </a:rPr>
              <a:t>r</a:t>
            </a:r>
            <a:r>
              <a:rPr sz="1200" spc="25" dirty="0">
                <a:latin typeface="Segoe UI Semibold" panose="020B0702040204020203" pitchFamily="34" charset="0"/>
                <a:cs typeface="Segoe UI Semibold" panose="020B0702040204020203" pitchFamily="34" charset="0"/>
              </a:rPr>
              <a:t> </a:t>
            </a:r>
            <a:r>
              <a:rPr sz="1200" spc="-15" dirty="0">
                <a:latin typeface="Segoe UI Semibold" panose="020B0702040204020203" pitchFamily="34" charset="0"/>
                <a:cs typeface="Segoe UI Semibold" panose="020B0702040204020203" pitchFamily="34" charset="0"/>
              </a:rPr>
              <a:t>o</a:t>
            </a:r>
            <a:r>
              <a:rPr sz="1200" dirty="0">
                <a:latin typeface="Segoe UI Semibold" panose="020B0702040204020203" pitchFamily="34" charset="0"/>
                <a:cs typeface="Segoe UI Semibold" panose="020B0702040204020203" pitchFamily="34" charset="0"/>
              </a:rPr>
              <a:t>f</a:t>
            </a:r>
            <a:r>
              <a:rPr sz="1200" spc="25"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d</a:t>
            </a:r>
            <a:r>
              <a:rPr sz="1200" spc="-10" dirty="0">
                <a:latin typeface="Segoe UI Semibold" panose="020B0702040204020203" pitchFamily="34" charset="0"/>
                <a:cs typeface="Segoe UI Semibold" panose="020B0702040204020203" pitchFamily="34" charset="0"/>
              </a:rPr>
              <a:t>i</a:t>
            </a:r>
            <a:r>
              <a:rPr sz="1200" dirty="0">
                <a:latin typeface="Segoe UI Semibold" panose="020B0702040204020203" pitchFamily="34" charset="0"/>
                <a:cs typeface="Segoe UI Semibold" panose="020B0702040204020203" pitchFamily="34" charset="0"/>
              </a:rPr>
              <a:t>st</a:t>
            </a:r>
            <a:r>
              <a:rPr sz="1200" spc="-1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nc</a:t>
            </a:r>
            <a:r>
              <a:rPr sz="1200" dirty="0">
                <a:latin typeface="Segoe UI Semibold" panose="020B0702040204020203" pitchFamily="34" charset="0"/>
                <a:cs typeface="Segoe UI Semibold" panose="020B0702040204020203" pitchFamily="34" charset="0"/>
              </a:rPr>
              <a:t>t</a:t>
            </a:r>
            <a:r>
              <a:rPr sz="1200" spc="40" dirty="0">
                <a:latin typeface="Segoe UI Semibold" panose="020B0702040204020203" pitchFamily="34" charset="0"/>
                <a:cs typeface="Segoe UI Semibold" panose="020B0702040204020203" pitchFamily="34" charset="0"/>
              </a:rPr>
              <a:t> </a:t>
            </a:r>
            <a:r>
              <a:rPr sz="1200" dirty="0">
                <a:latin typeface="Segoe UI Semibold" panose="020B0702040204020203" pitchFamily="34" charset="0"/>
                <a:cs typeface="Segoe UI Semibold" panose="020B0702040204020203" pitchFamily="34" charset="0"/>
              </a:rPr>
              <a:t>co</a:t>
            </a:r>
            <a:r>
              <a:rPr sz="1200" spc="-5" dirty="0">
                <a:latin typeface="Segoe UI Semibold" panose="020B0702040204020203" pitchFamily="34" charset="0"/>
                <a:cs typeface="Segoe UI Semibold" panose="020B0702040204020203" pitchFamily="34" charset="0"/>
              </a:rPr>
              <a:t>u</a:t>
            </a:r>
            <a:r>
              <a:rPr sz="1200" spc="-15" dirty="0">
                <a:latin typeface="Segoe UI Semibold" panose="020B0702040204020203" pitchFamily="34" charset="0"/>
                <a:cs typeface="Segoe UI Semibold" panose="020B0702040204020203" pitchFamily="34" charset="0"/>
              </a:rPr>
              <a:t>n</a:t>
            </a:r>
            <a:r>
              <a:rPr sz="1200" dirty="0">
                <a:latin typeface="Segoe UI Semibold" panose="020B0702040204020203" pitchFamily="34" charset="0"/>
                <a:cs typeface="Segoe UI Semibold" panose="020B0702040204020203" pitchFamily="34" charset="0"/>
              </a:rPr>
              <a:t>tr</a:t>
            </a:r>
            <a:r>
              <a:rPr sz="1200" spc="-1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es</a:t>
            </a:r>
            <a:r>
              <a:rPr sz="1200" dirty="0">
                <a:latin typeface="Segoe UI Semibold" panose="020B0702040204020203" pitchFamily="34" charset="0"/>
                <a:cs typeface="Segoe UI Semibold" panose="020B0702040204020203" pitchFamily="34" charset="0"/>
              </a:rPr>
              <a:t>.</a:t>
            </a:r>
          </a:p>
          <a:p>
            <a:pPr marL="169545" indent="-156845" fontAlgn="auto">
              <a:spcBef>
                <a:spcPts val="840"/>
              </a:spcBef>
              <a:spcAft>
                <a:spcPts val="0"/>
              </a:spcAft>
              <a:buFont typeface="Arial"/>
              <a:buAutoNum type="arabicPeriod"/>
              <a:tabLst>
                <a:tab pos="170180" algn="l"/>
              </a:tabLst>
              <a:defRPr/>
            </a:pPr>
            <a:r>
              <a:rPr sz="1200" dirty="0">
                <a:latin typeface="Segoe UI Semibold" panose="020B0702040204020203" pitchFamily="34" charset="0"/>
                <a:cs typeface="Segoe UI Semibold" panose="020B0702040204020203" pitchFamily="34" charset="0"/>
              </a:rPr>
              <a:t>F</a:t>
            </a:r>
            <a:r>
              <a:rPr sz="1200" spc="-1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nd</a:t>
            </a:r>
            <a:r>
              <a:rPr sz="1200" spc="-1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n</a:t>
            </a:r>
            <a:r>
              <a:rPr sz="1200" dirty="0">
                <a:latin typeface="Segoe UI Semibold" panose="020B0702040204020203" pitchFamily="34" charset="0"/>
                <a:cs typeface="Segoe UI Semibold" panose="020B0702040204020203" pitchFamily="34" charset="0"/>
              </a:rPr>
              <a:t>g</a:t>
            </a:r>
            <a:r>
              <a:rPr sz="1200" spc="3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ou</a:t>
            </a:r>
            <a:r>
              <a:rPr sz="1200" dirty="0">
                <a:latin typeface="Segoe UI Semibold" panose="020B0702040204020203" pitchFamily="34" charset="0"/>
                <a:cs typeface="Segoe UI Semibold" panose="020B0702040204020203" pitchFamily="34" charset="0"/>
              </a:rPr>
              <a:t>t</a:t>
            </a:r>
            <a:r>
              <a:rPr sz="1200" spc="15" dirty="0">
                <a:latin typeface="Segoe UI Semibold" panose="020B0702040204020203" pitchFamily="34" charset="0"/>
                <a:cs typeface="Segoe UI Semibold" panose="020B0702040204020203" pitchFamily="34" charset="0"/>
              </a:rPr>
              <a:t> </a:t>
            </a:r>
            <a:r>
              <a:rPr sz="1200" dirty="0">
                <a:latin typeface="Segoe UI Semibold" panose="020B0702040204020203" pitchFamily="34" charset="0"/>
                <a:cs typeface="Segoe UI Semibold" panose="020B0702040204020203" pitchFamily="34" charset="0"/>
              </a:rPr>
              <a:t>t</a:t>
            </a:r>
            <a:r>
              <a:rPr sz="1200" spc="-5" dirty="0">
                <a:latin typeface="Segoe UI Semibold" panose="020B0702040204020203" pitchFamily="34" charset="0"/>
                <a:cs typeface="Segoe UI Semibold" panose="020B0702040204020203" pitchFamily="34" charset="0"/>
              </a:rPr>
              <a:t>h</a:t>
            </a:r>
            <a:r>
              <a:rPr sz="1200" dirty="0">
                <a:latin typeface="Segoe UI Semibold" panose="020B0702040204020203" pitchFamily="34" charset="0"/>
                <a:cs typeface="Segoe UI Semibold" panose="020B0702040204020203" pitchFamily="34" charset="0"/>
              </a:rPr>
              <a:t>e</a:t>
            </a:r>
            <a:r>
              <a:rPr sz="1200" spc="3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d</a:t>
            </a:r>
            <a:r>
              <a:rPr sz="1200" spc="-10" dirty="0">
                <a:latin typeface="Segoe UI Semibold" panose="020B0702040204020203" pitchFamily="34" charset="0"/>
                <a:cs typeface="Segoe UI Semibold" panose="020B0702040204020203" pitchFamily="34" charset="0"/>
              </a:rPr>
              <a:t>i</a:t>
            </a:r>
            <a:r>
              <a:rPr sz="1200" dirty="0">
                <a:latin typeface="Segoe UI Semibold" panose="020B0702040204020203" pitchFamily="34" charset="0"/>
                <a:cs typeface="Segoe UI Semibold" panose="020B0702040204020203" pitchFamily="34" charset="0"/>
              </a:rPr>
              <a:t>st</a:t>
            </a:r>
            <a:r>
              <a:rPr sz="1200" spc="-1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n</a:t>
            </a:r>
            <a:r>
              <a:rPr sz="1200" spc="-15" dirty="0">
                <a:latin typeface="Segoe UI Semibold" panose="020B0702040204020203" pitchFamily="34" charset="0"/>
                <a:cs typeface="Segoe UI Semibold" panose="020B0702040204020203" pitchFamily="34" charset="0"/>
              </a:rPr>
              <a:t>c</a:t>
            </a:r>
            <a:r>
              <a:rPr sz="1200" dirty="0">
                <a:latin typeface="Segoe UI Semibold" panose="020B0702040204020203" pitchFamily="34" charset="0"/>
                <a:cs typeface="Segoe UI Semibold" panose="020B0702040204020203" pitchFamily="34" charset="0"/>
              </a:rPr>
              <a:t>t</a:t>
            </a:r>
            <a:r>
              <a:rPr sz="1200" spc="25"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deb</a:t>
            </a:r>
            <a:r>
              <a:rPr sz="1200" dirty="0">
                <a:latin typeface="Segoe UI Semibold" panose="020B0702040204020203" pitchFamily="34" charset="0"/>
                <a:cs typeface="Segoe UI Semibold" panose="020B0702040204020203" pitchFamily="34" charset="0"/>
              </a:rPr>
              <a:t>t</a:t>
            </a:r>
            <a:r>
              <a:rPr sz="1200" spc="25" dirty="0">
                <a:latin typeface="Segoe UI Semibold" panose="020B0702040204020203" pitchFamily="34" charset="0"/>
                <a:cs typeface="Segoe UI Semibold" panose="020B0702040204020203" pitchFamily="34" charset="0"/>
              </a:rPr>
              <a:t> </a:t>
            </a:r>
            <a:r>
              <a:rPr sz="1200" spc="-1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nd</a:t>
            </a:r>
            <a:r>
              <a:rPr sz="1200" spc="-10" dirty="0">
                <a:latin typeface="Segoe UI Semibold" panose="020B0702040204020203" pitchFamily="34" charset="0"/>
                <a:cs typeface="Segoe UI Semibold" panose="020B0702040204020203" pitchFamily="34" charset="0"/>
              </a:rPr>
              <a:t>i</a:t>
            </a:r>
            <a:r>
              <a:rPr sz="1200" dirty="0">
                <a:latin typeface="Segoe UI Semibold" panose="020B0702040204020203" pitchFamily="34" charset="0"/>
                <a:cs typeface="Segoe UI Semibold" panose="020B0702040204020203" pitchFamily="34" charset="0"/>
              </a:rPr>
              <a:t>cator</a:t>
            </a:r>
            <a:r>
              <a:rPr sz="1200" spc="-15" dirty="0">
                <a:latin typeface="Segoe UI Semibold" panose="020B0702040204020203" pitchFamily="34" charset="0"/>
                <a:cs typeface="Segoe UI Semibold" panose="020B0702040204020203" pitchFamily="34" charset="0"/>
              </a:rPr>
              <a:t>s</a:t>
            </a:r>
            <a:r>
              <a:rPr sz="1200" dirty="0">
                <a:latin typeface="Segoe UI Semibold" panose="020B0702040204020203" pitchFamily="34" charset="0"/>
                <a:cs typeface="Segoe UI Semibold" panose="020B0702040204020203" pitchFamily="34" charset="0"/>
              </a:rPr>
              <a:t>.</a:t>
            </a:r>
          </a:p>
          <a:p>
            <a:pPr marL="167640" indent="-154940" fontAlgn="auto">
              <a:spcBef>
                <a:spcPts val="840"/>
              </a:spcBef>
              <a:spcAft>
                <a:spcPts val="0"/>
              </a:spcAft>
              <a:buFont typeface="Arial"/>
              <a:buAutoNum type="arabicPeriod"/>
              <a:tabLst>
                <a:tab pos="168275" algn="l"/>
              </a:tabLst>
              <a:defRPr/>
            </a:pPr>
            <a:r>
              <a:rPr sz="1200" spc="5" dirty="0">
                <a:latin typeface="Segoe UI Semibold" panose="020B0702040204020203" pitchFamily="34" charset="0"/>
                <a:cs typeface="Segoe UI Semibold" panose="020B0702040204020203" pitchFamily="34" charset="0"/>
              </a:rPr>
              <a:t>T</a:t>
            </a:r>
            <a:r>
              <a:rPr sz="1200" spc="-15" dirty="0">
                <a:latin typeface="Segoe UI Semibold" panose="020B0702040204020203" pitchFamily="34" charset="0"/>
                <a:cs typeface="Segoe UI Semibold" panose="020B0702040204020203" pitchFamily="34" charset="0"/>
              </a:rPr>
              <a:t>o</a:t>
            </a:r>
            <a:r>
              <a:rPr sz="1200" dirty="0">
                <a:latin typeface="Segoe UI Semibold" panose="020B0702040204020203" pitchFamily="34" charset="0"/>
                <a:cs typeface="Segoe UI Semibold" panose="020B0702040204020203" pitchFamily="34" charset="0"/>
              </a:rPr>
              <a:t>t</a:t>
            </a:r>
            <a:r>
              <a:rPr sz="1200" spc="-5" dirty="0">
                <a:latin typeface="Segoe UI Semibold" panose="020B0702040204020203" pitchFamily="34" charset="0"/>
                <a:cs typeface="Segoe UI Semibold" panose="020B0702040204020203" pitchFamily="34" charset="0"/>
              </a:rPr>
              <a:t>a</a:t>
            </a:r>
            <a:r>
              <a:rPr sz="1200" spc="-10" dirty="0">
                <a:latin typeface="Segoe UI Semibold" panose="020B0702040204020203" pitchFamily="34" charset="0"/>
                <a:cs typeface="Segoe UI Semibold" panose="020B0702040204020203" pitchFamily="34" charset="0"/>
              </a:rPr>
              <a:t>li</a:t>
            </a:r>
            <a:r>
              <a:rPr sz="1200" spc="-5" dirty="0">
                <a:latin typeface="Segoe UI Semibold" panose="020B0702040204020203" pitchFamily="34" charset="0"/>
                <a:cs typeface="Segoe UI Semibold" panose="020B0702040204020203" pitchFamily="34" charset="0"/>
              </a:rPr>
              <a:t>n</a:t>
            </a:r>
            <a:r>
              <a:rPr sz="1200" dirty="0">
                <a:latin typeface="Segoe UI Semibold" panose="020B0702040204020203" pitchFamily="34" charset="0"/>
                <a:cs typeface="Segoe UI Semibold" panose="020B0702040204020203" pitchFamily="34" charset="0"/>
              </a:rPr>
              <a:t>g</a:t>
            </a:r>
            <a:r>
              <a:rPr sz="1200" spc="30" dirty="0">
                <a:latin typeface="Segoe UI Semibold" panose="020B0702040204020203" pitchFamily="34" charset="0"/>
                <a:cs typeface="Segoe UI Semibold" panose="020B0702040204020203" pitchFamily="34" charset="0"/>
              </a:rPr>
              <a:t> </a:t>
            </a:r>
            <a:r>
              <a:rPr sz="1200" dirty="0">
                <a:latin typeface="Segoe UI Semibold" panose="020B0702040204020203" pitchFamily="34" charset="0"/>
                <a:cs typeface="Segoe UI Semibold" panose="020B0702040204020203" pitchFamily="34" charset="0"/>
              </a:rPr>
              <a:t>t</a:t>
            </a:r>
            <a:r>
              <a:rPr sz="1200" spc="-5" dirty="0">
                <a:latin typeface="Segoe UI Semibold" panose="020B0702040204020203" pitchFamily="34" charset="0"/>
                <a:cs typeface="Segoe UI Semibold" panose="020B0702040204020203" pitchFamily="34" charset="0"/>
              </a:rPr>
              <a:t>h</a:t>
            </a:r>
            <a:r>
              <a:rPr sz="1200" dirty="0">
                <a:latin typeface="Segoe UI Semibold" panose="020B0702040204020203" pitchFamily="34" charset="0"/>
                <a:cs typeface="Segoe UI Semibold" panose="020B0702040204020203" pitchFamily="34" charset="0"/>
              </a:rPr>
              <a:t>e</a:t>
            </a:r>
            <a:r>
              <a:rPr sz="1200" spc="2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amou</a:t>
            </a:r>
            <a:r>
              <a:rPr sz="1200" spc="-20" dirty="0">
                <a:latin typeface="Segoe UI Semibold" panose="020B0702040204020203" pitchFamily="34" charset="0"/>
                <a:cs typeface="Segoe UI Semibold" panose="020B0702040204020203" pitchFamily="34" charset="0"/>
              </a:rPr>
              <a:t>n</a:t>
            </a:r>
            <a:r>
              <a:rPr sz="1200" dirty="0">
                <a:latin typeface="Segoe UI Semibold" panose="020B0702040204020203" pitchFamily="34" charset="0"/>
                <a:cs typeface="Segoe UI Semibold" panose="020B0702040204020203" pitchFamily="34" charset="0"/>
              </a:rPr>
              <a:t>t</a:t>
            </a:r>
            <a:r>
              <a:rPr sz="1200" spc="40" dirty="0">
                <a:latin typeface="Segoe UI Semibold" panose="020B0702040204020203" pitchFamily="34" charset="0"/>
                <a:cs typeface="Segoe UI Semibold" panose="020B0702040204020203" pitchFamily="34" charset="0"/>
              </a:rPr>
              <a:t> </a:t>
            </a:r>
            <a:r>
              <a:rPr sz="1200" spc="-15" dirty="0">
                <a:latin typeface="Segoe UI Semibold" panose="020B0702040204020203" pitchFamily="34" charset="0"/>
                <a:cs typeface="Segoe UI Semibold" panose="020B0702040204020203" pitchFamily="34" charset="0"/>
              </a:rPr>
              <a:t>o</a:t>
            </a:r>
            <a:r>
              <a:rPr sz="1200" dirty="0">
                <a:latin typeface="Segoe UI Semibold" panose="020B0702040204020203" pitchFamily="34" charset="0"/>
                <a:cs typeface="Segoe UI Semibold" panose="020B0702040204020203" pitchFamily="34" charset="0"/>
              </a:rPr>
              <a:t>f</a:t>
            </a:r>
            <a:r>
              <a:rPr sz="1200" spc="25"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deb</a:t>
            </a:r>
            <a:r>
              <a:rPr sz="1200" dirty="0">
                <a:latin typeface="Segoe UI Semibold" panose="020B0702040204020203" pitchFamily="34" charset="0"/>
                <a:cs typeface="Segoe UI Semibold" panose="020B0702040204020203" pitchFamily="34" charset="0"/>
              </a:rPr>
              <a:t>t</a:t>
            </a:r>
            <a:r>
              <a:rPr sz="1200" spc="25"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o</a:t>
            </a:r>
            <a:r>
              <a:rPr sz="1200" spc="-20" dirty="0">
                <a:latin typeface="Segoe UI Semibold" panose="020B0702040204020203" pitchFamily="34" charset="0"/>
                <a:cs typeface="Segoe UI Semibold" panose="020B0702040204020203" pitchFamily="34" charset="0"/>
              </a:rPr>
              <a:t>w</a:t>
            </a:r>
            <a:r>
              <a:rPr sz="1200" spc="-5" dirty="0">
                <a:latin typeface="Segoe UI Semibold" panose="020B0702040204020203" pitchFamily="34" charset="0"/>
                <a:cs typeface="Segoe UI Semibold" panose="020B0702040204020203" pitchFamily="34" charset="0"/>
              </a:rPr>
              <a:t>e</a:t>
            </a:r>
            <a:r>
              <a:rPr sz="1200" dirty="0">
                <a:latin typeface="Segoe UI Semibold" panose="020B0702040204020203" pitchFamily="34" charset="0"/>
                <a:cs typeface="Segoe UI Semibold" panose="020B0702040204020203" pitchFamily="34" charset="0"/>
              </a:rPr>
              <a:t>d</a:t>
            </a:r>
            <a:r>
              <a:rPr sz="1200" spc="3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b</a:t>
            </a:r>
            <a:r>
              <a:rPr sz="1200" dirty="0">
                <a:latin typeface="Segoe UI Semibold" panose="020B0702040204020203" pitchFamily="34" charset="0"/>
                <a:cs typeface="Segoe UI Semibold" panose="020B0702040204020203" pitchFamily="34" charset="0"/>
              </a:rPr>
              <a:t>y</a:t>
            </a:r>
            <a:r>
              <a:rPr sz="1200" spc="20" dirty="0">
                <a:latin typeface="Segoe UI Semibold" panose="020B0702040204020203" pitchFamily="34" charset="0"/>
                <a:cs typeface="Segoe UI Semibold" panose="020B0702040204020203" pitchFamily="34" charset="0"/>
              </a:rPr>
              <a:t> </a:t>
            </a:r>
            <a:r>
              <a:rPr sz="1200" dirty="0">
                <a:latin typeface="Segoe UI Semibold" panose="020B0702040204020203" pitchFamily="34" charset="0"/>
                <a:cs typeface="Segoe UI Semibold" panose="020B0702040204020203" pitchFamily="34" charset="0"/>
              </a:rPr>
              <a:t>t</a:t>
            </a:r>
            <a:r>
              <a:rPr sz="1200" spc="-5" dirty="0">
                <a:latin typeface="Segoe UI Semibold" panose="020B0702040204020203" pitchFamily="34" charset="0"/>
                <a:cs typeface="Segoe UI Semibold" panose="020B0702040204020203" pitchFamily="34" charset="0"/>
              </a:rPr>
              <a:t>h</a:t>
            </a:r>
            <a:r>
              <a:rPr sz="1200" dirty="0">
                <a:latin typeface="Segoe UI Semibold" panose="020B0702040204020203" pitchFamily="34" charset="0"/>
                <a:cs typeface="Segoe UI Semibold" panose="020B0702040204020203" pitchFamily="34" charset="0"/>
              </a:rPr>
              <a:t>e</a:t>
            </a:r>
            <a:r>
              <a:rPr sz="1200" spc="30" dirty="0">
                <a:latin typeface="Segoe UI Semibold" panose="020B0702040204020203" pitchFamily="34" charset="0"/>
                <a:cs typeface="Segoe UI Semibold" panose="020B0702040204020203" pitchFamily="34" charset="0"/>
              </a:rPr>
              <a:t> </a:t>
            </a:r>
            <a:r>
              <a:rPr sz="1200" dirty="0">
                <a:latin typeface="Segoe UI Semibold" panose="020B0702040204020203" pitchFamily="34" charset="0"/>
                <a:cs typeface="Segoe UI Semibold" panose="020B0702040204020203" pitchFamily="34" charset="0"/>
              </a:rPr>
              <a:t>co</a:t>
            </a:r>
            <a:r>
              <a:rPr sz="1200" spc="-5" dirty="0">
                <a:latin typeface="Segoe UI Semibold" panose="020B0702040204020203" pitchFamily="34" charset="0"/>
                <a:cs typeface="Segoe UI Semibold" panose="020B0702040204020203" pitchFamily="34" charset="0"/>
              </a:rPr>
              <a:t>u</a:t>
            </a:r>
            <a:r>
              <a:rPr sz="1200" spc="-15" dirty="0">
                <a:latin typeface="Segoe UI Semibold" panose="020B0702040204020203" pitchFamily="34" charset="0"/>
                <a:cs typeface="Segoe UI Semibold" panose="020B0702040204020203" pitchFamily="34" charset="0"/>
              </a:rPr>
              <a:t>n</a:t>
            </a:r>
            <a:r>
              <a:rPr sz="1200" dirty="0">
                <a:latin typeface="Segoe UI Semibold" panose="020B0702040204020203" pitchFamily="34" charset="0"/>
                <a:cs typeface="Segoe UI Semibold" panose="020B0702040204020203" pitchFamily="34" charset="0"/>
              </a:rPr>
              <a:t>t</a:t>
            </a:r>
            <a:r>
              <a:rPr sz="1200" spc="-10" dirty="0">
                <a:latin typeface="Segoe UI Semibold" panose="020B0702040204020203" pitchFamily="34" charset="0"/>
                <a:cs typeface="Segoe UI Semibold" panose="020B0702040204020203" pitchFamily="34" charset="0"/>
              </a:rPr>
              <a:t>ri</a:t>
            </a:r>
            <a:r>
              <a:rPr sz="1200" spc="-5" dirty="0">
                <a:latin typeface="Segoe UI Semibold" panose="020B0702040204020203" pitchFamily="34" charset="0"/>
                <a:cs typeface="Segoe UI Semibold" panose="020B0702040204020203" pitchFamily="34" charset="0"/>
              </a:rPr>
              <a:t>e</a:t>
            </a:r>
            <a:r>
              <a:rPr sz="1200" spc="10" dirty="0">
                <a:latin typeface="Segoe UI Semibold" panose="020B0702040204020203" pitchFamily="34" charset="0"/>
                <a:cs typeface="Segoe UI Semibold" panose="020B0702040204020203" pitchFamily="34" charset="0"/>
              </a:rPr>
              <a:t>s</a:t>
            </a:r>
            <a:r>
              <a:rPr sz="1200" dirty="0">
                <a:latin typeface="Segoe UI Semibold" panose="020B0702040204020203" pitchFamily="34" charset="0"/>
                <a:cs typeface="Segoe UI Semibold" panose="020B0702040204020203" pitchFamily="34" charset="0"/>
              </a:rPr>
              <a:t>.</a:t>
            </a:r>
          </a:p>
          <a:p>
            <a:pPr marL="169545" indent="-156845" fontAlgn="auto">
              <a:spcBef>
                <a:spcPts val="850"/>
              </a:spcBef>
              <a:spcAft>
                <a:spcPts val="0"/>
              </a:spcAft>
              <a:buFont typeface="Arial"/>
              <a:buAutoNum type="arabicPeriod"/>
              <a:tabLst>
                <a:tab pos="170180" algn="l"/>
              </a:tabLst>
              <a:defRPr/>
            </a:pPr>
            <a:r>
              <a:rPr sz="1200" spc="-10" dirty="0">
                <a:latin typeface="Segoe UI Semibold" panose="020B0702040204020203" pitchFamily="34" charset="0"/>
                <a:cs typeface="Segoe UI Semibold" panose="020B0702040204020203" pitchFamily="34" charset="0"/>
              </a:rPr>
              <a:t>C</a:t>
            </a:r>
            <a:r>
              <a:rPr sz="1200" spc="-5" dirty="0">
                <a:latin typeface="Segoe UI Semibold" panose="020B0702040204020203" pitchFamily="34" charset="0"/>
                <a:cs typeface="Segoe UI Semibold" panose="020B0702040204020203" pitchFamily="34" charset="0"/>
              </a:rPr>
              <a:t>oun</a:t>
            </a:r>
            <a:r>
              <a:rPr sz="1200" spc="-10" dirty="0">
                <a:latin typeface="Segoe UI Semibold" panose="020B0702040204020203" pitchFamily="34" charset="0"/>
                <a:cs typeface="Segoe UI Semibold" panose="020B0702040204020203" pitchFamily="34" charset="0"/>
              </a:rPr>
              <a:t>t</a:t>
            </a:r>
            <a:r>
              <a:rPr sz="1200" dirty="0">
                <a:latin typeface="Segoe UI Semibold" panose="020B0702040204020203" pitchFamily="34" charset="0"/>
                <a:cs typeface="Segoe UI Semibold" panose="020B0702040204020203" pitchFamily="34" charset="0"/>
              </a:rPr>
              <a:t>ry</a:t>
            </a:r>
            <a:r>
              <a:rPr sz="1200" spc="20" dirty="0">
                <a:latin typeface="Segoe UI Semibold" panose="020B0702040204020203" pitchFamily="34" charset="0"/>
                <a:cs typeface="Segoe UI Semibold" panose="020B0702040204020203" pitchFamily="34" charset="0"/>
              </a:rPr>
              <a:t> </a:t>
            </a:r>
            <a:r>
              <a:rPr sz="1200" spc="-20" dirty="0">
                <a:latin typeface="Segoe UI Semibold" panose="020B0702040204020203" pitchFamily="34" charset="0"/>
                <a:cs typeface="Segoe UI Semibold" panose="020B0702040204020203" pitchFamily="34" charset="0"/>
              </a:rPr>
              <a:t>w</a:t>
            </a:r>
            <a:r>
              <a:rPr sz="1200" spc="-10" dirty="0">
                <a:latin typeface="Segoe UI Semibold" panose="020B0702040204020203" pitchFamily="34" charset="0"/>
                <a:cs typeface="Segoe UI Semibold" panose="020B0702040204020203" pitchFamily="34" charset="0"/>
              </a:rPr>
              <a:t>i</a:t>
            </a:r>
            <a:r>
              <a:rPr sz="1200" dirty="0">
                <a:latin typeface="Segoe UI Semibold" panose="020B0702040204020203" pitchFamily="34" charset="0"/>
                <a:cs typeface="Segoe UI Semibold" panose="020B0702040204020203" pitchFamily="34" charset="0"/>
              </a:rPr>
              <a:t>th</a:t>
            </a:r>
            <a:r>
              <a:rPr sz="1200" spc="3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t</a:t>
            </a:r>
            <a:r>
              <a:rPr sz="1200" spc="-5" dirty="0">
                <a:latin typeface="Segoe UI Semibold" panose="020B0702040204020203" pitchFamily="34" charset="0"/>
                <a:cs typeface="Segoe UI Semibold" panose="020B0702040204020203" pitchFamily="34" charset="0"/>
              </a:rPr>
              <a:t>h</a:t>
            </a:r>
            <a:r>
              <a:rPr sz="1200" dirty="0">
                <a:latin typeface="Segoe UI Semibold" panose="020B0702040204020203" pitchFamily="34" charset="0"/>
                <a:cs typeface="Segoe UI Semibold" panose="020B0702040204020203" pitchFamily="34" charset="0"/>
              </a:rPr>
              <a:t>e</a:t>
            </a:r>
            <a:r>
              <a:rPr sz="1200" spc="3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h</a:t>
            </a:r>
            <a:r>
              <a:rPr sz="1200" spc="-2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g</a:t>
            </a:r>
            <a:r>
              <a:rPr sz="1200" spc="-5" dirty="0">
                <a:latin typeface="Segoe UI Semibold" panose="020B0702040204020203" pitchFamily="34" charset="0"/>
                <a:cs typeface="Segoe UI Semibold" panose="020B0702040204020203" pitchFamily="34" charset="0"/>
              </a:rPr>
              <a:t>h</a:t>
            </a:r>
            <a:r>
              <a:rPr sz="1200" spc="-20" dirty="0">
                <a:latin typeface="Segoe UI Semibold" panose="020B0702040204020203" pitchFamily="34" charset="0"/>
                <a:cs typeface="Segoe UI Semibold" panose="020B0702040204020203" pitchFamily="34" charset="0"/>
              </a:rPr>
              <a:t>e</a:t>
            </a:r>
            <a:r>
              <a:rPr sz="1200" dirty="0">
                <a:latin typeface="Segoe UI Semibold" panose="020B0702040204020203" pitchFamily="34" charset="0"/>
                <a:cs typeface="Segoe UI Semibold" panose="020B0702040204020203" pitchFamily="34" charset="0"/>
              </a:rPr>
              <a:t>st</a:t>
            </a:r>
            <a:r>
              <a:rPr sz="1200" spc="4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de</a:t>
            </a:r>
            <a:r>
              <a:rPr sz="1200" spc="-15" dirty="0">
                <a:latin typeface="Segoe UI Semibold" panose="020B0702040204020203" pitchFamily="34" charset="0"/>
                <a:cs typeface="Segoe UI Semibold" panose="020B0702040204020203" pitchFamily="34" charset="0"/>
              </a:rPr>
              <a:t>b</a:t>
            </a:r>
            <a:r>
              <a:rPr sz="1200" spc="10" dirty="0">
                <a:latin typeface="Segoe UI Semibold" panose="020B0702040204020203" pitchFamily="34" charset="0"/>
                <a:cs typeface="Segoe UI Semibold" panose="020B0702040204020203" pitchFamily="34" charset="0"/>
              </a:rPr>
              <a:t>t</a:t>
            </a:r>
            <a:r>
              <a:rPr sz="1200" dirty="0">
                <a:latin typeface="Segoe UI Semibold" panose="020B0702040204020203" pitchFamily="34" charset="0"/>
                <a:cs typeface="Segoe UI Semibold" panose="020B0702040204020203" pitchFamily="34" charset="0"/>
              </a:rPr>
              <a:t>.</a:t>
            </a:r>
          </a:p>
          <a:p>
            <a:pPr marL="169545" indent="-156845" fontAlgn="auto">
              <a:spcBef>
                <a:spcPts val="840"/>
              </a:spcBef>
              <a:spcAft>
                <a:spcPts val="0"/>
              </a:spcAft>
              <a:buFont typeface="Arial"/>
              <a:buAutoNum type="arabicPeriod"/>
              <a:tabLst>
                <a:tab pos="170180" algn="l"/>
              </a:tabLst>
              <a:defRPr/>
            </a:pPr>
            <a:r>
              <a:rPr sz="1200" spc="-5" dirty="0">
                <a:latin typeface="Segoe UI Semibold" panose="020B0702040204020203" pitchFamily="34" charset="0"/>
                <a:cs typeface="Segoe UI Semibold" panose="020B0702040204020203" pitchFamily="34" charset="0"/>
              </a:rPr>
              <a:t>A</a:t>
            </a:r>
            <a:r>
              <a:rPr sz="1200" spc="-15" dirty="0">
                <a:latin typeface="Segoe UI Semibold" panose="020B0702040204020203" pitchFamily="34" charset="0"/>
                <a:cs typeface="Segoe UI Semibold" panose="020B0702040204020203" pitchFamily="34" charset="0"/>
              </a:rPr>
              <a:t>v</a:t>
            </a:r>
            <a:r>
              <a:rPr sz="1200" spc="-5" dirty="0">
                <a:latin typeface="Segoe UI Semibold" panose="020B0702040204020203" pitchFamily="34" charset="0"/>
                <a:cs typeface="Segoe UI Semibold" panose="020B0702040204020203" pitchFamily="34" charset="0"/>
              </a:rPr>
              <a:t>er</a:t>
            </a:r>
            <a:r>
              <a:rPr sz="1200" spc="-15" dirty="0">
                <a:latin typeface="Segoe UI Semibold" panose="020B0702040204020203" pitchFamily="34" charset="0"/>
                <a:cs typeface="Segoe UI Semibold" panose="020B0702040204020203" pitchFamily="34" charset="0"/>
              </a:rPr>
              <a:t>a</a:t>
            </a:r>
            <a:r>
              <a:rPr sz="1200" spc="5" dirty="0">
                <a:latin typeface="Segoe UI Semibold" panose="020B0702040204020203" pitchFamily="34" charset="0"/>
                <a:cs typeface="Segoe UI Semibold" panose="020B0702040204020203" pitchFamily="34" charset="0"/>
              </a:rPr>
              <a:t>g</a:t>
            </a:r>
            <a:r>
              <a:rPr sz="1200" dirty="0">
                <a:latin typeface="Segoe UI Semibold" panose="020B0702040204020203" pitchFamily="34" charset="0"/>
                <a:cs typeface="Segoe UI Semibold" panose="020B0702040204020203" pitchFamily="34" charset="0"/>
              </a:rPr>
              <a:t>e</a:t>
            </a:r>
            <a:r>
              <a:rPr sz="1200" spc="30" dirty="0">
                <a:latin typeface="Segoe UI Semibold" panose="020B0702040204020203" pitchFamily="34" charset="0"/>
                <a:cs typeface="Segoe UI Semibold" panose="020B0702040204020203" pitchFamily="34" charset="0"/>
              </a:rPr>
              <a:t> </a:t>
            </a:r>
            <a:r>
              <a:rPr sz="1200" spc="-15" dirty="0">
                <a:latin typeface="Segoe UI Semibold" panose="020B0702040204020203" pitchFamily="34" charset="0"/>
                <a:cs typeface="Segoe UI Semibold" panose="020B0702040204020203" pitchFamily="34" charset="0"/>
              </a:rPr>
              <a:t>a</a:t>
            </a:r>
            <a:r>
              <a:rPr sz="1200" dirty="0">
                <a:latin typeface="Segoe UI Semibold" panose="020B0702040204020203" pitchFamily="34" charset="0"/>
                <a:cs typeface="Segoe UI Semibold" panose="020B0702040204020203" pitchFamily="34" charset="0"/>
              </a:rPr>
              <a:t>m</a:t>
            </a:r>
            <a:r>
              <a:rPr sz="1200" spc="-5" dirty="0">
                <a:latin typeface="Segoe UI Semibold" panose="020B0702040204020203" pitchFamily="34" charset="0"/>
                <a:cs typeface="Segoe UI Semibold" panose="020B0702040204020203" pitchFamily="34" charset="0"/>
              </a:rPr>
              <a:t>oun</a:t>
            </a:r>
            <a:r>
              <a:rPr sz="1200" dirty="0">
                <a:latin typeface="Segoe UI Semibold" panose="020B0702040204020203" pitchFamily="34" charset="0"/>
                <a:cs typeface="Segoe UI Semibold" panose="020B0702040204020203" pitchFamily="34" charset="0"/>
              </a:rPr>
              <a:t>t</a:t>
            </a:r>
            <a:r>
              <a:rPr sz="1200" spc="25" dirty="0">
                <a:latin typeface="Segoe UI Semibold" panose="020B0702040204020203" pitchFamily="34" charset="0"/>
                <a:cs typeface="Segoe UI Semibold" panose="020B0702040204020203" pitchFamily="34" charset="0"/>
              </a:rPr>
              <a:t> </a:t>
            </a:r>
            <a:r>
              <a:rPr sz="1200" spc="-15" dirty="0">
                <a:latin typeface="Segoe UI Semibold" panose="020B0702040204020203" pitchFamily="34" charset="0"/>
                <a:cs typeface="Segoe UI Semibold" panose="020B0702040204020203" pitchFamily="34" charset="0"/>
              </a:rPr>
              <a:t>o</a:t>
            </a:r>
            <a:r>
              <a:rPr sz="1200" dirty="0">
                <a:latin typeface="Segoe UI Semibold" panose="020B0702040204020203" pitchFamily="34" charset="0"/>
                <a:cs typeface="Segoe UI Semibold" panose="020B0702040204020203" pitchFamily="34" charset="0"/>
              </a:rPr>
              <a:t>f</a:t>
            </a:r>
            <a:r>
              <a:rPr sz="1200" spc="4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d</a:t>
            </a:r>
            <a:r>
              <a:rPr sz="1200" spc="-20" dirty="0">
                <a:latin typeface="Segoe UI Semibold" panose="020B0702040204020203" pitchFamily="34" charset="0"/>
                <a:cs typeface="Segoe UI Semibold" panose="020B0702040204020203" pitchFamily="34" charset="0"/>
              </a:rPr>
              <a:t>e</a:t>
            </a:r>
            <a:r>
              <a:rPr sz="1200" spc="-5" dirty="0">
                <a:latin typeface="Segoe UI Semibold" panose="020B0702040204020203" pitchFamily="34" charset="0"/>
                <a:cs typeface="Segoe UI Semibold" panose="020B0702040204020203" pitchFamily="34" charset="0"/>
              </a:rPr>
              <a:t>b</a:t>
            </a:r>
            <a:r>
              <a:rPr sz="1200" dirty="0">
                <a:latin typeface="Segoe UI Semibold" panose="020B0702040204020203" pitchFamily="34" charset="0"/>
                <a:cs typeface="Segoe UI Semibold" panose="020B0702040204020203" pitchFamily="34" charset="0"/>
              </a:rPr>
              <a:t>t</a:t>
            </a:r>
            <a:r>
              <a:rPr sz="1200" spc="4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a</a:t>
            </a:r>
            <a:r>
              <a:rPr sz="1200" spc="-15" dirty="0">
                <a:latin typeface="Segoe UI Semibold" panose="020B0702040204020203" pitchFamily="34" charset="0"/>
                <a:cs typeface="Segoe UI Semibold" panose="020B0702040204020203" pitchFamily="34" charset="0"/>
              </a:rPr>
              <a:t>c</a:t>
            </a:r>
            <a:r>
              <a:rPr sz="1200" dirty="0">
                <a:latin typeface="Segoe UI Semibold" panose="020B0702040204020203" pitchFamily="34" charset="0"/>
                <a:cs typeface="Segoe UI Semibold" panose="020B0702040204020203" pitchFamily="34" charset="0"/>
              </a:rPr>
              <a:t>r</a:t>
            </a:r>
            <a:r>
              <a:rPr sz="1200" spc="-5" dirty="0">
                <a:latin typeface="Segoe UI Semibold" panose="020B0702040204020203" pitchFamily="34" charset="0"/>
                <a:cs typeface="Segoe UI Semibold" panose="020B0702040204020203" pitchFamily="34" charset="0"/>
              </a:rPr>
              <a:t>os</a:t>
            </a:r>
            <a:r>
              <a:rPr sz="1200" dirty="0">
                <a:latin typeface="Segoe UI Semibold" panose="020B0702040204020203" pitchFamily="34" charset="0"/>
                <a:cs typeface="Segoe UI Semibold" panose="020B0702040204020203" pitchFamily="34" charset="0"/>
              </a:rPr>
              <a:t>s</a:t>
            </a:r>
            <a:r>
              <a:rPr sz="1200" spc="20" dirty="0">
                <a:latin typeface="Segoe UI Semibold" panose="020B0702040204020203" pitchFamily="34" charset="0"/>
                <a:cs typeface="Segoe UI Semibold" panose="020B0702040204020203" pitchFamily="34" charset="0"/>
              </a:rPr>
              <a:t> </a:t>
            </a:r>
            <a:r>
              <a:rPr sz="1200" spc="-1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nd</a:t>
            </a:r>
            <a:r>
              <a:rPr sz="1200" spc="-10" dirty="0">
                <a:latin typeface="Segoe UI Semibold" panose="020B0702040204020203" pitchFamily="34" charset="0"/>
                <a:cs typeface="Segoe UI Semibold" panose="020B0702040204020203" pitchFamily="34" charset="0"/>
              </a:rPr>
              <a:t>i</a:t>
            </a:r>
            <a:r>
              <a:rPr sz="1200" dirty="0">
                <a:latin typeface="Segoe UI Semibold" panose="020B0702040204020203" pitchFamily="34" charset="0"/>
                <a:cs typeface="Segoe UI Semibold" panose="020B0702040204020203" pitchFamily="34" charset="0"/>
              </a:rPr>
              <a:t>cator</a:t>
            </a:r>
            <a:r>
              <a:rPr sz="1200" spc="-15" dirty="0">
                <a:latin typeface="Segoe UI Semibold" panose="020B0702040204020203" pitchFamily="34" charset="0"/>
                <a:cs typeface="Segoe UI Semibold" panose="020B0702040204020203" pitchFamily="34" charset="0"/>
              </a:rPr>
              <a:t>s</a:t>
            </a:r>
            <a:r>
              <a:rPr sz="1200" dirty="0">
                <a:latin typeface="Segoe UI Semibold" panose="020B0702040204020203" pitchFamily="34" charset="0"/>
                <a:cs typeface="Segoe UI Semibold" panose="020B0702040204020203" pitchFamily="34" charset="0"/>
              </a:rPr>
              <a:t>.</a:t>
            </a:r>
          </a:p>
          <a:p>
            <a:pPr marL="167640" indent="-154940" fontAlgn="auto">
              <a:spcBef>
                <a:spcPts val="855"/>
              </a:spcBef>
              <a:spcAft>
                <a:spcPts val="0"/>
              </a:spcAft>
              <a:buFont typeface="Arial"/>
              <a:buAutoNum type="arabicPeriod"/>
              <a:tabLst>
                <a:tab pos="168275" algn="l"/>
              </a:tabLst>
              <a:defRPr/>
            </a:pPr>
            <a:r>
              <a:rPr sz="1200" spc="5" dirty="0">
                <a:latin typeface="Segoe UI Semibold" panose="020B0702040204020203" pitchFamily="34" charset="0"/>
                <a:cs typeface="Segoe UI Semibold" panose="020B0702040204020203" pitchFamily="34" charset="0"/>
              </a:rPr>
              <a:t>T</a:t>
            </a:r>
            <a:r>
              <a:rPr sz="1200" spc="-5" dirty="0">
                <a:latin typeface="Segoe UI Semibold" panose="020B0702040204020203" pitchFamily="34" charset="0"/>
                <a:cs typeface="Segoe UI Semibold" panose="020B0702040204020203" pitchFamily="34" charset="0"/>
              </a:rPr>
              <a:t>h</a:t>
            </a:r>
            <a:r>
              <a:rPr sz="1200" dirty="0">
                <a:latin typeface="Segoe UI Semibold" panose="020B0702040204020203" pitchFamily="34" charset="0"/>
                <a:cs typeface="Segoe UI Semibold" panose="020B0702040204020203" pitchFamily="34" charset="0"/>
              </a:rPr>
              <a:t>e</a:t>
            </a:r>
            <a:r>
              <a:rPr sz="1200" spc="2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h</a:t>
            </a:r>
            <a:r>
              <a:rPr sz="1200" spc="-1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g</a:t>
            </a:r>
            <a:r>
              <a:rPr sz="1200" spc="-5" dirty="0">
                <a:latin typeface="Segoe UI Semibold" panose="020B0702040204020203" pitchFamily="34" charset="0"/>
                <a:cs typeface="Segoe UI Semibold" panose="020B0702040204020203" pitchFamily="34" charset="0"/>
              </a:rPr>
              <a:t>he</a:t>
            </a:r>
            <a:r>
              <a:rPr sz="1200" spc="-15" dirty="0">
                <a:latin typeface="Segoe UI Semibold" panose="020B0702040204020203" pitchFamily="34" charset="0"/>
                <a:cs typeface="Segoe UI Semibold" panose="020B0702040204020203" pitchFamily="34" charset="0"/>
              </a:rPr>
              <a:t>s</a:t>
            </a:r>
            <a:r>
              <a:rPr sz="1200" dirty="0">
                <a:latin typeface="Segoe UI Semibold" panose="020B0702040204020203" pitchFamily="34" charset="0"/>
                <a:cs typeface="Segoe UI Semibold" panose="020B0702040204020203" pitchFamily="34" charset="0"/>
              </a:rPr>
              <a:t>t</a:t>
            </a:r>
            <a:r>
              <a:rPr sz="1200" spc="25"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amou</a:t>
            </a:r>
            <a:r>
              <a:rPr sz="1200" spc="-20" dirty="0">
                <a:latin typeface="Segoe UI Semibold" panose="020B0702040204020203" pitchFamily="34" charset="0"/>
                <a:cs typeface="Segoe UI Semibold" panose="020B0702040204020203" pitchFamily="34" charset="0"/>
              </a:rPr>
              <a:t>n</a:t>
            </a:r>
            <a:r>
              <a:rPr sz="1200" dirty="0">
                <a:latin typeface="Segoe UI Semibold" panose="020B0702040204020203" pitchFamily="34" charset="0"/>
                <a:cs typeface="Segoe UI Semibold" panose="020B0702040204020203" pitchFamily="34" charset="0"/>
              </a:rPr>
              <a:t>t</a:t>
            </a:r>
            <a:r>
              <a:rPr sz="1200" spc="40" dirty="0">
                <a:latin typeface="Segoe UI Semibold" panose="020B0702040204020203" pitchFamily="34" charset="0"/>
                <a:cs typeface="Segoe UI Semibold" panose="020B0702040204020203" pitchFamily="34" charset="0"/>
              </a:rPr>
              <a:t> </a:t>
            </a:r>
            <a:r>
              <a:rPr sz="1200" spc="-15" dirty="0">
                <a:latin typeface="Segoe UI Semibold" panose="020B0702040204020203" pitchFamily="34" charset="0"/>
                <a:cs typeface="Segoe UI Semibold" panose="020B0702040204020203" pitchFamily="34" charset="0"/>
              </a:rPr>
              <a:t>o</a:t>
            </a:r>
            <a:r>
              <a:rPr sz="1200" dirty="0">
                <a:latin typeface="Segoe UI Semibold" panose="020B0702040204020203" pitchFamily="34" charset="0"/>
                <a:cs typeface="Segoe UI Semibold" panose="020B0702040204020203" pitchFamily="34" charset="0"/>
              </a:rPr>
              <a:t>f</a:t>
            </a:r>
            <a:r>
              <a:rPr sz="1200" spc="25"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prin</a:t>
            </a:r>
            <a:r>
              <a:rPr sz="1200" spc="5" dirty="0">
                <a:latin typeface="Segoe UI Semibold" panose="020B0702040204020203" pitchFamily="34" charset="0"/>
                <a:cs typeface="Segoe UI Semibold" panose="020B0702040204020203" pitchFamily="34" charset="0"/>
              </a:rPr>
              <a:t>c</a:t>
            </a:r>
            <a:r>
              <a:rPr sz="1200" spc="-1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pa</a:t>
            </a:r>
            <a:r>
              <a:rPr sz="1200" dirty="0">
                <a:latin typeface="Segoe UI Semibold" panose="020B0702040204020203" pitchFamily="34" charset="0"/>
                <a:cs typeface="Segoe UI Semibold" panose="020B0702040204020203" pitchFamily="34" charset="0"/>
              </a:rPr>
              <a:t>l</a:t>
            </a:r>
            <a:r>
              <a:rPr sz="1200" spc="30" dirty="0">
                <a:latin typeface="Segoe UI Semibold" panose="020B0702040204020203" pitchFamily="34" charset="0"/>
                <a:cs typeface="Segoe UI Semibold" panose="020B0702040204020203" pitchFamily="34" charset="0"/>
              </a:rPr>
              <a:t> </a:t>
            </a:r>
            <a:r>
              <a:rPr sz="1200" dirty="0">
                <a:latin typeface="Segoe UI Semibold" panose="020B0702040204020203" pitchFamily="34" charset="0"/>
                <a:cs typeface="Segoe UI Semibold" panose="020B0702040204020203" pitchFamily="34" charset="0"/>
              </a:rPr>
              <a:t>r</a:t>
            </a:r>
            <a:r>
              <a:rPr sz="1200" spc="-5" dirty="0">
                <a:latin typeface="Segoe UI Semibold" panose="020B0702040204020203" pitchFamily="34" charset="0"/>
                <a:cs typeface="Segoe UI Semibold" panose="020B0702040204020203" pitchFamily="34" charset="0"/>
              </a:rPr>
              <a:t>epa</a:t>
            </a:r>
            <a:r>
              <a:rPr sz="1200" spc="-15" dirty="0">
                <a:latin typeface="Segoe UI Semibold" panose="020B0702040204020203" pitchFamily="34" charset="0"/>
                <a:cs typeface="Segoe UI Semibold" panose="020B0702040204020203" pitchFamily="34" charset="0"/>
              </a:rPr>
              <a:t>y</a:t>
            </a:r>
            <a:r>
              <a:rPr sz="1200" dirty="0">
                <a:latin typeface="Segoe UI Semibold" panose="020B0702040204020203" pitchFamily="34" charset="0"/>
                <a:cs typeface="Segoe UI Semibold" panose="020B0702040204020203" pitchFamily="34" charset="0"/>
              </a:rPr>
              <a:t>m</a:t>
            </a:r>
            <a:r>
              <a:rPr sz="1200" spc="-5" dirty="0">
                <a:latin typeface="Segoe UI Semibold" panose="020B0702040204020203" pitchFamily="34" charset="0"/>
                <a:cs typeface="Segoe UI Semibold" panose="020B0702040204020203" pitchFamily="34" charset="0"/>
              </a:rPr>
              <a:t>e</a:t>
            </a:r>
            <a:r>
              <a:rPr sz="1200" spc="-20" dirty="0">
                <a:latin typeface="Segoe UI Semibold" panose="020B0702040204020203" pitchFamily="34" charset="0"/>
                <a:cs typeface="Segoe UI Semibold" panose="020B0702040204020203" pitchFamily="34" charset="0"/>
              </a:rPr>
              <a:t>n</a:t>
            </a:r>
            <a:r>
              <a:rPr sz="1200" dirty="0">
                <a:latin typeface="Segoe UI Semibold" panose="020B0702040204020203" pitchFamily="34" charset="0"/>
                <a:cs typeface="Segoe UI Semibold" panose="020B0702040204020203" pitchFamily="34" charset="0"/>
              </a:rPr>
              <a:t>t</a:t>
            </a:r>
            <a:r>
              <a:rPr sz="1200" spc="5" dirty="0">
                <a:latin typeface="Segoe UI Semibold" panose="020B0702040204020203" pitchFamily="34" charset="0"/>
                <a:cs typeface="Segoe UI Semibold" panose="020B0702040204020203" pitchFamily="34" charset="0"/>
              </a:rPr>
              <a:t>s</a:t>
            </a:r>
            <a:r>
              <a:rPr sz="1200" dirty="0">
                <a:latin typeface="Segoe UI Semibold" panose="020B0702040204020203" pitchFamily="34" charset="0"/>
                <a:cs typeface="Segoe UI Semibold" panose="020B0702040204020203" pitchFamily="34" charset="0"/>
              </a:rPr>
              <a:t>.</a:t>
            </a:r>
          </a:p>
          <a:p>
            <a:pPr marL="167640" indent="-154940" fontAlgn="auto">
              <a:spcBef>
                <a:spcPts val="840"/>
              </a:spcBef>
              <a:spcAft>
                <a:spcPts val="0"/>
              </a:spcAft>
              <a:buFont typeface="Arial"/>
              <a:buAutoNum type="arabicPeriod"/>
              <a:tabLst>
                <a:tab pos="168275" algn="l"/>
              </a:tabLst>
              <a:defRPr/>
            </a:pPr>
            <a:r>
              <a:rPr sz="1200" spc="5" dirty="0">
                <a:latin typeface="Segoe UI Semibold" panose="020B0702040204020203" pitchFamily="34" charset="0"/>
                <a:cs typeface="Segoe UI Semibold" panose="020B0702040204020203" pitchFamily="34" charset="0"/>
              </a:rPr>
              <a:t>T</a:t>
            </a:r>
            <a:r>
              <a:rPr sz="1200" spc="-5" dirty="0">
                <a:latin typeface="Segoe UI Semibold" panose="020B0702040204020203" pitchFamily="34" charset="0"/>
                <a:cs typeface="Segoe UI Semibold" panose="020B0702040204020203" pitchFamily="34" charset="0"/>
              </a:rPr>
              <a:t>h</a:t>
            </a:r>
            <a:r>
              <a:rPr sz="1200" dirty="0">
                <a:latin typeface="Segoe UI Semibold" panose="020B0702040204020203" pitchFamily="34" charset="0"/>
                <a:cs typeface="Segoe UI Semibold" panose="020B0702040204020203" pitchFamily="34" charset="0"/>
              </a:rPr>
              <a:t>e</a:t>
            </a:r>
            <a:r>
              <a:rPr sz="1200" spc="20" dirty="0">
                <a:latin typeface="Segoe UI Semibold" panose="020B0702040204020203" pitchFamily="34" charset="0"/>
                <a:cs typeface="Segoe UI Semibold" panose="020B0702040204020203" pitchFamily="34" charset="0"/>
              </a:rPr>
              <a:t> </a:t>
            </a:r>
            <a:r>
              <a:rPr sz="1200" dirty="0">
                <a:latin typeface="Segoe UI Semibold" panose="020B0702040204020203" pitchFamily="34" charset="0"/>
                <a:cs typeface="Segoe UI Semibold" panose="020B0702040204020203" pitchFamily="34" charset="0"/>
              </a:rPr>
              <a:t>m</a:t>
            </a:r>
            <a:r>
              <a:rPr sz="1200" spc="-5" dirty="0">
                <a:latin typeface="Segoe UI Semibold" panose="020B0702040204020203" pitchFamily="34" charset="0"/>
                <a:cs typeface="Segoe UI Semibold" panose="020B0702040204020203" pitchFamily="34" charset="0"/>
              </a:rPr>
              <a:t>o</a:t>
            </a:r>
            <a:r>
              <a:rPr sz="1200" spc="-15" dirty="0">
                <a:latin typeface="Segoe UI Semibold" panose="020B0702040204020203" pitchFamily="34" charset="0"/>
                <a:cs typeface="Segoe UI Semibold" panose="020B0702040204020203" pitchFamily="34" charset="0"/>
              </a:rPr>
              <a:t>s</a:t>
            </a:r>
            <a:r>
              <a:rPr sz="1200" dirty="0">
                <a:latin typeface="Segoe UI Semibold" panose="020B0702040204020203" pitchFamily="34" charset="0"/>
                <a:cs typeface="Segoe UI Semibold" panose="020B0702040204020203" pitchFamily="34" charset="0"/>
              </a:rPr>
              <a:t>t</a:t>
            </a:r>
            <a:r>
              <a:rPr sz="1200" spc="25" dirty="0">
                <a:latin typeface="Segoe UI Semibold" panose="020B0702040204020203" pitchFamily="34" charset="0"/>
                <a:cs typeface="Segoe UI Semibold" panose="020B0702040204020203" pitchFamily="34" charset="0"/>
              </a:rPr>
              <a:t> </a:t>
            </a:r>
            <a:r>
              <a:rPr sz="1200" dirty="0">
                <a:latin typeface="Segoe UI Semibold" panose="020B0702040204020203" pitchFamily="34" charset="0"/>
                <a:cs typeface="Segoe UI Semibold" panose="020B0702040204020203" pitchFamily="34" charset="0"/>
              </a:rPr>
              <a:t>co</a:t>
            </a:r>
            <a:r>
              <a:rPr sz="1200" spc="-15" dirty="0">
                <a:latin typeface="Segoe UI Semibold" panose="020B0702040204020203" pitchFamily="34" charset="0"/>
                <a:cs typeface="Segoe UI Semibold" panose="020B0702040204020203" pitchFamily="34" charset="0"/>
              </a:rPr>
              <a:t>m</a:t>
            </a:r>
            <a:r>
              <a:rPr sz="1200" dirty="0">
                <a:latin typeface="Segoe UI Semibold" panose="020B0702040204020203" pitchFamily="34" charset="0"/>
                <a:cs typeface="Segoe UI Semibold" panose="020B0702040204020203" pitchFamily="34" charset="0"/>
              </a:rPr>
              <a:t>m</a:t>
            </a:r>
            <a:r>
              <a:rPr sz="1200" spc="-5" dirty="0">
                <a:latin typeface="Segoe UI Semibold" panose="020B0702040204020203" pitchFamily="34" charset="0"/>
                <a:cs typeface="Segoe UI Semibold" panose="020B0702040204020203" pitchFamily="34" charset="0"/>
              </a:rPr>
              <a:t>o</a:t>
            </a:r>
            <a:r>
              <a:rPr sz="1200" dirty="0">
                <a:latin typeface="Segoe UI Semibold" panose="020B0702040204020203" pitchFamily="34" charset="0"/>
                <a:cs typeface="Segoe UI Semibold" panose="020B0702040204020203" pitchFamily="34" charset="0"/>
              </a:rPr>
              <a:t>n</a:t>
            </a:r>
            <a:r>
              <a:rPr sz="1200" spc="2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d</a:t>
            </a:r>
            <a:r>
              <a:rPr sz="1200" spc="-20" dirty="0">
                <a:latin typeface="Segoe UI Semibold" panose="020B0702040204020203" pitchFamily="34" charset="0"/>
                <a:cs typeface="Segoe UI Semibold" panose="020B0702040204020203" pitchFamily="34" charset="0"/>
              </a:rPr>
              <a:t>e</a:t>
            </a:r>
            <a:r>
              <a:rPr sz="1200" spc="-5" dirty="0">
                <a:latin typeface="Segoe UI Semibold" panose="020B0702040204020203" pitchFamily="34" charset="0"/>
                <a:cs typeface="Segoe UI Semibold" panose="020B0702040204020203" pitchFamily="34" charset="0"/>
              </a:rPr>
              <a:t>b</a:t>
            </a:r>
            <a:r>
              <a:rPr sz="1200" dirty="0">
                <a:latin typeface="Segoe UI Semibold" panose="020B0702040204020203" pitchFamily="34" charset="0"/>
                <a:cs typeface="Segoe UI Semibold" panose="020B0702040204020203" pitchFamily="34" charset="0"/>
              </a:rPr>
              <a:t>t</a:t>
            </a:r>
            <a:r>
              <a:rPr sz="1200" spc="40" dirty="0">
                <a:latin typeface="Segoe UI Semibold" panose="020B0702040204020203" pitchFamily="34" charset="0"/>
                <a:cs typeface="Segoe UI Semibold" panose="020B0702040204020203" pitchFamily="34" charset="0"/>
              </a:rPr>
              <a:t> </a:t>
            </a:r>
            <a:r>
              <a:rPr sz="1200" spc="-1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nd</a:t>
            </a:r>
            <a:r>
              <a:rPr sz="1200" spc="-10" dirty="0">
                <a:latin typeface="Segoe UI Semibold" panose="020B0702040204020203" pitchFamily="34" charset="0"/>
                <a:cs typeface="Segoe UI Semibold" panose="020B0702040204020203" pitchFamily="34" charset="0"/>
              </a:rPr>
              <a:t>i</a:t>
            </a:r>
            <a:r>
              <a:rPr sz="1200" dirty="0">
                <a:latin typeface="Segoe UI Semibold" panose="020B0702040204020203" pitchFamily="34" charset="0"/>
                <a:cs typeface="Segoe UI Semibold" panose="020B0702040204020203" pitchFamily="34" charset="0"/>
              </a:rPr>
              <a:t>cat</a:t>
            </a:r>
            <a:r>
              <a:rPr sz="1200" spc="-15" dirty="0">
                <a:latin typeface="Segoe UI Semibold" panose="020B0702040204020203" pitchFamily="34" charset="0"/>
                <a:cs typeface="Segoe UI Semibold" panose="020B0702040204020203" pitchFamily="34" charset="0"/>
              </a:rPr>
              <a:t>o</a:t>
            </a:r>
            <a:r>
              <a:rPr sz="1200" spc="10" dirty="0">
                <a:latin typeface="Segoe UI Semibold" panose="020B0702040204020203" pitchFamily="34" charset="0"/>
                <a:cs typeface="Segoe UI Semibold" panose="020B0702040204020203" pitchFamily="34" charset="0"/>
              </a:rPr>
              <a:t>r</a:t>
            </a:r>
            <a:r>
              <a:rPr sz="1200" dirty="0">
                <a:latin typeface="Segoe UI Semibold" panose="020B0702040204020203" pitchFamily="34" charset="0"/>
                <a:cs typeface="Segoe UI Semibold" panose="020B0702040204020203" pitchFamily="34" charset="0"/>
              </a:rPr>
              <a:t>.</a:t>
            </a:r>
          </a:p>
          <a:p>
            <a:pPr marL="167640" indent="-154940" fontAlgn="auto">
              <a:spcBef>
                <a:spcPts val="850"/>
              </a:spcBef>
              <a:spcAft>
                <a:spcPts val="0"/>
              </a:spcAft>
              <a:buFont typeface="Arial"/>
              <a:buAutoNum type="arabicPeriod"/>
              <a:tabLst>
                <a:tab pos="168275" algn="l"/>
              </a:tabLst>
              <a:defRPr/>
            </a:pPr>
            <a:r>
              <a:rPr sz="1200" dirty="0">
                <a:latin typeface="Segoe UI Semibold" panose="020B0702040204020203" pitchFamily="34" charset="0"/>
                <a:cs typeface="Segoe UI Semibold" panose="020B0702040204020203" pitchFamily="34" charset="0"/>
              </a:rPr>
              <a:t>Ot</a:t>
            </a:r>
            <a:r>
              <a:rPr sz="1200" spc="-5" dirty="0">
                <a:latin typeface="Segoe UI Semibold" panose="020B0702040204020203" pitchFamily="34" charset="0"/>
                <a:cs typeface="Segoe UI Semibold" panose="020B0702040204020203" pitchFamily="34" charset="0"/>
              </a:rPr>
              <a:t>h</a:t>
            </a:r>
            <a:r>
              <a:rPr sz="1200" spc="-20" dirty="0">
                <a:latin typeface="Segoe UI Semibold" panose="020B0702040204020203" pitchFamily="34" charset="0"/>
                <a:cs typeface="Segoe UI Semibold" panose="020B0702040204020203" pitchFamily="34" charset="0"/>
              </a:rPr>
              <a:t>e</a:t>
            </a:r>
            <a:r>
              <a:rPr sz="1200" dirty="0">
                <a:latin typeface="Segoe UI Semibold" panose="020B0702040204020203" pitchFamily="34" charset="0"/>
                <a:cs typeface="Segoe UI Semibold" panose="020B0702040204020203" pitchFamily="34" charset="0"/>
              </a:rPr>
              <a:t>r</a:t>
            </a:r>
            <a:r>
              <a:rPr sz="1200" spc="35" dirty="0">
                <a:latin typeface="Segoe UI Semibold" panose="020B0702040204020203" pitchFamily="34" charset="0"/>
                <a:cs typeface="Segoe UI Semibold" panose="020B0702040204020203" pitchFamily="34" charset="0"/>
              </a:rPr>
              <a:t> </a:t>
            </a:r>
            <a:r>
              <a:rPr sz="1200" spc="-15" dirty="0">
                <a:latin typeface="Segoe UI Semibold" panose="020B0702040204020203" pitchFamily="34" charset="0"/>
                <a:cs typeface="Segoe UI Semibold" panose="020B0702040204020203" pitchFamily="34" charset="0"/>
              </a:rPr>
              <a:t>v</a:t>
            </a:r>
            <a:r>
              <a:rPr sz="1200" spc="-1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ab</a:t>
            </a:r>
            <a:r>
              <a:rPr sz="1200" spc="-10" dirty="0">
                <a:latin typeface="Segoe UI Semibold" panose="020B0702040204020203" pitchFamily="34" charset="0"/>
                <a:cs typeface="Segoe UI Semibold" panose="020B0702040204020203" pitchFamily="34" charset="0"/>
              </a:rPr>
              <a:t>l</a:t>
            </a:r>
            <a:r>
              <a:rPr sz="1200" dirty="0">
                <a:latin typeface="Segoe UI Semibold" panose="020B0702040204020203" pitchFamily="34" charset="0"/>
                <a:cs typeface="Segoe UI Semibold" panose="020B0702040204020203" pitchFamily="34" charset="0"/>
              </a:rPr>
              <a:t>e</a:t>
            </a:r>
            <a:r>
              <a:rPr sz="1200" spc="3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deb</a:t>
            </a:r>
            <a:r>
              <a:rPr sz="1200" dirty="0">
                <a:latin typeface="Segoe UI Semibold" panose="020B0702040204020203" pitchFamily="34" charset="0"/>
                <a:cs typeface="Segoe UI Semibold" panose="020B0702040204020203" pitchFamily="34" charset="0"/>
              </a:rPr>
              <a:t>t</a:t>
            </a:r>
            <a:r>
              <a:rPr sz="1200" spc="35" dirty="0">
                <a:latin typeface="Segoe UI Semibold" panose="020B0702040204020203" pitchFamily="34" charset="0"/>
                <a:cs typeface="Segoe UI Semibold" panose="020B0702040204020203" pitchFamily="34" charset="0"/>
              </a:rPr>
              <a:t> </a:t>
            </a:r>
            <a:r>
              <a:rPr sz="1200" spc="-10" dirty="0">
                <a:latin typeface="Segoe UI Semibold" panose="020B0702040204020203" pitchFamily="34" charset="0"/>
                <a:cs typeface="Segoe UI Semibold" panose="020B0702040204020203" pitchFamily="34" charset="0"/>
              </a:rPr>
              <a:t>i</a:t>
            </a:r>
            <a:r>
              <a:rPr sz="1200" dirty="0">
                <a:latin typeface="Segoe UI Semibold" panose="020B0702040204020203" pitchFamily="34" charset="0"/>
                <a:cs typeface="Segoe UI Semibold" panose="020B0702040204020203" pitchFamily="34" charset="0"/>
              </a:rPr>
              <a:t>ss</a:t>
            </a:r>
            <a:r>
              <a:rPr sz="1200" spc="-15" dirty="0">
                <a:latin typeface="Segoe UI Semibold" panose="020B0702040204020203" pitchFamily="34" charset="0"/>
                <a:cs typeface="Segoe UI Semibold" panose="020B0702040204020203" pitchFamily="34" charset="0"/>
              </a:rPr>
              <a:t>u</a:t>
            </a:r>
            <a:r>
              <a:rPr sz="1200" spc="-5" dirty="0">
                <a:latin typeface="Segoe UI Semibold" panose="020B0702040204020203" pitchFamily="34" charset="0"/>
                <a:cs typeface="Segoe UI Semibold" panose="020B0702040204020203" pitchFamily="34" charset="0"/>
              </a:rPr>
              <a:t>e</a:t>
            </a:r>
            <a:r>
              <a:rPr sz="1200" dirty="0">
                <a:latin typeface="Segoe UI Semibold" panose="020B0702040204020203" pitchFamily="34" charset="0"/>
                <a:cs typeface="Segoe UI Semibold" panose="020B0702040204020203" pitchFamily="34" charset="0"/>
              </a:rPr>
              <a:t>s</a:t>
            </a:r>
            <a:r>
              <a:rPr sz="1200" spc="30" dirty="0">
                <a:latin typeface="Segoe UI Semibold" panose="020B0702040204020203" pitchFamily="34" charset="0"/>
                <a:cs typeface="Segoe UI Semibold" panose="020B0702040204020203" pitchFamily="34" charset="0"/>
              </a:rPr>
              <a:t> </a:t>
            </a:r>
            <a:r>
              <a:rPr sz="1200" spc="-5" dirty="0">
                <a:latin typeface="Segoe UI Semibold" panose="020B0702040204020203" pitchFamily="34" charset="0"/>
                <a:cs typeface="Segoe UI Semibold" panose="020B0702040204020203" pitchFamily="34" charset="0"/>
              </a:rPr>
              <a:t>an</a:t>
            </a:r>
            <a:r>
              <a:rPr sz="1200" dirty="0">
                <a:latin typeface="Segoe UI Semibold" panose="020B0702040204020203" pitchFamily="34" charset="0"/>
                <a:cs typeface="Segoe UI Semibold" panose="020B0702040204020203" pitchFamily="34" charset="0"/>
              </a:rPr>
              <a:t>d</a:t>
            </a:r>
            <a:r>
              <a:rPr sz="1200" spc="30" dirty="0">
                <a:latin typeface="Segoe UI Semibold" panose="020B0702040204020203" pitchFamily="34" charset="0"/>
                <a:cs typeface="Segoe UI Semibold" panose="020B0702040204020203" pitchFamily="34" charset="0"/>
              </a:rPr>
              <a:t> </a:t>
            </a:r>
            <a:r>
              <a:rPr sz="1200" dirty="0">
                <a:latin typeface="Segoe UI Semibold" panose="020B0702040204020203" pitchFamily="34" charset="0"/>
                <a:cs typeface="Segoe UI Semibold" panose="020B0702040204020203" pitchFamily="34" charset="0"/>
              </a:rPr>
              <a:t>co</a:t>
            </a:r>
            <a:r>
              <a:rPr sz="1200" spc="-15" dirty="0">
                <a:latin typeface="Segoe UI Semibold" panose="020B0702040204020203" pitchFamily="34" charset="0"/>
                <a:cs typeface="Segoe UI Semibold" panose="020B0702040204020203" pitchFamily="34" charset="0"/>
              </a:rPr>
              <a:t>n</a:t>
            </a:r>
            <a:r>
              <a:rPr sz="1200" dirty="0">
                <a:latin typeface="Segoe UI Semibold" panose="020B0702040204020203" pitchFamily="34" charset="0"/>
                <a:cs typeface="Segoe UI Semibold" panose="020B0702040204020203" pitchFamily="34" charset="0"/>
              </a:rPr>
              <a:t>c</a:t>
            </a:r>
            <a:r>
              <a:rPr sz="1200" spc="-10" dirty="0">
                <a:latin typeface="Segoe UI Semibold" panose="020B0702040204020203" pitchFamily="34" charset="0"/>
                <a:cs typeface="Segoe UI Semibold" panose="020B0702040204020203" pitchFamily="34" charset="0"/>
              </a:rPr>
              <a:t>l</a:t>
            </a:r>
            <a:r>
              <a:rPr sz="1200" spc="-5" dirty="0">
                <a:latin typeface="Segoe UI Semibold" panose="020B0702040204020203" pitchFamily="34" charset="0"/>
                <a:cs typeface="Segoe UI Semibold" panose="020B0702040204020203" pitchFamily="34" charset="0"/>
              </a:rPr>
              <a:t>us</a:t>
            </a:r>
            <a:r>
              <a:rPr sz="1200" spc="-10" dirty="0">
                <a:latin typeface="Segoe UI Semibold" panose="020B0702040204020203" pitchFamily="34" charset="0"/>
                <a:cs typeface="Segoe UI Semibold" panose="020B0702040204020203" pitchFamily="34" charset="0"/>
              </a:rPr>
              <a:t>i</a:t>
            </a:r>
            <a:r>
              <a:rPr sz="1200" spc="-5" dirty="0">
                <a:latin typeface="Segoe UI Semibold" panose="020B0702040204020203" pitchFamily="34" charset="0"/>
                <a:cs typeface="Segoe UI Semibold" panose="020B0702040204020203" pitchFamily="34" charset="0"/>
              </a:rPr>
              <a:t>o</a:t>
            </a:r>
            <a:r>
              <a:rPr sz="1200" spc="5" dirty="0">
                <a:latin typeface="Segoe UI Semibold" panose="020B0702040204020203" pitchFamily="34" charset="0"/>
                <a:cs typeface="Segoe UI Semibold" panose="020B0702040204020203" pitchFamily="34" charset="0"/>
              </a:rPr>
              <a:t>n</a:t>
            </a:r>
            <a:r>
              <a:rPr sz="1200" dirty="0">
                <a:latin typeface="Segoe UI Semibold" panose="020B0702040204020203" pitchFamily="34" charset="0"/>
                <a:cs typeface="Segoe UI Semibold" panose="020B0702040204020203" pitchFamily="34" charset="0"/>
              </a:rPr>
              <a:t>.</a:t>
            </a:r>
          </a:p>
        </p:txBody>
      </p:sp>
      <p:sp>
        <p:nvSpPr>
          <p:cNvPr id="8198" name="object 6">
            <a:extLst>
              <a:ext uri="{FF2B5EF4-FFF2-40B4-BE49-F238E27FC236}">
                <a16:creationId xmlns:a16="http://schemas.microsoft.com/office/drawing/2014/main" id="{F8FA5122-0CB6-610F-A717-0F314B0A63DA}"/>
              </a:ext>
            </a:extLst>
          </p:cNvPr>
          <p:cNvSpPr>
            <a:spLocks noChangeArrowheads="1"/>
          </p:cNvSpPr>
          <p:nvPr/>
        </p:nvSpPr>
        <p:spPr bwMode="auto">
          <a:xfrm>
            <a:off x="956469" y="2326106"/>
            <a:ext cx="3060700" cy="16827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dirty="0"/>
          </a:p>
        </p:txBody>
      </p:sp>
      <p:sp>
        <p:nvSpPr>
          <p:cNvPr id="7" name="object 7">
            <a:extLst>
              <a:ext uri="{FF2B5EF4-FFF2-40B4-BE49-F238E27FC236}">
                <a16:creationId xmlns:a16="http://schemas.microsoft.com/office/drawing/2014/main" id="{A3E84630-DFA2-41E1-BB8F-C17DE5B6C6D4}"/>
              </a:ext>
            </a:extLst>
          </p:cNvPr>
          <p:cNvSpPr>
            <a:spLocks noGrp="1"/>
          </p:cNvSpPr>
          <p:nvPr>
            <p:ph type="sldNum" sz="quarter" idx="12"/>
          </p:nvPr>
        </p:nvSpPr>
        <p:spPr/>
        <p:txBody>
          <a:bodyPr/>
          <a:lstStyle>
            <a:lvl1pPr marL="254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8F1D2722-B69E-4A01-B9B6-0C6F3834798B}" type="slidenum">
              <a:rPr lang="en-US" altLang="en-US">
                <a:solidFill>
                  <a:srgbClr val="2E5395"/>
                </a:solidFill>
                <a:latin typeface="Calibri Light" panose="020F0302020204030204" pitchFamily="34" charset="0"/>
              </a:rPr>
              <a:pPr/>
              <a:t>7</a:t>
            </a:fld>
            <a:endParaRPr lang="en-US" altLang="en-US">
              <a:solidFill>
                <a:srgbClr val="2E5395"/>
              </a:solidFill>
              <a:latin typeface="Calibri Light" panose="020F03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bject 2">
            <a:extLst>
              <a:ext uri="{FF2B5EF4-FFF2-40B4-BE49-F238E27FC236}">
                <a16:creationId xmlns:a16="http://schemas.microsoft.com/office/drawing/2014/main" id="{4A38BB61-1C85-32A8-6B04-3D4238389E06}"/>
              </a:ext>
            </a:extLst>
          </p:cNvPr>
          <p:cNvSpPr txBox="1">
            <a:spLocks noChangeArrowheads="1"/>
          </p:cNvSpPr>
          <p:nvPr/>
        </p:nvSpPr>
        <p:spPr bwMode="auto">
          <a:xfrm>
            <a:off x="739775" y="385763"/>
            <a:ext cx="96838"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a:solidFill>
                  <a:srgbClr val="FFFFFF"/>
                </a:solidFill>
                <a:cs typeface="Calibri" panose="020F0502020204030204" pitchFamily="34" charset="0"/>
              </a:rPr>
              <a:t>8</a:t>
            </a:r>
            <a:endParaRPr lang="en-US" altLang="en-US" sz="1100">
              <a:cs typeface="Calibri" panose="020F0502020204030204" pitchFamily="34" charset="0"/>
            </a:endParaRPr>
          </a:p>
        </p:txBody>
      </p:sp>
      <p:sp>
        <p:nvSpPr>
          <p:cNvPr id="5" name="object 5">
            <a:extLst>
              <a:ext uri="{FF2B5EF4-FFF2-40B4-BE49-F238E27FC236}">
                <a16:creationId xmlns:a16="http://schemas.microsoft.com/office/drawing/2014/main" id="{A8C120E5-8885-29ED-6B8A-52AD63348C9A}"/>
              </a:ext>
            </a:extLst>
          </p:cNvPr>
          <p:cNvSpPr>
            <a:spLocks noGrp="1"/>
          </p:cNvSpPr>
          <p:nvPr>
            <p:ph type="sldNum" sz="quarter" idx="12"/>
          </p:nvPr>
        </p:nvSpPr>
        <p:spPr/>
        <p:txBody>
          <a:bodyPr/>
          <a:lstStyle>
            <a:lvl1pPr marL="254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637944CD-C801-48B4-A95B-47E41B480238}" type="slidenum">
              <a:rPr lang="en-US" altLang="en-US">
                <a:solidFill>
                  <a:srgbClr val="2E5395"/>
                </a:solidFill>
                <a:latin typeface="Calibri Light" panose="020F0302020204030204" pitchFamily="34" charset="0"/>
              </a:rPr>
              <a:pPr/>
              <a:t>8</a:t>
            </a:fld>
            <a:endParaRPr lang="en-US" altLang="en-US">
              <a:solidFill>
                <a:srgbClr val="2E5395"/>
              </a:solidFill>
              <a:latin typeface="Calibri Light" panose="020F0302020204030204" pitchFamily="34" charset="0"/>
            </a:endParaRPr>
          </a:p>
        </p:txBody>
      </p:sp>
      <p:sp>
        <p:nvSpPr>
          <p:cNvPr id="4" name="object 4">
            <a:extLst>
              <a:ext uri="{FF2B5EF4-FFF2-40B4-BE49-F238E27FC236}">
                <a16:creationId xmlns:a16="http://schemas.microsoft.com/office/drawing/2014/main" id="{2A18F0B8-E6A0-E79B-90CA-C8F0290A61CC}"/>
              </a:ext>
            </a:extLst>
          </p:cNvPr>
          <p:cNvSpPr txBox="1"/>
          <p:nvPr/>
        </p:nvSpPr>
        <p:spPr>
          <a:xfrm>
            <a:off x="788194" y="850900"/>
            <a:ext cx="5753100" cy="7467622"/>
          </a:xfrm>
          <a:prstGeom prst="rect">
            <a:avLst/>
          </a:prstGeom>
        </p:spPr>
        <p:txBody>
          <a:bodyPr lIns="0" tIns="0" rIns="0" bIns="0">
            <a:spAutoFit/>
          </a:bodyPr>
          <a:lstStyle>
            <a:lvl1pPr marL="238125" indent="-225425">
              <a:tabLst>
                <a:tab pos="238125" algn="l"/>
              </a:tabLst>
              <a:defRPr>
                <a:solidFill>
                  <a:schemeClr val="tx1"/>
                </a:solidFill>
                <a:latin typeface="Calibri" panose="020F0502020204030204" pitchFamily="34" charset="0"/>
              </a:defRPr>
            </a:lvl1pPr>
            <a:lvl2pPr marL="468313" indent="-227013">
              <a:tabLst>
                <a:tab pos="238125" algn="l"/>
              </a:tabLst>
              <a:defRPr>
                <a:solidFill>
                  <a:schemeClr val="tx1"/>
                </a:solidFill>
                <a:latin typeface="Calibri" panose="020F0502020204030204" pitchFamily="34" charset="0"/>
              </a:defRPr>
            </a:lvl2pPr>
            <a:lvl3pPr marL="696913" indent="-228600">
              <a:tabLst>
                <a:tab pos="238125" algn="l"/>
              </a:tabLst>
              <a:defRPr>
                <a:solidFill>
                  <a:schemeClr val="tx1"/>
                </a:solidFill>
                <a:latin typeface="Calibri" panose="020F0502020204030204" pitchFamily="34" charset="0"/>
              </a:defRPr>
            </a:lvl3pPr>
            <a:lvl4pPr marL="1600200" indent="-228600">
              <a:tabLst>
                <a:tab pos="238125" algn="l"/>
              </a:tabLst>
              <a:defRPr>
                <a:solidFill>
                  <a:schemeClr val="tx1"/>
                </a:solidFill>
                <a:latin typeface="Calibri" panose="020F0502020204030204" pitchFamily="34" charset="0"/>
              </a:defRPr>
            </a:lvl4pPr>
            <a:lvl5pPr marL="2057400" indent="-228600">
              <a:tabLst>
                <a:tab pos="238125" algn="l"/>
              </a:tabLst>
              <a:defRPr>
                <a:solidFill>
                  <a:schemeClr val="tx1"/>
                </a:solidFill>
                <a:latin typeface="Calibri" panose="020F0502020204030204" pitchFamily="34" charset="0"/>
              </a:defRPr>
            </a:lvl5pPr>
            <a:lvl6pPr marL="2514600" indent="-228600" fontAlgn="base">
              <a:spcBef>
                <a:spcPct val="0"/>
              </a:spcBef>
              <a:spcAft>
                <a:spcPct val="0"/>
              </a:spcAft>
              <a:tabLst>
                <a:tab pos="238125" algn="l"/>
              </a:tabLst>
              <a:defRPr>
                <a:solidFill>
                  <a:schemeClr val="tx1"/>
                </a:solidFill>
                <a:latin typeface="Calibri" panose="020F0502020204030204" pitchFamily="34" charset="0"/>
              </a:defRPr>
            </a:lvl6pPr>
            <a:lvl7pPr marL="2971800" indent="-228600" fontAlgn="base">
              <a:spcBef>
                <a:spcPct val="0"/>
              </a:spcBef>
              <a:spcAft>
                <a:spcPct val="0"/>
              </a:spcAft>
              <a:tabLst>
                <a:tab pos="238125" algn="l"/>
              </a:tabLst>
              <a:defRPr>
                <a:solidFill>
                  <a:schemeClr val="tx1"/>
                </a:solidFill>
                <a:latin typeface="Calibri" panose="020F0502020204030204" pitchFamily="34" charset="0"/>
              </a:defRPr>
            </a:lvl7pPr>
            <a:lvl8pPr marL="3429000" indent="-228600" fontAlgn="base">
              <a:spcBef>
                <a:spcPct val="0"/>
              </a:spcBef>
              <a:spcAft>
                <a:spcPct val="0"/>
              </a:spcAft>
              <a:tabLst>
                <a:tab pos="238125" algn="l"/>
              </a:tabLst>
              <a:defRPr>
                <a:solidFill>
                  <a:schemeClr val="tx1"/>
                </a:solidFill>
                <a:latin typeface="Calibri" panose="020F0502020204030204" pitchFamily="34" charset="0"/>
              </a:defRPr>
            </a:lvl8pPr>
            <a:lvl9pPr marL="3886200" indent="-228600" fontAlgn="base">
              <a:spcBef>
                <a:spcPct val="0"/>
              </a:spcBef>
              <a:spcAft>
                <a:spcPct val="0"/>
              </a:spcAft>
              <a:tabLst>
                <a:tab pos="238125" algn="l"/>
              </a:tabLst>
              <a:defRPr>
                <a:solidFill>
                  <a:schemeClr val="tx1"/>
                </a:solidFill>
                <a:latin typeface="Calibri" panose="020F0502020204030204" pitchFamily="34" charset="0"/>
              </a:defRPr>
            </a:lvl9pPr>
          </a:lstStyle>
          <a:p>
            <a:pPr marL="12700" indent="0">
              <a:buClr>
                <a:srgbClr val="4471C4"/>
              </a:buClr>
            </a:pPr>
            <a:r>
              <a:rPr lang="en-US" altLang="en-US" sz="1600" b="1" dirty="0">
                <a:latin typeface="Segoe UI Semibold" panose="020B0702040204020203" pitchFamily="34" charset="0"/>
                <a:cs typeface="Segoe UI Semibold" panose="020B0702040204020203" pitchFamily="34" charset="0"/>
              </a:rPr>
              <a:t>5. Deployment</a:t>
            </a:r>
            <a:endParaRPr lang="en-US" altLang="en-US" sz="1600" dirty="0">
              <a:latin typeface="Segoe UI Semibold" panose="020B0702040204020203" pitchFamily="34" charset="0"/>
              <a:cs typeface="Segoe UI Semibold" panose="020B0702040204020203" pitchFamily="34" charset="0"/>
            </a:endParaRPr>
          </a:p>
          <a:p>
            <a:pPr>
              <a:lnSpc>
                <a:spcPct val="103000"/>
              </a:lnSpc>
              <a:spcBef>
                <a:spcPts val="863"/>
              </a:spcBef>
            </a:pPr>
            <a:r>
              <a:rPr lang="en-US" altLang="en-US" sz="1100" dirty="0">
                <a:latin typeface="Segoe UI Semibold" panose="020B0702040204020203" pitchFamily="34" charset="0"/>
                <a:cs typeface="Segoe UI Semibold" panose="020B0702040204020203" pitchFamily="34" charset="0"/>
              </a:rPr>
              <a:t>Prioritizing data and analytics couldn't come at a better time. Your company, no matter what size, is already collecting data and most likely analyzing just a portion of it to solve business problems, gain competitive advantages, and drive enterprise transformation. With the explosive growth of enterprise data, database technologies, and the high demand for analytical skills, today's most effective IT organizations have shifted their focus to enabling self-service by deploying and operating Power BI at scale, as well as organizing, orchestrating. and unifying disparate sources of data for  business users and experts alike to author and consume content.</a:t>
            </a:r>
          </a:p>
          <a:p>
            <a:pPr>
              <a:lnSpc>
                <a:spcPct val="103000"/>
              </a:lnSpc>
              <a:spcBef>
                <a:spcPts val="800"/>
              </a:spcBef>
            </a:pPr>
            <a:r>
              <a:rPr lang="en-US" altLang="en-US" sz="1100" dirty="0">
                <a:latin typeface="Segoe UI Semibold" panose="020B0702040204020203" pitchFamily="34" charset="0"/>
                <a:cs typeface="Segoe UI Semibold" panose="020B0702040204020203" pitchFamily="34" charset="0"/>
              </a:rPr>
              <a:t>In today’s world, analytics is a vital part of decision making in almost every organization. The growing use of Power BI as an analytics tool, requires it to use more data, look appealing  and be user-friendly. Above all however, Power BI needs to always be available and reliable. To meet these requirements, BI creators must collaborate effectively.</a:t>
            </a:r>
          </a:p>
          <a:p>
            <a:pPr>
              <a:lnSpc>
                <a:spcPct val="104000"/>
              </a:lnSpc>
              <a:spcBef>
                <a:spcPts val="788"/>
              </a:spcBef>
            </a:pPr>
            <a:r>
              <a:rPr lang="en-US" altLang="en-US" sz="1100" dirty="0">
                <a:latin typeface="Segoe UI Semibold" panose="020B0702040204020203" pitchFamily="34" charset="0"/>
                <a:cs typeface="Segoe UI Semibold" panose="020B0702040204020203" pitchFamily="34" charset="0"/>
              </a:rPr>
              <a:t>The deployment pipelines tool enables BI creators to manage the lifecycle of organizational content. It's an efficient and reusable tool for creators in an enterprise with Premium capacity. Deployment pipelines enable creators to develop and test Power BI content in the Power BI service, before the content is consumed by users. The content types include reports, paginated reports, dashboards, datasets, and dataflows.</a:t>
            </a:r>
          </a:p>
          <a:p>
            <a:pPr>
              <a:spcBef>
                <a:spcPts val="838"/>
              </a:spcBef>
            </a:pPr>
            <a:r>
              <a:rPr lang="en-US" altLang="en-US" sz="1100" dirty="0">
                <a:latin typeface="Segoe UI Semibold" panose="020B0702040204020203" pitchFamily="34" charset="0"/>
                <a:cs typeface="Segoe UI Semibold" panose="020B0702040204020203" pitchFamily="34" charset="0"/>
              </a:rPr>
              <a:t>The tool is designed as a pipeline with three stages:</a:t>
            </a:r>
          </a:p>
          <a:p>
            <a:pPr lvl="1">
              <a:spcBef>
                <a:spcPts val="913"/>
              </a:spcBef>
              <a:buFont typeface="Symbol" panose="05050102010706020507" pitchFamily="18" charset="2"/>
              <a:buChar char=""/>
            </a:pPr>
            <a:r>
              <a:rPr lang="en-US" altLang="en-US" sz="1400" dirty="0">
                <a:latin typeface="Segoe UI Semibold" panose="020B0702040204020203" pitchFamily="34" charset="0"/>
                <a:cs typeface="Segoe UI Semibold" panose="020B0702040204020203" pitchFamily="34" charset="0"/>
              </a:rPr>
              <a:t>Development</a:t>
            </a:r>
            <a:endParaRPr lang="en-US" altLang="en-US" sz="1100" dirty="0">
              <a:latin typeface="Segoe UI Semibold" panose="020B0702040204020203" pitchFamily="34" charset="0"/>
              <a:cs typeface="Segoe UI Semibold" panose="020B0702040204020203" pitchFamily="34" charset="0"/>
            </a:endParaRPr>
          </a:p>
          <a:p>
            <a:pPr lvl="1">
              <a:spcBef>
                <a:spcPts val="50"/>
              </a:spcBef>
              <a:buFont typeface="Symbol" panose="05050102010706020507" pitchFamily="18" charset="2"/>
              <a:buChar char=""/>
            </a:pPr>
            <a:endParaRPr lang="en-US" altLang="en-US" sz="1100" dirty="0">
              <a:latin typeface="Segoe UI Semibold" panose="020B0702040204020203" pitchFamily="34" charset="0"/>
              <a:cs typeface="Segoe UI Semibold" panose="020B0702040204020203" pitchFamily="34" charset="0"/>
            </a:endParaRPr>
          </a:p>
          <a:p>
            <a:pPr>
              <a:lnSpc>
                <a:spcPct val="104000"/>
              </a:lnSpc>
            </a:pPr>
            <a:r>
              <a:rPr lang="en-US" altLang="en-US" sz="1100" dirty="0">
                <a:latin typeface="Segoe UI Semibold" panose="020B0702040204020203" pitchFamily="34" charset="0"/>
                <a:cs typeface="Segoe UI Semibold" panose="020B0702040204020203" pitchFamily="34" charset="0"/>
              </a:rPr>
              <a:t>This stage is used to design, build, and upload new content with fellow creators. This is the first stage in deployment pipelines.</a:t>
            </a:r>
          </a:p>
          <a:p>
            <a:pPr>
              <a:spcBef>
                <a:spcPts val="38"/>
              </a:spcBef>
            </a:pPr>
            <a:endParaRPr lang="en-US" altLang="en-US" sz="1200" dirty="0">
              <a:latin typeface="Segoe UI Semibold" panose="020B0702040204020203" pitchFamily="34" charset="0"/>
              <a:cs typeface="Segoe UI Semibold" panose="020B0702040204020203" pitchFamily="34" charset="0"/>
            </a:endParaRPr>
          </a:p>
          <a:p>
            <a:pPr lvl="1">
              <a:buFont typeface="Symbol" panose="05050102010706020507" pitchFamily="18" charset="2"/>
              <a:buChar char=""/>
            </a:pPr>
            <a:r>
              <a:rPr lang="en-US" altLang="en-US" sz="1400" dirty="0">
                <a:latin typeface="Segoe UI Semibold" panose="020B0702040204020203" pitchFamily="34" charset="0"/>
                <a:cs typeface="Segoe UI Semibold" panose="020B0702040204020203" pitchFamily="34" charset="0"/>
              </a:rPr>
              <a:t>Test</a:t>
            </a:r>
            <a:endParaRPr lang="en-US" altLang="en-US" sz="1100" dirty="0">
              <a:latin typeface="Segoe UI Semibold" panose="020B0702040204020203" pitchFamily="34" charset="0"/>
              <a:cs typeface="Segoe UI Semibold" panose="020B0702040204020203" pitchFamily="34" charset="0"/>
            </a:endParaRPr>
          </a:p>
          <a:p>
            <a:pPr lvl="1">
              <a:spcBef>
                <a:spcPts val="50"/>
              </a:spcBef>
              <a:buFont typeface="Symbol" panose="05050102010706020507" pitchFamily="18" charset="2"/>
              <a:buChar char=""/>
            </a:pPr>
            <a:endParaRPr lang="en-US" altLang="en-US" sz="1100" dirty="0">
              <a:latin typeface="Segoe UI Semibold" panose="020B0702040204020203" pitchFamily="34" charset="0"/>
              <a:cs typeface="Segoe UI Semibold" panose="020B0702040204020203" pitchFamily="34" charset="0"/>
            </a:endParaRPr>
          </a:p>
          <a:p>
            <a:pPr>
              <a:lnSpc>
                <a:spcPct val="103000"/>
              </a:lnSpc>
            </a:pPr>
            <a:r>
              <a:rPr lang="en-US" altLang="en-US" sz="1100" dirty="0">
                <a:latin typeface="Segoe UI Semibold" panose="020B0702040204020203" pitchFamily="34" charset="0"/>
                <a:cs typeface="Segoe UI Semibold" panose="020B0702040204020203" pitchFamily="34" charset="0"/>
              </a:rPr>
              <a:t>You're ready to enter the test stage after you've made all the needed changes to your content. You upload the modified content so it can be moved to this test stage. Here are three examples of what can be done in the test environment:</a:t>
            </a:r>
          </a:p>
          <a:p>
            <a:pPr>
              <a:spcBef>
                <a:spcPts val="38"/>
              </a:spcBef>
            </a:pPr>
            <a:endParaRPr lang="en-US" altLang="en-US" sz="1200" dirty="0">
              <a:latin typeface="Segoe UI Semibold" panose="020B0702040204020203" pitchFamily="34" charset="0"/>
              <a:cs typeface="Segoe UI Semibold" panose="020B0702040204020203" pitchFamily="34" charset="0"/>
            </a:endParaRPr>
          </a:p>
          <a:p>
            <a:pPr lvl="2">
              <a:buFont typeface="Arial" panose="020B0604020202020204" pitchFamily="34" charset="0"/>
              <a:buAutoNum type="arabicPeriod"/>
            </a:pPr>
            <a:r>
              <a:rPr lang="en-US" altLang="en-US" sz="1100" dirty="0">
                <a:latin typeface="Segoe UI Semibold" panose="020B0702040204020203" pitchFamily="34" charset="0"/>
                <a:cs typeface="Segoe UI Semibold" panose="020B0702040204020203" pitchFamily="34" charset="0"/>
              </a:rPr>
              <a:t>Share content with testers and reviewers.</a:t>
            </a:r>
          </a:p>
          <a:p>
            <a:pPr lvl="2">
              <a:spcBef>
                <a:spcPts val="50"/>
              </a:spcBef>
              <a:buFont typeface="Arial" panose="020B0604020202020204" pitchFamily="34" charset="0"/>
              <a:buAutoNum type="arabicPeriod"/>
            </a:pPr>
            <a:r>
              <a:rPr lang="en-US" altLang="en-US" sz="1100" dirty="0">
                <a:latin typeface="Segoe UI Semibold" panose="020B0702040204020203" pitchFamily="34" charset="0"/>
                <a:cs typeface="Segoe UI Semibold" panose="020B0702040204020203" pitchFamily="34" charset="0"/>
              </a:rPr>
              <a:t>Load and run tests with larger volumes of data.</a:t>
            </a:r>
          </a:p>
          <a:p>
            <a:pPr lvl="2">
              <a:spcBef>
                <a:spcPts val="38"/>
              </a:spcBef>
              <a:buFont typeface="Arial" panose="020B0604020202020204" pitchFamily="34" charset="0"/>
              <a:buAutoNum type="arabicPeriod"/>
            </a:pPr>
            <a:r>
              <a:rPr lang="en-US" altLang="en-US" sz="1100" dirty="0">
                <a:latin typeface="Segoe UI Semibold" panose="020B0702040204020203" pitchFamily="34" charset="0"/>
                <a:cs typeface="Segoe UI Semibold" panose="020B0702040204020203" pitchFamily="34" charset="0"/>
              </a:rPr>
              <a:t>Test your app to see how it will look for your end users.</a:t>
            </a:r>
          </a:p>
          <a:p>
            <a:pPr lvl="2">
              <a:spcBef>
                <a:spcPts val="50"/>
              </a:spcBef>
              <a:buFont typeface="Arial" panose="020B0604020202020204" pitchFamily="34" charset="0"/>
              <a:buAutoNum type="arabicPeriod"/>
            </a:pPr>
            <a:endParaRPr lang="en-US" altLang="en-US" sz="1200" dirty="0">
              <a:latin typeface="Segoe UI Semibold" panose="020B0702040204020203" pitchFamily="34" charset="0"/>
              <a:cs typeface="Segoe UI Semibold" panose="020B0702040204020203" pitchFamily="34" charset="0"/>
            </a:endParaRPr>
          </a:p>
          <a:p>
            <a:pPr lvl="1">
              <a:buFont typeface="Symbol" panose="05050102010706020507" pitchFamily="18" charset="2"/>
              <a:buChar char=""/>
            </a:pPr>
            <a:r>
              <a:rPr lang="en-US" altLang="en-US" sz="1400" dirty="0">
                <a:latin typeface="Segoe UI Semibold" panose="020B0702040204020203" pitchFamily="34" charset="0"/>
                <a:cs typeface="Segoe UI Semibold" panose="020B0702040204020203" pitchFamily="34" charset="0"/>
              </a:rPr>
              <a:t>Production</a:t>
            </a:r>
          </a:p>
          <a:p>
            <a:pPr>
              <a:lnSpc>
                <a:spcPct val="103000"/>
              </a:lnSpc>
              <a:spcBef>
                <a:spcPts val="813"/>
              </a:spcBef>
            </a:pPr>
            <a:r>
              <a:rPr lang="en-US" altLang="en-US" sz="1100" dirty="0">
                <a:latin typeface="Segoe UI Semibold" panose="020B0702040204020203" pitchFamily="34" charset="0"/>
                <a:cs typeface="Segoe UI Semibold" panose="020B0702040204020203" pitchFamily="34" charset="0"/>
              </a:rPr>
              <a:t>After testing the content, use the production stage to share the final version of your content with business users across the organization.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bject 2">
            <a:extLst>
              <a:ext uri="{FF2B5EF4-FFF2-40B4-BE49-F238E27FC236}">
                <a16:creationId xmlns:a16="http://schemas.microsoft.com/office/drawing/2014/main" id="{E9E0CC4B-EE1E-7B8D-7995-46AD37CEDAC5}"/>
              </a:ext>
            </a:extLst>
          </p:cNvPr>
          <p:cNvSpPr txBox="1">
            <a:spLocks noChangeArrowheads="1"/>
          </p:cNvSpPr>
          <p:nvPr/>
        </p:nvSpPr>
        <p:spPr bwMode="auto">
          <a:xfrm>
            <a:off x="739775" y="385763"/>
            <a:ext cx="96838"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a:solidFill>
                  <a:srgbClr val="FFFFFF"/>
                </a:solidFill>
                <a:cs typeface="Calibri" panose="020F0502020204030204" pitchFamily="34" charset="0"/>
              </a:rPr>
              <a:t>9</a:t>
            </a:r>
            <a:endParaRPr lang="en-US" altLang="en-US" sz="1100">
              <a:cs typeface="Calibri" panose="020F0502020204030204" pitchFamily="34" charset="0"/>
            </a:endParaRPr>
          </a:p>
        </p:txBody>
      </p:sp>
      <p:sp>
        <p:nvSpPr>
          <p:cNvPr id="3" name="object 3">
            <a:extLst>
              <a:ext uri="{FF2B5EF4-FFF2-40B4-BE49-F238E27FC236}">
                <a16:creationId xmlns:a16="http://schemas.microsoft.com/office/drawing/2014/main" id="{B255E54B-5F58-1488-B59A-5C8217EE2A9D}"/>
              </a:ext>
            </a:extLst>
          </p:cNvPr>
          <p:cNvSpPr txBox="1"/>
          <p:nvPr/>
        </p:nvSpPr>
        <p:spPr>
          <a:xfrm>
            <a:off x="993775" y="369888"/>
            <a:ext cx="1735138" cy="204787"/>
          </a:xfrm>
          <a:prstGeom prst="rect">
            <a:avLst/>
          </a:prstGeom>
        </p:spPr>
        <p:txBody>
          <a:bodyPr lIns="0" tIns="0" rIns="0" bIns="0">
            <a:spAutoFit/>
          </a:bodyPr>
          <a:lstStyle/>
          <a:p>
            <a:pPr marL="12700" fontAlgn="auto">
              <a:spcBef>
                <a:spcPts val="0"/>
              </a:spcBef>
              <a:spcAft>
                <a:spcPts val="0"/>
              </a:spcAft>
              <a:defRPr/>
            </a:pPr>
            <a:r>
              <a:rPr sz="1400" dirty="0">
                <a:latin typeface="Calibri"/>
                <a:cs typeface="Calibri"/>
              </a:rPr>
              <a:t>High</a:t>
            </a:r>
            <a:r>
              <a:rPr sz="1400" spc="-45" dirty="0">
                <a:latin typeface="Times New Roman"/>
                <a:cs typeface="Times New Roman"/>
              </a:rPr>
              <a:t> </a:t>
            </a:r>
            <a:r>
              <a:rPr sz="1400" spc="-5" dirty="0">
                <a:latin typeface="Calibri"/>
                <a:cs typeface="Calibri"/>
              </a:rPr>
              <a:t>Le</a:t>
            </a:r>
            <a:r>
              <a:rPr sz="1400" dirty="0">
                <a:latin typeface="Calibri"/>
                <a:cs typeface="Calibri"/>
              </a:rPr>
              <a:t>vel</a:t>
            </a:r>
            <a:r>
              <a:rPr sz="1400" spc="-40" dirty="0">
                <a:latin typeface="Times New Roman"/>
                <a:cs typeface="Times New Roman"/>
              </a:rPr>
              <a:t> </a:t>
            </a:r>
            <a:r>
              <a:rPr sz="1400" spc="-5" dirty="0">
                <a:latin typeface="Calibri"/>
                <a:cs typeface="Calibri"/>
              </a:rPr>
              <a:t>Des</a:t>
            </a:r>
            <a:r>
              <a:rPr sz="1400" dirty="0">
                <a:latin typeface="Calibri"/>
                <a:cs typeface="Calibri"/>
              </a:rPr>
              <a:t>ign</a:t>
            </a:r>
            <a:r>
              <a:rPr sz="1400" spc="-45" dirty="0">
                <a:latin typeface="Times New Roman"/>
                <a:cs typeface="Times New Roman"/>
              </a:rPr>
              <a:t> </a:t>
            </a:r>
            <a:r>
              <a:rPr sz="1400" spc="-10" dirty="0">
                <a:latin typeface="Calibri"/>
                <a:cs typeface="Calibri"/>
              </a:rPr>
              <a:t>(</a:t>
            </a:r>
            <a:r>
              <a:rPr sz="1400" dirty="0">
                <a:latin typeface="Calibri"/>
                <a:cs typeface="Calibri"/>
              </a:rPr>
              <a:t>HLD)</a:t>
            </a:r>
            <a:endParaRPr sz="1400">
              <a:latin typeface="Calibri"/>
              <a:cs typeface="Calibri"/>
            </a:endParaRPr>
          </a:p>
        </p:txBody>
      </p:sp>
      <p:sp>
        <p:nvSpPr>
          <p:cNvPr id="10244" name="object 4">
            <a:extLst>
              <a:ext uri="{FF2B5EF4-FFF2-40B4-BE49-F238E27FC236}">
                <a16:creationId xmlns:a16="http://schemas.microsoft.com/office/drawing/2014/main" id="{59D2E1F0-02B1-4A70-3819-A6F6277E40F7}"/>
              </a:ext>
            </a:extLst>
          </p:cNvPr>
          <p:cNvSpPr>
            <a:spLocks noChangeArrowheads="1"/>
          </p:cNvSpPr>
          <p:nvPr/>
        </p:nvSpPr>
        <p:spPr bwMode="auto">
          <a:xfrm>
            <a:off x="1053874" y="1536700"/>
            <a:ext cx="5730875" cy="38100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5" name="object 5">
            <a:extLst>
              <a:ext uri="{FF2B5EF4-FFF2-40B4-BE49-F238E27FC236}">
                <a16:creationId xmlns:a16="http://schemas.microsoft.com/office/drawing/2014/main" id="{5455A5F6-6D08-1F52-6128-7F14D67DED9F}"/>
              </a:ext>
            </a:extLst>
          </p:cNvPr>
          <p:cNvSpPr>
            <a:spLocks noGrp="1"/>
          </p:cNvSpPr>
          <p:nvPr>
            <p:ph type="sldNum" sz="quarter" idx="12"/>
          </p:nvPr>
        </p:nvSpPr>
        <p:spPr/>
        <p:txBody>
          <a:bodyPr/>
          <a:lstStyle>
            <a:lvl1pPr marL="254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5FB3E2AC-5967-4B27-A612-443643C67424}" type="slidenum">
              <a:rPr lang="en-US" altLang="en-US">
                <a:solidFill>
                  <a:srgbClr val="2E5395"/>
                </a:solidFill>
                <a:latin typeface="Calibri Light" panose="020F0302020204030204" pitchFamily="34" charset="0"/>
              </a:rPr>
              <a:pPr/>
              <a:t>9</a:t>
            </a:fld>
            <a:endParaRPr lang="en-US" altLang="en-US">
              <a:solidFill>
                <a:srgbClr val="2E5395"/>
              </a:solidFill>
              <a:latin typeface="Calibri Light" panose="020F03020202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1084</Words>
  <Application>Microsoft Office PowerPoint</Application>
  <PresentationFormat>Custom</PresentationFormat>
  <Paragraphs>130</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Courier New</vt:lpstr>
      <vt:lpstr>Segoe UI Semibold</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Harsh Sharma</cp:lastModifiedBy>
  <cp:revision>3</cp:revision>
  <dcterms:created xsi:type="dcterms:W3CDTF">2023-04-02T10:57:54Z</dcterms:created>
  <dcterms:modified xsi:type="dcterms:W3CDTF">2023-05-01T06:39:37Z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2023-04-02T00:00:00Z</vt:filetime>
  </property>
  <property fmtid="{D5CDD505-2E9C-101B-9397-08002B2CF9AE}" pid="3" name="LastSaved">
    <vt:filetime>2023-04-02T00:00:00Z</vt:filetime>
  </property>
  <property fmtid="{D5CDD505-2E9C-101B-9397-08002B2CF9AE}" pid="4" name="MSIP_Label_defa4170-0d19-0005-0004-bc88714345d2_Enabled">
    <vt:lpwstr>true</vt:lpwstr>
  </property>
  <property fmtid="{D5CDD505-2E9C-101B-9397-08002B2CF9AE}" pid="5" name="MSIP_Label_defa4170-0d19-0005-0004-bc88714345d2_SetDate">
    <vt:lpwstr>2023-05-01T06:37:07Z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a6ca8374-809e-4f0b-9386-937a4b446a0b</vt:lpwstr>
  </property>
  <property fmtid="{D5CDD505-2E9C-101B-9397-08002B2CF9AE}" pid="9" name="MSIP_Label_defa4170-0d19-0005-0004-bc88714345d2_ActionId">
    <vt:lpwstr>7cbce384-6c88-48cc-abc1-26debe33a327</vt:lpwstr>
  </property>
  <property fmtid="{D5CDD505-2E9C-101B-9397-08002B2CF9AE}" pid="10" name="MSIP_Label_defa4170-0d19-0005-0004-bc88714345d2_ContentBits">
    <vt:lpwstr>0</vt:lpwstr>
  </property>
</Properties>
</file>