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474" autoAdjust="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6CB69-B284-4C9D-9307-68B7EB7C0A96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4765A-43FB-4D9F-9928-4095977E9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723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E834-24C4-B011-5699-C39D076D3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2C196-2DF5-950E-8C6E-C5A06A103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5E651-AD8D-8C50-6953-306AAEA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B606-96F3-4CEC-A29E-99B316D9200D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6AFD0-61D2-D267-4BB3-F546EC92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13925-A18C-DE92-A9B5-A4E6563A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D979-F5E3-4DB5-A0B6-34936ADC0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22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A251-6B34-B61F-171E-569B2DF0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BB8CE-813C-3132-648E-6B5E30DE3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0784D-9704-64A8-9D9C-383646B7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B606-96F3-4CEC-A29E-99B316D9200D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49B12-5A59-D0E1-23E0-76649186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F336B-B5F3-8425-3825-CB5DDA21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D979-F5E3-4DB5-A0B6-34936ADC0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03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0CA4F-008A-AB67-CEFE-27B21C5E8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33F9B-DCA8-227C-0D33-2B4EB6DFC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7BC5E-C41B-9084-D56E-F2DB554D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B606-96F3-4CEC-A29E-99B316D9200D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AA7CB-4358-8A8F-27AF-3195429B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CF0A2-E588-00A1-48D5-8816F639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D979-F5E3-4DB5-A0B6-34936ADC0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18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3318-40D3-2726-DE89-51023AA4F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99FF5-D138-F7FF-FF4D-DED89A5A8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27DB5-BD8C-252E-E6FD-F3F4BF2B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B606-96F3-4CEC-A29E-99B316D9200D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B10D6-8707-B371-0526-9FECED54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73EB9-97C7-84A4-BED1-9164747F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D979-F5E3-4DB5-A0B6-34936ADC0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5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73E8-6B3B-6CB3-E801-A11F6913B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CB3C4-FC63-2852-5DD3-A5A57E3CD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08711-EA67-3EBA-5ADD-0B7CFB26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B606-96F3-4CEC-A29E-99B316D9200D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44E29-73A6-EB13-2DD1-1FB06C2E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3D80A-B58F-C649-B1F4-072ABF58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D979-F5E3-4DB5-A0B6-34936ADC0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66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E205-DDC6-1DFE-1DEA-B8EF94E9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C7A82-BF22-E951-F8CA-738F778B4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BDD97-B192-DFCC-BB3B-B512F4C77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9588E-F447-D029-4199-79B2F49F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B606-96F3-4CEC-A29E-99B316D9200D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F8CCD-6525-1107-CB74-82BDF3BF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FD055-F2F7-89AD-5114-A720A80F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D979-F5E3-4DB5-A0B6-34936ADC0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0D70-6662-4980-F41C-E762D7C9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FCCD7-403A-8DC7-D95D-EEA430D13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1B91D-F12E-3E5A-9485-538C0322B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7F08F-9D6E-EEA2-A9ED-DB8377F9D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BC172-B8BD-74D7-B26F-41C9F17F4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0E602-5931-930E-1D94-C023F87C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B606-96F3-4CEC-A29E-99B316D9200D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5F291-0E5C-EDC7-74F5-FE3E4309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0583F-6B99-C5BE-248C-694A5BC8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D979-F5E3-4DB5-A0B6-34936ADC0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34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A138-9766-EB66-77F7-D29F7320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CB0B2-921B-22F3-766E-785E5042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B606-96F3-4CEC-A29E-99B316D9200D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6C068-1AA6-19DF-872C-782BE2B6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8B888-D361-0222-E424-4590F910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D979-F5E3-4DB5-A0B6-34936ADC0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81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85B5EB-0655-0665-26B0-CD4A83A6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B606-96F3-4CEC-A29E-99B316D9200D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34360-FD70-4A03-65C6-93B11A93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8BB45-7F7D-60BF-D39D-1DEA13E6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D979-F5E3-4DB5-A0B6-34936ADC0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27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A6540-6BD7-7A1E-5A01-C4DFC668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34C34-3977-5C59-F4A2-850C97CD9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AF6B6-0A16-6802-90D9-82F7377A2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CDD01-DFBC-C7ED-DA14-A86EBE44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B606-96F3-4CEC-A29E-99B316D9200D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DD1F5-0903-AC4A-47B8-F7FF0674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E1658-0172-91DF-BDC8-020F7637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D979-F5E3-4DB5-A0B6-34936ADC0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40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16DF-7824-951E-5175-57A25AC4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C212A-91F3-19A0-9FC9-D341A50DF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AA1F1-71F4-9C96-F706-03EFB8F7B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21AF4-2B35-65BC-C56B-E54E27D8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B606-96F3-4CEC-A29E-99B316D9200D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2D1A-C1BE-EBD1-C416-F7BA689F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E42B1-EB1D-0DD1-3A24-597A029C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CD979-F5E3-4DB5-A0B6-34936ADC0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44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C2BA0-48E6-33D0-E906-526B367F9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98A1E-33D8-6D32-89E9-18A3D1482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EA267-1DA3-8664-2D77-354A8F17D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AB606-96F3-4CEC-A29E-99B316D9200D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55AA6-4D04-A492-77C3-EAD631317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9834D-3FCC-C946-D7B1-499261A50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CD979-F5E3-4DB5-A0B6-34936ADC0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83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7612-4F1B-8F66-6579-C949BE9D4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8650"/>
            <a:ext cx="9144000" cy="1943100"/>
          </a:xfrm>
        </p:spPr>
        <p:txBody>
          <a:bodyPr>
            <a:normAutofit/>
          </a:bodyPr>
          <a:lstStyle/>
          <a:p>
            <a:r>
              <a:rPr lang="en-GB" sz="54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Analysing International Debt Statistics</a:t>
            </a:r>
            <a:endParaRPr lang="en-IN" sz="5400" u="sng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F7FF4-7DF7-6E74-9936-28B4DA864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u="sng" dirty="0"/>
              <a:t>Wireframe Documentation </a:t>
            </a:r>
          </a:p>
          <a:p>
            <a:r>
              <a:rPr lang="en-GB" u="sng" dirty="0"/>
              <a:t>By </a:t>
            </a:r>
          </a:p>
          <a:p>
            <a:r>
              <a:rPr lang="en-GB" u="sng" dirty="0"/>
              <a:t>Harsh Sharma </a:t>
            </a:r>
          </a:p>
        </p:txBody>
      </p:sp>
    </p:spTree>
    <p:extLst>
      <p:ext uri="{BB962C8B-B14F-4D97-AF65-F5344CB8AC3E}">
        <p14:creationId xmlns:p14="http://schemas.microsoft.com/office/powerpoint/2010/main" val="386789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44E248-732E-BB4E-3428-A398CE9F2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416" y="0"/>
            <a:ext cx="5931019" cy="697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0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DF6E51-696C-AE18-44CC-FFE56305D69F}"/>
              </a:ext>
            </a:extLst>
          </p:cNvPr>
          <p:cNvSpPr txBox="1"/>
          <p:nvPr/>
        </p:nvSpPr>
        <p:spPr>
          <a:xfrm>
            <a:off x="220337" y="517793"/>
            <a:ext cx="11457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u="sng" dirty="0"/>
              <a:t>Key Insights From the Project </a:t>
            </a:r>
            <a:endParaRPr lang="en-IN" sz="40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EF2BE9-11C3-373F-993D-0A8A6FCCF9B3}"/>
              </a:ext>
            </a:extLst>
          </p:cNvPr>
          <p:cNvSpPr txBox="1"/>
          <p:nvPr/>
        </p:nvSpPr>
        <p:spPr>
          <a:xfrm>
            <a:off x="914400" y="1294534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342900" indent="-342900">
              <a:buAutoNum type="arabicPeriod"/>
            </a:pP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world bank is owed over USD $3 trillions.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900" indent="-342900">
              <a:buAutoNum type="arabicPeriod"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China leads the Table with a massive debt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 </a:t>
            </a:r>
            <a:r>
              <a:rPr lang="en-GB" b="1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USD $ 285Bn 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across all  debt indicators </a:t>
            </a:r>
            <a:r>
              <a:rPr lang="en-IN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followed by </a:t>
            </a:r>
            <a:r>
              <a:rPr lang="en-GB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brazil</a:t>
            </a: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with a debt of </a:t>
            </a:r>
            <a:r>
              <a:rPr lang="en-GB" b="1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USD $281bn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across all debt indicators.</a:t>
            </a:r>
          </a:p>
          <a:p>
            <a:pPr marL="342900" indent="-342900">
              <a:buAutoNum type="arabicPeriod"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China also leads the table with highest amount of Principal payments amounting to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USD </a:t>
            </a:r>
            <a:r>
              <a:rPr lang="en-GB" b="1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$96 bn.</a:t>
            </a:r>
          </a:p>
          <a:p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4.</a:t>
            </a:r>
            <a:r>
              <a:rPr lang="en-US" alt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Indicator Code </a:t>
            </a:r>
            <a:r>
              <a:rPr lang="en-US" altLang="en-US" sz="1800" dirty="0">
                <a:solidFill>
                  <a:srgbClr val="00AF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DT.AMT.DLXF.CD </a:t>
            </a:r>
            <a:r>
              <a:rPr lang="en-US" alt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and </a:t>
            </a:r>
            <a:r>
              <a:rPr lang="en-US" altLang="en-US" sz="1800" dirty="0">
                <a:solidFill>
                  <a:srgbClr val="00AF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DT.AMT.DPNG.CD </a:t>
            </a:r>
            <a:r>
              <a:rPr lang="en-US" alt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are the highest amount of</a:t>
            </a: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</a:t>
            </a:r>
            <a:r>
              <a:rPr lang="en-US" alt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av</a:t>
            </a:r>
            <a:r>
              <a:rPr lang="en-US" alt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erage   </a:t>
            </a:r>
            <a:r>
              <a:rPr lang="en-US" alt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</a:t>
            </a:r>
            <a:r>
              <a:rPr lang="en-US" alt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ebt indicator counting to 203 times.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767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108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Semibold</vt:lpstr>
      <vt:lpstr>Office Theme</vt:lpstr>
      <vt:lpstr>Analysing International Debt Statistics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International Debt Statistics</dc:title>
  <dc:creator>Harsh Sharma</dc:creator>
  <cp:lastModifiedBy>Harsh Sharma</cp:lastModifiedBy>
  <cp:revision>1</cp:revision>
  <dcterms:created xsi:type="dcterms:W3CDTF">2023-04-30T15:11:37Z</dcterms:created>
  <dcterms:modified xsi:type="dcterms:W3CDTF">2023-04-30T15:23:31Z</dcterms:modified>
</cp:coreProperties>
</file>