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77" d="100"/>
          <a:sy n="77" d="100"/>
        </p:scale>
        <p:origin x="162" y="7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86905C-9834-4626-9E5C-214AE5A356BD}" type="datetimeFigureOut">
              <a:rPr lang="en-IN" smtClean="0"/>
              <a:t>08-05-2023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FA24C3-A237-4DCB-8BBD-886B54FC88F0}" type="slidenum">
              <a:rPr lang="en-IN" smtClean="0"/>
              <a:t>‹#›</a:t>
            </a:fld>
            <a:endParaRPr lang="en-IN"/>
          </a:p>
        </p:txBody>
      </p:sp>
    </p:spTree>
    <p:extLst>
      <p:ext uri="{BB962C8B-B14F-4D97-AF65-F5344CB8AC3E}">
        <p14:creationId xmlns:p14="http://schemas.microsoft.com/office/powerpoint/2010/main" val="2376904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BBED0A4D4D8D44CE93CF2DAFADEE466C</a:t>
            </a:r>
            <a:endParaRPr dirty="0"/>
          </a:p>
          <a:p>
            <a:r>
              <a:rPr b="0" dirty="0"/>
              <a:t>No alt text provided</a:t>
            </a:r>
            <a:endParaRPr dirty="0"/>
          </a:p>
          <a:p>
            <a:endParaRPr dirty="0"/>
          </a:p>
          <a:p>
            <a:r>
              <a:rPr b="1" dirty="0"/>
              <a:t>Sales and Budget By Month</a:t>
            </a:r>
            <a:endParaRPr dirty="0"/>
          </a:p>
          <a:p>
            <a:r>
              <a:rPr b="0" dirty="0"/>
              <a:t>No alt text provided</a:t>
            </a:r>
            <a:endParaRPr dirty="0"/>
          </a:p>
          <a:p>
            <a:endParaRPr dirty="0"/>
          </a:p>
          <a:p>
            <a:r>
              <a:rPr b="1" dirty="0"/>
              <a:t>Product Category </a:t>
            </a:r>
            <a:endParaRPr dirty="0"/>
          </a:p>
          <a:p>
            <a:r>
              <a:rPr b="0" dirty="0"/>
              <a:t>No alt text provided</a:t>
            </a:r>
            <a:endParaRPr dirty="0"/>
          </a:p>
          <a:p>
            <a:endParaRPr dirty="0"/>
          </a:p>
          <a:p>
            <a:r>
              <a:rPr b="1" dirty="0"/>
              <a:t>Sub Category </a:t>
            </a:r>
            <a:endParaRPr dirty="0"/>
          </a:p>
          <a:p>
            <a:r>
              <a:rPr b="0" dirty="0"/>
              <a:t>No alt text provided</a:t>
            </a:r>
            <a:endParaRPr dirty="0"/>
          </a:p>
          <a:p>
            <a:endParaRPr dirty="0"/>
          </a:p>
          <a:p>
            <a:r>
              <a:rPr b="1" dirty="0"/>
              <a:t>Product Name  </a:t>
            </a:r>
            <a:endParaRPr dirty="0"/>
          </a:p>
          <a:p>
            <a:r>
              <a:rPr b="0" dirty="0"/>
              <a:t>No alt text provided</a:t>
            </a:r>
            <a:endParaRPr dirty="0"/>
          </a:p>
          <a:p>
            <a:endParaRPr dirty="0"/>
          </a:p>
          <a:p>
            <a:r>
              <a:rPr b="1" dirty="0"/>
              <a:t>map</a:t>
            </a:r>
            <a:endParaRPr dirty="0"/>
          </a:p>
          <a:p>
            <a:r>
              <a:rPr b="0" dirty="0"/>
              <a:t>No alt text provided</a:t>
            </a:r>
            <a:endParaRPr dirty="0"/>
          </a:p>
          <a:p>
            <a:endParaRPr dirty="0"/>
          </a:p>
          <a:p>
            <a:r>
              <a:rPr b="1" dirty="0"/>
              <a:t>Sales by Top 10 Products </a:t>
            </a:r>
            <a:endParaRPr dirty="0"/>
          </a:p>
          <a:p>
            <a:r>
              <a:rPr b="0" dirty="0"/>
              <a:t>No alt text provided</a:t>
            </a:r>
            <a:endParaRPr dirty="0"/>
          </a:p>
          <a:p>
            <a:endParaRPr dirty="0"/>
          </a:p>
          <a:p>
            <a:r>
              <a:rPr b="1" dirty="0"/>
              <a:t>Sales by  Top 10 Customers</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Sales</a:t>
            </a:r>
            <a:endParaRPr dirty="0"/>
          </a:p>
          <a:p>
            <a:r>
              <a:rPr b="0" dirty="0"/>
              <a:t>No alt text provided</a:t>
            </a:r>
            <a:endParaRPr dirty="0"/>
          </a:p>
          <a:p>
            <a:endParaRPr dirty="0"/>
          </a:p>
          <a:p>
            <a:r>
              <a:rPr b="1" dirty="0"/>
              <a:t>Sales</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Product Category </a:t>
            </a:r>
            <a:endParaRPr dirty="0"/>
          </a:p>
          <a:p>
            <a:r>
              <a:rPr b="0" dirty="0"/>
              <a:t>No alt text provided</a:t>
            </a:r>
            <a:endParaRPr dirty="0"/>
          </a:p>
          <a:p>
            <a:endParaRPr dirty="0"/>
          </a:p>
          <a:p>
            <a:r>
              <a:rPr b="1" dirty="0"/>
              <a:t>Sub Category </a:t>
            </a:r>
            <a:endParaRPr dirty="0"/>
          </a:p>
          <a:p>
            <a:r>
              <a:rPr b="0" dirty="0"/>
              <a:t>No alt text provided</a:t>
            </a:r>
            <a:endParaRPr dirty="0"/>
          </a:p>
          <a:p>
            <a:endParaRPr dirty="0"/>
          </a:p>
          <a:p>
            <a:r>
              <a:rPr b="1" dirty="0"/>
              <a:t>Product Name  </a:t>
            </a:r>
            <a:endParaRPr dirty="0"/>
          </a:p>
          <a:p>
            <a:r>
              <a:rPr b="0" dirty="0"/>
              <a:t>No alt text provided</a:t>
            </a:r>
            <a:endParaRPr dirty="0"/>
          </a:p>
          <a:p>
            <a:endParaRPr dirty="0"/>
          </a:p>
          <a:p>
            <a:r>
              <a:rPr b="1" dirty="0"/>
              <a:t>Sales by Products Over Months </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columnChart</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Sales by Top 10 Products </a:t>
            </a:r>
            <a:endParaRPr dirty="0"/>
          </a:p>
          <a:p>
            <a:r>
              <a:rPr b="0" dirty="0"/>
              <a:t>No alt text provided</a:t>
            </a:r>
            <a:endParaRPr dirty="0"/>
          </a:p>
          <a:p>
            <a:endParaRPr dirty="0"/>
          </a:p>
          <a:p>
            <a:r>
              <a:rPr b="1" dirty="0"/>
              <a:t>Sales </a:t>
            </a:r>
            <a:endParaRPr dirty="0"/>
          </a:p>
          <a:p>
            <a:r>
              <a:rPr b="0" dirty="0"/>
              <a:t>No alt text provided</a:t>
            </a:r>
            <a:endParaRPr dirty="0"/>
          </a:p>
          <a:p>
            <a:endParaRPr dirty="0"/>
          </a:p>
          <a:p>
            <a:r>
              <a:rPr b="1" dirty="0"/>
              <a:t>Budget </a:t>
            </a:r>
            <a:endParaRPr dirty="0"/>
          </a:p>
          <a:p>
            <a:r>
              <a:rPr b="0" dirty="0"/>
              <a:t>No alt text provided</a:t>
            </a:r>
            <a:endParaRPr dirty="0"/>
          </a:p>
          <a:p>
            <a:endParaRPr dirty="0"/>
          </a:p>
          <a:p>
            <a:r>
              <a:rPr b="1" dirty="0"/>
              <a:t>Sales</a:t>
            </a:r>
            <a:endParaRPr dirty="0"/>
          </a:p>
          <a:p>
            <a:r>
              <a:rPr b="0" dirty="0"/>
              <a:t>No alt text provided</a:t>
            </a:r>
            <a:endParaRPr dirty="0"/>
          </a:p>
          <a:p>
            <a:endParaRPr dirty="0"/>
          </a:p>
          <a:p>
            <a:r>
              <a:rPr b="1" dirty="0"/>
              <a:t>Sales</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Product Category </a:t>
            </a:r>
            <a:endParaRPr dirty="0"/>
          </a:p>
          <a:p>
            <a:r>
              <a:rPr b="0" dirty="0"/>
              <a:t>No alt text provided</a:t>
            </a:r>
            <a:endParaRPr dirty="0"/>
          </a:p>
          <a:p>
            <a:endParaRPr dirty="0"/>
          </a:p>
          <a:p>
            <a:r>
              <a:rPr b="1" dirty="0"/>
              <a:t>Sub Category </a:t>
            </a:r>
            <a:endParaRPr dirty="0"/>
          </a:p>
          <a:p>
            <a:r>
              <a:rPr b="0" dirty="0"/>
              <a:t>No alt text provided</a:t>
            </a:r>
            <a:endParaRPr dirty="0"/>
          </a:p>
          <a:p>
            <a:endParaRPr dirty="0"/>
          </a:p>
          <a:p>
            <a:r>
              <a:rPr b="1" dirty="0"/>
              <a:t>Product Name  </a:t>
            </a:r>
            <a:endParaRPr dirty="0"/>
          </a:p>
          <a:p>
            <a:r>
              <a:rPr b="0" dirty="0"/>
              <a:t>No alt text provided</a:t>
            </a:r>
            <a:endParaRPr dirty="0"/>
          </a:p>
          <a:p>
            <a:endParaRPr dirty="0"/>
          </a:p>
          <a:p>
            <a:r>
              <a:rPr b="1" dirty="0"/>
              <a:t>Sales By Customer  City and Category </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Sales </a:t>
            </a:r>
            <a:endParaRPr dirty="0"/>
          </a:p>
          <a:p>
            <a:r>
              <a:rPr b="0" dirty="0"/>
              <a:t>No alt text provided</a:t>
            </a:r>
            <a:endParaRPr dirty="0"/>
          </a:p>
          <a:p>
            <a:endParaRPr dirty="0"/>
          </a:p>
          <a:p>
            <a:r>
              <a:rPr b="1" dirty="0"/>
              <a:t>Budget </a:t>
            </a:r>
            <a:endParaRPr dirty="0"/>
          </a:p>
          <a:p>
            <a:r>
              <a:rPr b="0" dirty="0"/>
              <a:t>No alt text provided</a:t>
            </a:r>
            <a:endParaRPr dirty="0"/>
          </a:p>
          <a:p>
            <a:endParaRPr dirty="0"/>
          </a:p>
          <a:p>
            <a:r>
              <a:rPr b="1" dirty="0"/>
              <a:t>Sales by  Top 10 Customers</a:t>
            </a:r>
            <a:endParaRPr dirty="0"/>
          </a:p>
          <a:p>
            <a:r>
              <a:rPr b="0" dirty="0"/>
              <a:t>No alt text provided</a:t>
            </a:r>
            <a:endParaRPr dirty="0"/>
          </a:p>
          <a:p>
            <a:endParaRPr dirty="0"/>
          </a:p>
          <a:p>
            <a:r>
              <a:rPr b="1" dirty="0"/>
              <a:t>map</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Sales</a:t>
            </a:r>
            <a:endParaRPr dirty="0"/>
          </a:p>
          <a:p>
            <a:r>
              <a:rPr b="0" dirty="0"/>
              <a:t>No alt text provided</a:t>
            </a:r>
            <a:endParaRPr dirty="0"/>
          </a:p>
          <a:p>
            <a:endParaRPr dirty="0"/>
          </a:p>
          <a:p>
            <a:r>
              <a:rPr b="1" dirty="0"/>
              <a:t>Sales</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5/8/2023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5/8/2023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5/8/2023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5/8/2023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a3c1420f-4071-46ea-81d1-6a9ad52e400e?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a3c1420f-4071-46ea-81d1-6a9ad52e400e/?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a3c1420f-4071-46ea-81d1-6a9ad52e400e/?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a3c1420f-4071-46ea-81d1-6a9ad52e400e/?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rPr>
              <a:t>Sales Analysis</a:t>
            </a: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08/05/2023 12:43:15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08/05/2023 11:46:52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slicer ,donutChart ,BBED0A4D4D8D44CE93CF2DAFADEE466C ,Sales and Budget By Month ,Product Category  ,Sub Category  ,Product Name   ,map ,Sales by Top 10 Products  ,Sales by  Top 10 Customers ,slicer ,Sales ,Sales. Please refer to the notes on this slide for details">
            <a:hlinkClick r:id="rId3"/>
          </p:cNvPr>
          <p:cNvPicPr>
            <a:picLocks noChangeAspect="1"/>
          </p:cNvPicPr>
          <p:nvPr/>
        </p:nvPicPr>
        <p:blipFill>
          <a:blip r:embed="rId4"/>
          <a:stretch>
            <a:fillRect/>
          </a:stretch>
        </p:blipFill>
        <p:spPr>
          <a:xfrm>
            <a:off x="819150" y="0"/>
            <a:ext cx="10544175" cy="6858000"/>
          </a:xfrm>
          <a:prstGeom prst="rect">
            <a:avLst/>
          </a:prstGeom>
          <a:noFill/>
        </p:spPr>
      </p:pic>
      <p:sp>
        <p:nvSpPr>
          <p:cNvPr id="4" name="Title" hidden="1"/>
          <p:cNvSpPr>
            <a:spLocks noGrp="1"/>
          </p:cNvSpPr>
          <p:nvPr>
            <p:ph type="title"/>
          </p:nvPr>
        </p:nvSpPr>
        <p:spPr/>
        <p:txBody>
          <a:bodyPr/>
          <a:lstStyle/>
          <a:p>
            <a:r>
              <a:t>Sales Overview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slicer ,Product Category  ,Sub Category  ,Product Name   ,Sales by Products Over Months  ,slicer ,columnChart ,donutChart ,Sales by Top 10 Products  ,Sales  ,Budget  ,Sales ,Sales. Please refer to the notes on this slide for details">
            <a:hlinkClick r:id="rId3"/>
          </p:cNvPr>
          <p:cNvPicPr>
            <a:picLocks noChangeAspect="1"/>
          </p:cNvPicPr>
          <p:nvPr/>
        </p:nvPicPr>
        <p:blipFill>
          <a:blip r:embed="rId4"/>
          <a:stretch>
            <a:fillRect/>
          </a:stretch>
        </p:blipFill>
        <p:spPr>
          <a:xfrm>
            <a:off x="819150" y="0"/>
            <a:ext cx="10544175" cy="6858000"/>
          </a:xfrm>
          <a:prstGeom prst="rect">
            <a:avLst/>
          </a:prstGeom>
          <a:noFill/>
        </p:spPr>
      </p:pic>
      <p:sp>
        <p:nvSpPr>
          <p:cNvPr id="4" name="Title" hidden="1"/>
          <p:cNvSpPr>
            <a:spLocks noGrp="1"/>
          </p:cNvSpPr>
          <p:nvPr>
            <p:ph type="title"/>
          </p:nvPr>
        </p:nvSpPr>
        <p:spPr/>
        <p:txBody>
          <a:bodyPr/>
          <a:lstStyle/>
          <a:p>
            <a:r>
              <a:t>Product  Details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slicer ,Product Category  ,Sub Category  ,Product Name   ,Sales By Customer  City and Category  ,donutChart ,Sales  ,Budget  ,Sales by  Top 10 Customers ,map ,slicer ,slicer ,Sales ,Sales. Please refer to the notes on this slide for details">
            <a:hlinkClick r:id="rId3"/>
          </p:cNvPr>
          <p:cNvPicPr>
            <a:picLocks noChangeAspect="1"/>
          </p:cNvPicPr>
          <p:nvPr/>
        </p:nvPicPr>
        <p:blipFill>
          <a:blip r:embed="rId4"/>
          <a:stretch>
            <a:fillRect/>
          </a:stretch>
        </p:blipFill>
        <p:spPr>
          <a:xfrm>
            <a:off x="819150" y="0"/>
            <a:ext cx="10544175" cy="6858000"/>
          </a:xfrm>
          <a:prstGeom prst="rect">
            <a:avLst/>
          </a:prstGeom>
          <a:noFill/>
        </p:spPr>
      </p:pic>
      <p:sp>
        <p:nvSpPr>
          <p:cNvPr id="4" name="Title" hidden="1"/>
          <p:cNvSpPr>
            <a:spLocks noGrp="1"/>
          </p:cNvSpPr>
          <p:nvPr>
            <p:ph type="title"/>
          </p:nvPr>
        </p:nvSpPr>
        <p:spPr/>
        <p:txBody>
          <a:bodyPr/>
          <a:lstStyle/>
          <a:p>
            <a:r>
              <a:t>Customer Details</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278</Words>
  <Application>Microsoft Office PowerPoint</Application>
  <PresentationFormat>Widescreen</PresentationFormat>
  <Paragraphs>135</Paragraphs>
  <Slides>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Segoe UI</vt:lpstr>
      <vt:lpstr>Segoe UI Light</vt:lpstr>
      <vt:lpstr>Segoe UI Semibold</vt:lpstr>
      <vt:lpstr>Custom Design</vt:lpstr>
      <vt:lpstr>Sales Analysis</vt:lpstr>
      <vt:lpstr>Sales Overview </vt:lpstr>
      <vt:lpstr>Product  Details</vt:lpstr>
      <vt:lpstr>Customer Details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Harsh Sharma</cp:lastModifiedBy>
  <cp:revision>4</cp:revision>
  <dcterms:created xsi:type="dcterms:W3CDTF">2016-09-04T11:54:55Z</dcterms:created>
  <dcterms:modified xsi:type="dcterms:W3CDTF">2023-05-08T13:47:16Z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2023-05-08T13:47:07Z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a6ca8374-809e-4f0b-9386-937a4b446a0b</vt:lpwstr>
  </property>
  <property fmtid="{D5CDD505-2E9C-101B-9397-08002B2CF9AE}" pid="7" name="MSIP_Label_defa4170-0d19-0005-0004-bc88714345d2_ActionId">
    <vt:lpwstr>79aefee3-9c5d-4792-b1a5-0df40dfe30c1</vt:lpwstr>
  </property>
  <property fmtid="{D5CDD505-2E9C-101B-9397-08002B2CF9AE}" pid="8" name="MSIP_Label_defa4170-0d19-0005-0004-bc88714345d2_ContentBits">
    <vt:lpwstr>0</vt:lpwstr>
  </property>
</Properties>
</file>