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0" r:id="rId4"/>
    <p:sldId id="272" r:id="rId5"/>
    <p:sldId id="273" r:id="rId6"/>
    <p:sldId id="274" r:id="rId7"/>
    <p:sldId id="275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C736C6-9567-436C-BFA7-84893696D996}" v="7" dt="2025-01-28T07:22:29.087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9" autoAdjust="0"/>
  </p:normalViewPr>
  <p:slideViewPr>
    <p:cSldViewPr>
      <p:cViewPr varScale="1">
        <p:scale>
          <a:sx n="93" d="100"/>
          <a:sy n="93" d="100"/>
        </p:scale>
        <p:origin x="302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1/28/2025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1/28/2025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1/28/2025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1/28/2025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1/28/2025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1/28/2025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FAC1A0-2728-6F86-9B9C-64A60C809838}"/>
              </a:ext>
            </a:extLst>
          </p:cNvPr>
          <p:cNvSpPr/>
          <p:nvPr/>
        </p:nvSpPr>
        <p:spPr>
          <a:xfrm>
            <a:off x="189756" y="116632"/>
            <a:ext cx="11809312" cy="244827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066800"/>
          </a:xfrm>
        </p:spPr>
        <p:txBody>
          <a:bodyPr/>
          <a:lstStyle/>
          <a:p>
            <a:r>
              <a:rPr lang="en-US" dirty="0"/>
              <a:t>Front-End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MODULE- </a:t>
            </a:r>
            <a:r>
              <a:rPr lang="en-US" dirty="0">
                <a:latin typeface="+mj-lt"/>
              </a:rPr>
              <a:t>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76B7A-777F-A674-F7BB-0687210DC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2" y="277217"/>
            <a:ext cx="1905000" cy="2219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0B37AB-FF8D-8880-2928-E6F17D59A386}"/>
              </a:ext>
            </a:extLst>
          </p:cNvPr>
          <p:cNvSpPr txBox="1"/>
          <p:nvPr/>
        </p:nvSpPr>
        <p:spPr>
          <a:xfrm>
            <a:off x="2566020" y="661297"/>
            <a:ext cx="88569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4500" dirty="0">
                <a:solidFill>
                  <a:srgbClr val="C00000"/>
                </a:solidFill>
                <a:latin typeface="Algerian" panose="04020705040A02060702" pitchFamily="82" charset="0"/>
              </a:rPr>
              <a:t>PIMPRI CHINCHWAD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98863-91ED-B5C8-26BD-009EABFD9AFB}"/>
              </a:ext>
            </a:extLst>
          </p:cNvPr>
          <p:cNvSpPr txBox="1"/>
          <p:nvPr/>
        </p:nvSpPr>
        <p:spPr>
          <a:xfrm>
            <a:off x="5878388" y="150266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4000" dirty="0">
                <a:solidFill>
                  <a:srgbClr val="C00000"/>
                </a:solidFill>
                <a:latin typeface="Algerian" panose="04020705040A02060702" pitchFamily="82" charset="0"/>
              </a:rPr>
              <a:t>PUNE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5EFA20-62B3-0609-AA43-CF798DEDFE1D}"/>
              </a:ext>
            </a:extLst>
          </p:cNvPr>
          <p:cNvSpPr txBox="1"/>
          <p:nvPr/>
        </p:nvSpPr>
        <p:spPr>
          <a:xfrm>
            <a:off x="9190756" y="5301208"/>
            <a:ext cx="288032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IN" sz="2400" dirty="0"/>
              <a:t>Name: Harsh </a:t>
            </a:r>
            <a:r>
              <a:rPr lang="en-IN" sz="2400" dirty="0" err="1"/>
              <a:t>Autkar</a:t>
            </a:r>
            <a:endParaRPr lang="en-IN" sz="2400" dirty="0"/>
          </a:p>
          <a:p>
            <a:pPr>
              <a:lnSpc>
                <a:spcPct val="90000"/>
              </a:lnSpc>
            </a:pPr>
            <a:r>
              <a:rPr lang="en-IN" sz="2400" dirty="0"/>
              <a:t>Div: D</a:t>
            </a:r>
          </a:p>
          <a:p>
            <a:pPr>
              <a:lnSpc>
                <a:spcPct val="90000"/>
              </a:lnSpc>
            </a:pPr>
            <a:r>
              <a:rPr lang="en-IN" sz="2400" dirty="0"/>
              <a:t>Batch: D1</a:t>
            </a:r>
          </a:p>
          <a:p>
            <a:pPr>
              <a:lnSpc>
                <a:spcPct val="90000"/>
              </a:lnSpc>
            </a:pPr>
            <a:r>
              <a:rPr lang="en-IN" sz="2400" dirty="0"/>
              <a:t>Roll No: 23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How does the internet work?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13210" y="2276872"/>
            <a:ext cx="7704856" cy="32989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internet connects millions of devices worldwide through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is sent as packets between devices using protocols like TCP/IP.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Routers direct data packets to their destination.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Servers and browsers communicate using HTTP/HTTPS for website 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62139-A3E8-0460-C12A-D5EB81401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1895D75-2808-EF52-260B-24B752A4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b="1" dirty="0"/>
              <a:t>What is a web server?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F9035F9-0AC8-EC61-C60A-C103F5B8D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370" y="2492896"/>
            <a:ext cx="7704856" cy="25922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web server stores website files (HTML, CSS, images,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processes requests from browsers using HTTP.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sends requested files back to users’ browsers.</a:t>
            </a:r>
          </a:p>
        </p:txBody>
      </p:sp>
    </p:spTree>
    <p:extLst>
      <p:ext uri="{BB962C8B-B14F-4D97-AF65-F5344CB8AC3E}">
        <p14:creationId xmlns:p14="http://schemas.microsoft.com/office/powerpoint/2010/main" val="152978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025B3-9CC2-4892-3328-2F1040B99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938CA52-0DF6-E7F6-4082-C52BAF5A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b="1" dirty="0"/>
              <a:t>What is a web browser?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4FDD-D4CA-C1C8-2CCA-5C02C4D6E2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13892" y="2132856"/>
            <a:ext cx="9910116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web browser is software for accessing and displaying websites.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 include Chrome, Firefox, Safari, and Edge.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interprets HTML, CSS, and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Browsers enable navigation through hyperlinks and bookmarks. </a:t>
            </a:r>
          </a:p>
        </p:txBody>
      </p:sp>
    </p:spTree>
    <p:extLst>
      <p:ext uri="{BB962C8B-B14F-4D97-AF65-F5344CB8AC3E}">
        <p14:creationId xmlns:p14="http://schemas.microsoft.com/office/powerpoint/2010/main" val="148099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718B9-4CE7-A4F6-7336-65F93B9AB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AA73313-2C95-B982-2310-63DA39121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Web Hosting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39E3954-A4BA-FC8B-65AB-9FF441F9E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210" y="2276872"/>
            <a:ext cx="7704856" cy="32989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 hosting stores website files on servers accessible over the internet.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Hosting types include shared, VPS, dedicated, and cloud hosting.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domain name is linked to the hosting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Hosting providers include Bluehost, HostGator, and AWS.</a:t>
            </a:r>
          </a:p>
        </p:txBody>
      </p:sp>
    </p:spTree>
    <p:extLst>
      <p:ext uri="{BB962C8B-B14F-4D97-AF65-F5344CB8AC3E}">
        <p14:creationId xmlns:p14="http://schemas.microsoft.com/office/powerpoint/2010/main" val="80418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BCCB5-DC1B-5051-8A27-7838AB231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5C0ABE8-87F5-028A-9EEF-4A064C5B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</a:t>
            </a:r>
            <a:r>
              <a:rPr lang="en-IN" b="1" dirty="0"/>
              <a:t>Internet protocols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8259D3-A6CE-12C0-50E9-14C632CABA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9354" y="2492896"/>
            <a:ext cx="9910116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HTTP/HTTPS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Protocols for transferring website data securely.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TCP/IP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reliable data transmission between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DNS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Translates domain names into IP addresses.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FTP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Transfers files between a computer and a serve </a:t>
            </a:r>
          </a:p>
        </p:txBody>
      </p:sp>
    </p:spTree>
    <p:extLst>
      <p:ext uri="{BB962C8B-B14F-4D97-AF65-F5344CB8AC3E}">
        <p14:creationId xmlns:p14="http://schemas.microsoft.com/office/powerpoint/2010/main" val="144083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F0D56-5B0A-13D5-3746-A311E8E7A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0558479-0507-9525-F2B1-33DDB105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10260630" cy="1020762"/>
          </a:xfrm>
        </p:spPr>
        <p:txBody>
          <a:bodyPr/>
          <a:lstStyle/>
          <a:p>
            <a:r>
              <a:rPr lang="en-US" dirty="0"/>
              <a:t>6. </a:t>
            </a:r>
            <a:r>
              <a:rPr lang="en-US" b="1" dirty="0"/>
              <a:t>Introduction to HTML, CSS, and JavaScript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CFE941-78BF-4F96-CF31-3917742374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3852" y="2420888"/>
            <a:ext cx="919003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Builds the structure (e.g., headings, paragraphs, links).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Styles elements (e.g., colors, fonts, layout).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Adds interactivity (e.g., forms, animations, dynamic updates).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Together, they create responsive and user-friendly web pages. </a:t>
            </a:r>
          </a:p>
        </p:txBody>
      </p:sp>
    </p:spTree>
    <p:extLst>
      <p:ext uri="{BB962C8B-B14F-4D97-AF65-F5344CB8AC3E}">
        <p14:creationId xmlns:p14="http://schemas.microsoft.com/office/powerpoint/2010/main" val="380562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31</TotalTime>
  <Words>323</Words>
  <Application>Microsoft Office PowerPoint</Application>
  <PresentationFormat>Custom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Consolas</vt:lpstr>
      <vt:lpstr>Corbel</vt:lpstr>
      <vt:lpstr>Chalkboard 16x9</vt:lpstr>
      <vt:lpstr>Front-End Development</vt:lpstr>
      <vt:lpstr>1. How does the internet work?</vt:lpstr>
      <vt:lpstr>2. What is a web server?</vt:lpstr>
      <vt:lpstr>3. What is a web browser?</vt:lpstr>
      <vt:lpstr>4. Web Hosting</vt:lpstr>
      <vt:lpstr>5. Internet protocols</vt:lpstr>
      <vt:lpstr>6. Introduction to HTML, CSS, and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A</dc:creator>
  <cp:lastModifiedBy>Harsh A</cp:lastModifiedBy>
  <cp:revision>4</cp:revision>
  <dcterms:created xsi:type="dcterms:W3CDTF">2025-01-27T14:03:28Z</dcterms:created>
  <dcterms:modified xsi:type="dcterms:W3CDTF">2025-01-28T09:10:43Z</dcterms:modified>
</cp:coreProperties>
</file>