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2006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3BA"/>
    <a:srgbClr val="CF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4" d="100"/>
          <a:sy n="34" d="100"/>
        </p:scale>
        <p:origin x="240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1767462"/>
            <a:ext cx="32400479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5672376"/>
            <a:ext cx="32400479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6050-0D78-4C94-86B2-DD30FB0AE250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C3-4216-4A45-B2DF-F92F1F602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17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6050-0D78-4C94-86B2-DD30FB0AE250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C3-4216-4A45-B2DF-F92F1F602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16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574987"/>
            <a:ext cx="9315138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574987"/>
            <a:ext cx="2740540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6050-0D78-4C94-86B2-DD30FB0AE250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C3-4216-4A45-B2DF-F92F1F602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6050-0D78-4C94-86B2-DD30FB0AE250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C3-4216-4A45-B2DF-F92F1F602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6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2692442"/>
            <a:ext cx="3726055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7227343"/>
            <a:ext cx="3726055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6050-0D78-4C94-86B2-DD30FB0AE250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C3-4216-4A45-B2DF-F92F1F602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97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2874937"/>
            <a:ext cx="183602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2874937"/>
            <a:ext cx="183602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6050-0D78-4C94-86B2-DD30FB0AE250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C3-4216-4A45-B2DF-F92F1F602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9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574988"/>
            <a:ext cx="3726055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2647443"/>
            <a:ext cx="182758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3944914"/>
            <a:ext cx="1827589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2647443"/>
            <a:ext cx="18365898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3944914"/>
            <a:ext cx="1836589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6050-0D78-4C94-86B2-DD30FB0AE250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C3-4216-4A45-B2DF-F92F1F602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5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6050-0D78-4C94-86B2-DD30FB0AE250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C3-4216-4A45-B2DF-F92F1F602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83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6050-0D78-4C94-86B2-DD30FB0AE250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C3-4216-4A45-B2DF-F92F1F602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02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719984"/>
            <a:ext cx="1393332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1554966"/>
            <a:ext cx="21870323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239929"/>
            <a:ext cx="1393332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6050-0D78-4C94-86B2-DD30FB0AE250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C3-4216-4A45-B2DF-F92F1F602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68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719984"/>
            <a:ext cx="1393332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1554966"/>
            <a:ext cx="21870323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239929"/>
            <a:ext cx="1393332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6050-0D78-4C94-86B2-DD30FB0AE250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6C3-4216-4A45-B2DF-F92F1F602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4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574988"/>
            <a:ext cx="3726055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2874937"/>
            <a:ext cx="3726055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0009781"/>
            <a:ext cx="97201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6050-0D78-4C94-86B2-DD30FB0AE250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0009781"/>
            <a:ext cx="1458021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0009781"/>
            <a:ext cx="97201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C6C3-4216-4A45-B2DF-F92F1F602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81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69FA-59E3-4626-BC4A-C7701388E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BA1A3-35AB-43FC-B079-542C861CB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40A5B-364F-415E-A155-BA829EECB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t="27909" b="47093"/>
          <a:stretch/>
        </p:blipFill>
        <p:spPr>
          <a:xfrm>
            <a:off x="0" y="0"/>
            <a:ext cx="43200441" cy="10799763"/>
          </a:xfrm>
          <a:prstGeom prst="rect">
            <a:avLst/>
          </a:prstGeom>
        </p:spPr>
      </p:pic>
      <p:pic>
        <p:nvPicPr>
          <p:cNvPr id="1026" name="Picture 2" descr="Microsoft Azure Logo | evolution history and meaning, PNG">
            <a:extLst>
              <a:ext uri="{FF2B5EF4-FFF2-40B4-BE49-F238E27FC236}">
                <a16:creationId xmlns:a16="http://schemas.microsoft.com/office/drawing/2014/main" id="{BF9A5A88-DBF0-431D-8FDE-AC42C955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604"/>
          <a:stretch/>
        </p:blipFill>
        <p:spPr bwMode="auto">
          <a:xfrm>
            <a:off x="7460059" y="-1771988"/>
            <a:ext cx="8313341" cy="1590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icrosoft Azure Logo | evolution history and meaning, PNG">
            <a:extLst>
              <a:ext uri="{FF2B5EF4-FFF2-40B4-BE49-F238E27FC236}">
                <a16:creationId xmlns:a16="http://schemas.microsoft.com/office/drawing/2014/main" id="{4A52F0CE-EE7C-4408-BD35-D421CA59C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3"/>
          <a:stretch/>
        </p:blipFill>
        <p:spPr bwMode="auto">
          <a:xfrm>
            <a:off x="16154599" y="-3753188"/>
            <a:ext cx="19585980" cy="1590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D93C8C-B073-48C5-A1BE-A1DA9EAA5B0F}"/>
              </a:ext>
            </a:extLst>
          </p:cNvPr>
          <p:cNvSpPr txBox="1"/>
          <p:nvPr/>
        </p:nvSpPr>
        <p:spPr>
          <a:xfrm>
            <a:off x="18859500" y="6181852"/>
            <a:ext cx="1432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 B</a:t>
            </a:r>
            <a:r>
              <a:rPr lang="en-IN" sz="7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IN" sz="8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MLSA</a:t>
            </a:r>
            <a:br>
              <a:rPr lang="en-IN" sz="8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8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 for attending</a:t>
            </a:r>
            <a:endParaRPr lang="en-IN" sz="8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Microsoft Azure Logo | evolution history and meaning, PNG">
            <a:extLst>
              <a:ext uri="{FF2B5EF4-FFF2-40B4-BE49-F238E27FC236}">
                <a16:creationId xmlns:a16="http://schemas.microsoft.com/office/drawing/2014/main" id="{70AC92D3-1077-4499-83C9-C2317A3AA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2099" y="-597653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8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Avinash</dc:creator>
  <cp:lastModifiedBy>Harsh Avinash</cp:lastModifiedBy>
  <cp:revision>8</cp:revision>
  <dcterms:created xsi:type="dcterms:W3CDTF">2021-05-25T08:36:23Z</dcterms:created>
  <dcterms:modified xsi:type="dcterms:W3CDTF">2021-05-28T22:38:42Z</dcterms:modified>
</cp:coreProperties>
</file>