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5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54968a2d968bc6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g754968a2d968bc6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754968a2d968bc6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g754968a2d968bc6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54968a2d968bc6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754968a2d968bc6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Internship Project: Air Quality Data Analysis &amp;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t>Harsh Baviskar</a:t>
            </a:r>
          </a:p>
          <a:p>
            <a:r>
              <a:t>Savitribai Phule Pune University</a:t>
            </a:r>
          </a:p>
          <a:p>
            <a:r>
              <a:t>Department of Information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197550" y="98775"/>
            <a:ext cx="8699100" cy="5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Pollution Episodes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 13 &amp; Jan 19: Repeatedly among top 5 worst hours for PM2.5, PM10, CO, NO₂, SO₂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 spike: 16,876 ppb at Jan 13 (likely peak hour traffic/industrial output)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Visual: Line plot of PM2.5 for the month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Comparison and Insights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Delhi's air in January 2023: Hazardous—driven by particulate (PM2.5, PM10) and combustion-related emissions.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Time-of-day effects: Human activity heightens afternoon/evening pollution.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Ozone's role: Inverse/negative correlation, supporting established chemical/photochemical dynamics.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takeaway: Pairing Python tools (static+interactive) enhances exploratory analysis and communication for real-world issues like AQI.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 would like to express my gratitude to </a:t>
            </a:r>
            <a:r>
              <a:rPr lang="en-US" sz="2400" dirty="0" err="1"/>
              <a:t>ShadowFox</a:t>
            </a:r>
            <a:r>
              <a:rPr lang="en-US" sz="2400" dirty="0"/>
              <a:t> for giving me the opportunity to present the tasks I have completed during this internship.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 would also like to extend my thanks to my mentor/coordinator, Mr. Aakash and Mr. Hariharan, for guiding me throughout this experience. I acknowledge that the tasks were completed independently by me. Additionally, I utilized certain reference materials for research purposes and used </a:t>
            </a:r>
            <a:r>
              <a:rPr lang="en-US" sz="2400" dirty="0" err="1"/>
              <a:t>ChatGFT</a:t>
            </a:r>
            <a:r>
              <a:rPr lang="en-US" sz="2400" dirty="0"/>
              <a:t> for generating reference ideas.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3.x</a:t>
            </a:r>
          </a:p>
          <a:p>
            <a:r>
              <a:t>• Pandas, NumPy for data processing</a:t>
            </a:r>
          </a:p>
          <a:p>
            <a:r>
              <a:t>• Matplotlib and Plotly for visualization</a:t>
            </a:r>
          </a:p>
          <a:p>
            <a:r>
              <a:t>• Seaborn for heatmaps</a:t>
            </a:r>
          </a:p>
          <a:p>
            <a:r>
              <a:t>• Google Colab for code execution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Key Analysis: Pollutant Statistics</a:t>
            </a:r>
            <a:br>
              <a:rPr lang="en-US" dirty="0"/>
            </a:br>
            <a:r>
              <a:rPr lang="en-US" dirty="0"/>
              <a:t>(Task 2)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Key pollutants analyzed:</a:t>
            </a:r>
          </a:p>
          <a:p>
            <a:r>
              <a:rPr dirty="0"/>
              <a:t>- PM2.5, PM10, NO₂, SO₂, CO, O₃, NH₃</a:t>
            </a:r>
          </a:p>
          <a:p>
            <a:endParaRPr dirty="0"/>
          </a:p>
          <a:p>
            <a:r>
              <a:rPr dirty="0"/>
              <a:t>Insights from data:</a:t>
            </a:r>
          </a:p>
          <a:p>
            <a:r>
              <a:rPr dirty="0"/>
              <a:t>• Highest average concentration: CO (3814.94 µg/m³)</a:t>
            </a:r>
          </a:p>
          <a:p>
            <a:r>
              <a:rPr dirty="0"/>
              <a:t>• PM2.5 exceeded safe limits across all records</a:t>
            </a:r>
          </a:p>
          <a:p>
            <a:r>
              <a:rPr dirty="0"/>
              <a:t>• NO₂ and SO₂ showed strong correlation with PM pollutants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52400"/>
            <a:ext cx="8809999" cy="53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 txBox="1"/>
          <p:nvPr/>
        </p:nvSpPr>
        <p:spPr>
          <a:xfrm>
            <a:off x="747900" y="5845050"/>
            <a:ext cx="83961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Pollutents data analysis.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Visualizations Overview</a:t>
            </a:r>
            <a:br>
              <a:rPr lang="en-US" dirty="0"/>
            </a:br>
            <a:r>
              <a:rPr lang="en-US" dirty="0"/>
              <a:t>(Task 1)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Visualizations created:</a:t>
            </a:r>
          </a:p>
          <a:p>
            <a:r>
              <a:rPr dirty="0"/>
              <a:t>• Time-series line plots of PM2.5 and PM10</a:t>
            </a:r>
          </a:p>
          <a:p>
            <a:r>
              <a:rPr dirty="0"/>
              <a:t>• Box plots for seasonal variation</a:t>
            </a:r>
          </a:p>
          <a:p>
            <a:r>
              <a:rPr dirty="0"/>
              <a:t>• Heatmap for pollutant correlation</a:t>
            </a:r>
          </a:p>
          <a:p>
            <a:r>
              <a:rPr dirty="0"/>
              <a:t>• Interactive pie and bar charts using </a:t>
            </a:r>
            <a:r>
              <a:rPr dirty="0" err="1"/>
              <a:t>Plotly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endParaRPr dirty="0"/>
          </a:p>
          <a:p>
            <a:endParaRPr dirty="0"/>
          </a:p>
          <a:p>
            <a:r>
              <a:rPr dirty="0"/>
              <a:t>These visualizations helped identify daily trends, outliers, and relationships among pollutants.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782740C-848E-B738-0E20-48DDCFA469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37"/>
          <a:stretch>
            <a:fillRect/>
          </a:stretch>
        </p:blipFill>
        <p:spPr>
          <a:xfrm>
            <a:off x="0" y="0"/>
            <a:ext cx="4572000" cy="34104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6A316E-D83F-FE83-0951-0BE873433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8" y="3340603"/>
            <a:ext cx="4439282" cy="30674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89D01F-F692-2A40-D808-518336DA5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0"/>
            <a:ext cx="4572000" cy="31817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18A9CCE-92A3-91B8-22DD-B960C83D0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47575"/>
            <a:ext cx="4572000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7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0082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"/>
          <p:cNvSpPr txBox="1"/>
          <p:nvPr/>
        </p:nvSpPr>
        <p:spPr>
          <a:xfrm>
            <a:off x="381688" y="4864093"/>
            <a:ext cx="83115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Pollutents spread across various time of the day.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3550" cy="50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"/>
          <p:cNvSpPr txBox="1"/>
          <p:nvPr/>
        </p:nvSpPr>
        <p:spPr>
          <a:xfrm>
            <a:off x="160200" y="5329761"/>
            <a:ext cx="8823600" cy="11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Pollutents and the threshold(healthy amount) and the total hours exceeded over the month.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