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72" r:id="rId15"/>
    <p:sldId id="286" r:id="rId16"/>
    <p:sldId id="287" r:id="rId17"/>
    <p:sldId id="288" r:id="rId18"/>
    <p:sldId id="289" r:id="rId19"/>
    <p:sldId id="290" r:id="rId20"/>
    <p:sldId id="291" r:id="rId21"/>
    <p:sldId id="292" r:id="rId22"/>
    <p:sldId id="273" r:id="rId23"/>
    <p:sldId id="277" r:id="rId24"/>
    <p:sldId id="274" r:id="rId25"/>
    <p:sldId id="276" r:id="rId26"/>
    <p:sldId id="279" r:id="rId27"/>
    <p:sldId id="280" r:id="rId28"/>
    <p:sldId id="281" r:id="rId29"/>
    <p:sldId id="278" r:id="rId30"/>
    <p:sldId id="282" r:id="rId31"/>
    <p:sldId id="283" r:id="rId32"/>
    <p:sldId id="284" r:id="rId33"/>
    <p:sldId id="285" r:id="rId34"/>
    <p:sldId id="265" r:id="rId35"/>
    <p:sldId id="266"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DfeF6pinZqC07iyWJ3s/eIq0B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10.xml"/><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670099" y="2297500"/>
            <a:ext cx="4593350" cy="2057400"/>
          </a:xfrm>
          <a:prstGeom prst="rect">
            <a:avLst/>
          </a:prstGeom>
          <a:noFill/>
          <a:ln>
            <a:noFill/>
          </a:ln>
        </p:spPr>
      </p:pic>
      <p:sp>
        <p:nvSpPr>
          <p:cNvPr id="85" name="Google Shape;85;p1"/>
          <p:cNvSpPr txBox="1"/>
          <p:nvPr/>
        </p:nvSpPr>
        <p:spPr>
          <a:xfrm rot="10800000">
            <a:off x="589400" y="6297075"/>
            <a:ext cx="308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86" name="Google Shape;86;p1"/>
          <p:cNvSpPr txBox="1"/>
          <p:nvPr/>
        </p:nvSpPr>
        <p:spPr>
          <a:xfrm>
            <a:off x="468775" y="4354900"/>
            <a:ext cx="3777300" cy="2221091"/>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600" b="1" dirty="0">
                <a:solidFill>
                  <a:schemeClr val="dk1"/>
                </a:solidFill>
                <a:latin typeface="Times New Roman" pitchFamily="18" charset="0"/>
                <a:ea typeface="Times New Roman"/>
                <a:cs typeface="Times New Roman" pitchFamily="18" charset="0"/>
                <a:sym typeface="Times New Roman"/>
              </a:rPr>
              <a:t>Submitted By:-</a:t>
            </a:r>
            <a:endParaRPr sz="2600" b="1">
              <a:solidFill>
                <a:schemeClr val="dk1"/>
              </a:solidFill>
              <a:latin typeface="Times New Roman" pitchFamily="18" charset="0"/>
              <a:ea typeface="Times New Roman"/>
              <a:cs typeface="Times New Roman" pitchFamily="18" charset="0"/>
              <a:sym typeface="Times New Roman"/>
            </a:endParaRPr>
          </a:p>
          <a:p>
            <a:pPr marL="0" lvl="0" indent="0" algn="l" rtl="0">
              <a:lnSpc>
                <a:spcPct val="90000"/>
              </a:lnSpc>
              <a:spcBef>
                <a:spcPts val="1000"/>
              </a:spcBef>
              <a:spcAft>
                <a:spcPts val="0"/>
              </a:spcAft>
              <a:buNone/>
            </a:pPr>
            <a:r>
              <a:rPr lang="en-US" sz="2800" b="1" dirty="0" err="1">
                <a:solidFill>
                  <a:schemeClr val="dk1"/>
                </a:solidFill>
                <a:latin typeface="Times New Roman" pitchFamily="18" charset="0"/>
                <a:ea typeface="Calibri"/>
                <a:cs typeface="Times New Roman" pitchFamily="18" charset="0"/>
                <a:sym typeface="Calibri"/>
              </a:rPr>
              <a:t>Sujay</a:t>
            </a:r>
            <a:r>
              <a:rPr lang="en-US" sz="2800" b="1" dirty="0">
                <a:solidFill>
                  <a:schemeClr val="dk1"/>
                </a:solidFill>
                <a:latin typeface="Times New Roman" pitchFamily="18" charset="0"/>
                <a:ea typeface="Calibri"/>
                <a:cs typeface="Times New Roman" pitchFamily="18" charset="0"/>
                <a:sym typeface="Calibri"/>
              </a:rPr>
              <a:t> </a:t>
            </a:r>
            <a:r>
              <a:rPr lang="en-US" sz="2800" b="1" dirty="0" err="1">
                <a:solidFill>
                  <a:schemeClr val="dk1"/>
                </a:solidFill>
                <a:latin typeface="Times New Roman" pitchFamily="18" charset="0"/>
                <a:ea typeface="Calibri"/>
                <a:cs typeface="Times New Roman" pitchFamily="18" charset="0"/>
                <a:sym typeface="Calibri"/>
              </a:rPr>
              <a:t>Gangwar</a:t>
            </a:r>
            <a:endParaRPr sz="2800" b="1">
              <a:solidFill>
                <a:schemeClr val="dk1"/>
              </a:solidFill>
              <a:latin typeface="Times New Roman" pitchFamily="18" charset="0"/>
              <a:ea typeface="Calibri"/>
              <a:cs typeface="Times New Roman" pitchFamily="18" charset="0"/>
              <a:sym typeface="Calibri"/>
            </a:endParaRPr>
          </a:p>
          <a:p>
            <a:pPr marL="0" lvl="0" indent="0" algn="l" rtl="0">
              <a:lnSpc>
                <a:spcPct val="90000"/>
              </a:lnSpc>
              <a:spcBef>
                <a:spcPts val="1000"/>
              </a:spcBef>
              <a:spcAft>
                <a:spcPts val="0"/>
              </a:spcAft>
              <a:buNone/>
            </a:pPr>
            <a:r>
              <a:rPr lang="en-US" sz="2800" b="1" dirty="0">
                <a:solidFill>
                  <a:schemeClr val="dk1"/>
                </a:solidFill>
                <a:latin typeface="Times New Roman" pitchFamily="18" charset="0"/>
                <a:ea typeface="Calibri"/>
                <a:cs typeface="Times New Roman" pitchFamily="18" charset="0"/>
                <a:sym typeface="Calibri"/>
              </a:rPr>
              <a:t>Harsh </a:t>
            </a:r>
            <a:r>
              <a:rPr lang="en-US" sz="2800" b="1" dirty="0" err="1" smtClean="0">
                <a:solidFill>
                  <a:schemeClr val="dk1"/>
                </a:solidFill>
                <a:latin typeface="Times New Roman" pitchFamily="18" charset="0"/>
                <a:ea typeface="Calibri"/>
                <a:cs typeface="Times New Roman" pitchFamily="18" charset="0"/>
                <a:sym typeface="Calibri"/>
              </a:rPr>
              <a:t>Saxena</a:t>
            </a:r>
            <a:r>
              <a:rPr lang="en-US" sz="2800" b="1" dirty="0" smtClean="0">
                <a:solidFill>
                  <a:schemeClr val="dk1"/>
                </a:solidFill>
                <a:latin typeface="Times New Roman" pitchFamily="18" charset="0"/>
                <a:ea typeface="Calibri"/>
                <a:cs typeface="Times New Roman" pitchFamily="18" charset="0"/>
                <a:sym typeface="Calibri"/>
              </a:rPr>
              <a:t> (</a:t>
            </a:r>
            <a:r>
              <a:rPr lang="en-US" sz="2800" b="1" dirty="0">
                <a:solidFill>
                  <a:schemeClr val="dk1"/>
                </a:solidFill>
                <a:latin typeface="Times New Roman" pitchFamily="18" charset="0"/>
                <a:ea typeface="Calibri"/>
                <a:cs typeface="Times New Roman" pitchFamily="18" charset="0"/>
                <a:sym typeface="Calibri"/>
              </a:rPr>
              <a:t>I)</a:t>
            </a:r>
            <a:endParaRPr sz="2800" b="1">
              <a:solidFill>
                <a:schemeClr val="dk1"/>
              </a:solidFill>
              <a:latin typeface="Times New Roman" pitchFamily="18" charset="0"/>
              <a:ea typeface="Calibri"/>
              <a:cs typeface="Times New Roman" pitchFamily="18" charset="0"/>
              <a:sym typeface="Calibri"/>
            </a:endParaRPr>
          </a:p>
          <a:p>
            <a:pPr marL="0" lvl="0" indent="0" algn="l" rtl="0">
              <a:lnSpc>
                <a:spcPct val="90000"/>
              </a:lnSpc>
              <a:spcBef>
                <a:spcPts val="1000"/>
              </a:spcBef>
              <a:spcAft>
                <a:spcPts val="0"/>
              </a:spcAft>
              <a:buClr>
                <a:schemeClr val="dk1"/>
              </a:buClr>
              <a:buSzPts val="2600"/>
              <a:buFont typeface="Arial"/>
              <a:buNone/>
            </a:pPr>
            <a:r>
              <a:rPr lang="en-US" sz="2800" b="1" dirty="0" err="1">
                <a:solidFill>
                  <a:schemeClr val="dk1"/>
                </a:solidFill>
                <a:latin typeface="Times New Roman" pitchFamily="18" charset="0"/>
                <a:ea typeface="Calibri"/>
                <a:cs typeface="Times New Roman" pitchFamily="18" charset="0"/>
                <a:sym typeface="Calibri"/>
              </a:rPr>
              <a:t>Utkarsh</a:t>
            </a:r>
            <a:r>
              <a:rPr lang="en-US" sz="2800" b="1" dirty="0">
                <a:solidFill>
                  <a:schemeClr val="dk1"/>
                </a:solidFill>
                <a:latin typeface="Times New Roman" pitchFamily="18" charset="0"/>
                <a:ea typeface="Calibri"/>
                <a:cs typeface="Times New Roman" pitchFamily="18" charset="0"/>
                <a:sym typeface="Calibri"/>
              </a:rPr>
              <a:t> Sharma             </a:t>
            </a:r>
            <a:r>
              <a:rPr lang="en-US" sz="2800" dirty="0">
                <a:solidFill>
                  <a:schemeClr val="dk1"/>
                </a:solidFill>
                <a:latin typeface="Times New Roman" pitchFamily="18" charset="0"/>
                <a:ea typeface="Calibri"/>
                <a:cs typeface="Times New Roman" pitchFamily="18" charset="0"/>
                <a:sym typeface="Calibri"/>
              </a:rPr>
              <a:t>        </a:t>
            </a:r>
            <a:endParaRPr sz="2400">
              <a:latin typeface="Times New Roman" pitchFamily="18" charset="0"/>
              <a:ea typeface="Times New Roman"/>
              <a:cs typeface="Times New Roman" pitchFamily="18" charset="0"/>
              <a:sym typeface="Times New Roman"/>
            </a:endParaRPr>
          </a:p>
        </p:txBody>
      </p:sp>
      <p:sp>
        <p:nvSpPr>
          <p:cNvPr id="87" name="Google Shape;87;p1"/>
          <p:cNvSpPr txBox="1"/>
          <p:nvPr/>
        </p:nvSpPr>
        <p:spPr>
          <a:xfrm>
            <a:off x="1178725" y="107125"/>
            <a:ext cx="10005600" cy="25704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Clr>
                <a:schemeClr val="dk1"/>
              </a:buClr>
              <a:buSzPts val="1100"/>
              <a:buFont typeface="Arial"/>
              <a:buNone/>
            </a:pPr>
            <a:r>
              <a:rPr lang="en-US" sz="2600" b="1" u="sng">
                <a:solidFill>
                  <a:schemeClr val="dk1"/>
                </a:solidFill>
                <a:latin typeface="Times New Roman"/>
                <a:ea typeface="Times New Roman"/>
                <a:cs typeface="Times New Roman"/>
                <a:sym typeface="Times New Roman"/>
              </a:rPr>
              <a:t>PROJECT PRESENTATION</a:t>
            </a:r>
            <a:endParaRPr sz="2600" b="1" u="sng">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1100"/>
              <a:buFont typeface="Arial"/>
              <a:buNone/>
            </a:pPr>
            <a:r>
              <a:rPr lang="en-US" sz="2600" b="1" u="sng">
                <a:solidFill>
                  <a:schemeClr val="dk1"/>
                </a:solidFill>
                <a:latin typeface="Times New Roman"/>
                <a:ea typeface="Times New Roman"/>
                <a:cs typeface="Times New Roman"/>
                <a:sym typeface="Times New Roman"/>
              </a:rPr>
              <a:t>ON</a:t>
            </a:r>
            <a:endParaRPr sz="2600" b="1" u="sng">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1100"/>
              <a:buFont typeface="Arial"/>
              <a:buNone/>
            </a:pPr>
            <a:r>
              <a:rPr lang="en-US" sz="2600" b="1" u="sng">
                <a:solidFill>
                  <a:schemeClr val="dk1"/>
                </a:solidFill>
                <a:latin typeface="Times New Roman"/>
                <a:ea typeface="Times New Roman"/>
                <a:cs typeface="Times New Roman"/>
                <a:sym typeface="Times New Roman"/>
              </a:rPr>
              <a:t>“RESUME BUILDER WEBSITE ”</a:t>
            </a:r>
            <a:endParaRPr sz="2600" b="1" u="sng">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1100"/>
              <a:buFont typeface="Arial"/>
              <a:buNone/>
            </a:pPr>
            <a:r>
              <a:rPr lang="en-US" sz="2600" b="1" u="sng">
                <a:solidFill>
                  <a:schemeClr val="dk1"/>
                </a:solidFill>
                <a:latin typeface="Times New Roman"/>
                <a:ea typeface="Times New Roman"/>
                <a:cs typeface="Times New Roman"/>
                <a:sym typeface="Times New Roman"/>
              </a:rPr>
              <a:t>GROUP NUMBER – 09</a:t>
            </a:r>
            <a:endParaRPr sz="2600" b="1" u="sng">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b="1" u="sng">
              <a:latin typeface="Times New Roman"/>
              <a:ea typeface="Times New Roman"/>
              <a:cs typeface="Times New Roman"/>
              <a:sym typeface="Times New Roman"/>
            </a:endParaRPr>
          </a:p>
        </p:txBody>
      </p:sp>
      <p:sp>
        <p:nvSpPr>
          <p:cNvPr id="88" name="Google Shape;88;p1"/>
          <p:cNvSpPr txBox="1"/>
          <p:nvPr/>
        </p:nvSpPr>
        <p:spPr>
          <a:xfrm>
            <a:off x="8331375" y="4354900"/>
            <a:ext cx="39648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b="1" dirty="0">
                <a:latin typeface="Times New Roman"/>
                <a:ea typeface="Times New Roman"/>
                <a:cs typeface="Times New Roman"/>
                <a:sym typeface="Times New Roman"/>
              </a:rPr>
              <a:t>Submitted To:-</a:t>
            </a:r>
            <a:endParaRPr sz="2600" b="1">
              <a:latin typeface="Times New Roman"/>
              <a:ea typeface="Times New Roman"/>
              <a:cs typeface="Times New Roman"/>
              <a:sym typeface="Times New Roman"/>
            </a:endParaRPr>
          </a:p>
          <a:p>
            <a:pPr marL="0" lvl="0" indent="0" algn="l" rtl="0">
              <a:spcBef>
                <a:spcPts val="0"/>
              </a:spcBef>
              <a:spcAft>
                <a:spcPts val="0"/>
              </a:spcAft>
              <a:buNone/>
            </a:pPr>
            <a:r>
              <a:rPr lang="en-US" sz="2600" b="1" dirty="0" err="1">
                <a:latin typeface="Times New Roman"/>
                <a:ea typeface="Times New Roman"/>
                <a:cs typeface="Times New Roman"/>
                <a:sym typeface="Times New Roman"/>
              </a:rPr>
              <a:t>Mr.Satish</a:t>
            </a:r>
            <a:r>
              <a:rPr lang="en-US" sz="2600" b="1" dirty="0">
                <a:latin typeface="Times New Roman"/>
                <a:ea typeface="Times New Roman"/>
                <a:cs typeface="Times New Roman"/>
                <a:sym typeface="Times New Roman"/>
              </a:rPr>
              <a:t> Singh </a:t>
            </a:r>
            <a:r>
              <a:rPr lang="en-US" sz="2600" b="1" dirty="0" err="1">
                <a:latin typeface="Times New Roman"/>
                <a:ea typeface="Times New Roman"/>
                <a:cs typeface="Times New Roman"/>
                <a:sym typeface="Times New Roman"/>
              </a:rPr>
              <a:t>Mekale</a:t>
            </a:r>
            <a:endParaRPr sz="2600" b="1">
              <a:latin typeface="Times New Roman"/>
              <a:ea typeface="Times New Roman"/>
              <a:cs typeface="Times New Roman"/>
              <a:sym typeface="Times New Roman"/>
            </a:endParaRPr>
          </a:p>
          <a:p>
            <a:pPr marL="0" lvl="0" indent="0" algn="l" rtl="0">
              <a:spcBef>
                <a:spcPts val="0"/>
              </a:spcBef>
              <a:spcAft>
                <a:spcPts val="0"/>
              </a:spcAft>
              <a:buNone/>
            </a:pPr>
            <a:r>
              <a:rPr lang="en-US" sz="2600" b="1" dirty="0">
                <a:latin typeface="Times New Roman"/>
                <a:ea typeface="Times New Roman"/>
                <a:cs typeface="Times New Roman"/>
                <a:sym typeface="Times New Roman"/>
              </a:rPr>
              <a:t>(Project Head)</a:t>
            </a:r>
            <a:endParaRPr sz="2600" b="1">
              <a:latin typeface="Times New Roman"/>
              <a:ea typeface="Times New Roman"/>
              <a:cs typeface="Times New Roman"/>
              <a:sym typeface="Times New Roman"/>
            </a:endParaRPr>
          </a:p>
          <a:p>
            <a:pPr marL="0" lvl="0" indent="0" algn="l" rtl="0">
              <a:spcBef>
                <a:spcPts val="0"/>
              </a:spcBef>
              <a:spcAft>
                <a:spcPts val="0"/>
              </a:spcAft>
              <a:buNone/>
            </a:pPr>
            <a:r>
              <a:rPr lang="en-US" sz="2600" b="1" dirty="0" err="1" smtClean="0">
                <a:latin typeface="Times New Roman"/>
                <a:ea typeface="Times New Roman"/>
                <a:cs typeface="Times New Roman"/>
                <a:sym typeface="Times New Roman"/>
              </a:rPr>
              <a:t>Mr.Imtiyazul</a:t>
            </a:r>
            <a:r>
              <a:rPr lang="en-US" sz="2600" b="1" dirty="0" smtClean="0">
                <a:latin typeface="Times New Roman"/>
                <a:ea typeface="Times New Roman"/>
                <a:cs typeface="Times New Roman"/>
                <a:sym typeface="Times New Roman"/>
              </a:rPr>
              <a:t> </a:t>
            </a:r>
            <a:r>
              <a:rPr lang="en-US" sz="2600" b="1" dirty="0" err="1" smtClean="0">
                <a:latin typeface="Times New Roman"/>
                <a:ea typeface="Times New Roman"/>
                <a:cs typeface="Times New Roman"/>
                <a:sym typeface="Times New Roman"/>
              </a:rPr>
              <a:t>Haq</a:t>
            </a:r>
            <a:endParaRPr sz="2600" b="1">
              <a:latin typeface="Times New Roman"/>
              <a:ea typeface="Times New Roman"/>
              <a:cs typeface="Times New Roman"/>
              <a:sym typeface="Times New Roman"/>
            </a:endParaRPr>
          </a:p>
          <a:p>
            <a:pPr marL="0" lvl="0" indent="0" algn="l" rtl="0">
              <a:spcBef>
                <a:spcPts val="0"/>
              </a:spcBef>
              <a:spcAft>
                <a:spcPts val="0"/>
              </a:spcAft>
              <a:buNone/>
            </a:pPr>
            <a:r>
              <a:rPr lang="en-US" sz="2600" b="1" dirty="0">
                <a:latin typeface="Times New Roman"/>
                <a:ea typeface="Times New Roman"/>
                <a:cs typeface="Times New Roman"/>
                <a:sym typeface="Times New Roman"/>
              </a:rPr>
              <a:t>(</a:t>
            </a:r>
            <a:r>
              <a:rPr lang="en-US" sz="2600" b="1">
                <a:latin typeface="Times New Roman"/>
                <a:ea typeface="Times New Roman"/>
                <a:cs typeface="Times New Roman"/>
                <a:sym typeface="Times New Roman"/>
              </a:rPr>
              <a:t>Project </a:t>
            </a:r>
            <a:r>
              <a:rPr lang="en-US" sz="2600" b="1" smtClean="0">
                <a:latin typeface="Times New Roman"/>
                <a:ea typeface="Times New Roman"/>
                <a:cs typeface="Times New Roman"/>
                <a:sym typeface="Times New Roman"/>
              </a:rPr>
              <a:t>Guide)</a:t>
            </a:r>
            <a:endParaRPr sz="2600" b="1">
              <a:latin typeface="Times New Roman"/>
              <a:ea typeface="Times New Roman"/>
              <a:cs typeface="Times New Roman"/>
              <a:sym typeface="Times New Roman"/>
            </a:endParaRPr>
          </a:p>
          <a:p>
            <a:pPr marL="0" lvl="0" indent="0" algn="l" rtl="0">
              <a:spcBef>
                <a:spcPts val="0"/>
              </a:spcBef>
              <a:spcAft>
                <a:spcPts val="0"/>
              </a:spcAft>
              <a:buNone/>
            </a:pPr>
            <a:endParaRPr sz="26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DAA85-E259-8B7C-6A76-EFC7032F7EC4}"/>
              </a:ext>
            </a:extLst>
          </p:cNvPr>
          <p:cNvSpPr>
            <a:spLocks noGrp="1"/>
          </p:cNvSpPr>
          <p:nvPr>
            <p:ph type="title"/>
          </p:nvPr>
        </p:nvSpPr>
        <p:spPr>
          <a:xfrm>
            <a:off x="560001" y="80877"/>
            <a:ext cx="10515600" cy="687473"/>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HOME PAGE SECTION</a:t>
            </a:r>
            <a:endParaRPr lang="en-IN" sz="32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186FD36D-590A-363E-418D-525E61F55890}"/>
              </a:ext>
            </a:extLst>
          </p:cNvPr>
          <p:cNvPicPr>
            <a:picLocks noChangeAspect="1"/>
          </p:cNvPicPr>
          <p:nvPr/>
        </p:nvPicPr>
        <p:blipFill>
          <a:blip r:embed="rId2"/>
          <a:stretch>
            <a:fillRect/>
          </a:stretch>
        </p:blipFill>
        <p:spPr>
          <a:xfrm>
            <a:off x="457200" y="1000897"/>
            <a:ext cx="11442357" cy="5486399"/>
          </a:xfrm>
          <a:prstGeom prst="rect">
            <a:avLst/>
          </a:prstGeom>
        </p:spPr>
      </p:pic>
      <p:pic>
        <p:nvPicPr>
          <p:cNvPr id="4" name="Picture 3" descr="Screenshot (6).png"/>
          <p:cNvPicPr>
            <a:picLocks noChangeAspect="1"/>
          </p:cNvPicPr>
          <p:nvPr/>
        </p:nvPicPr>
        <p:blipFill>
          <a:blip r:embed="rId3"/>
          <a:stretch>
            <a:fillRect/>
          </a:stretch>
        </p:blipFill>
        <p:spPr>
          <a:xfrm>
            <a:off x="393895" y="829994"/>
            <a:ext cx="11563644" cy="5809957"/>
          </a:xfrm>
          <a:prstGeom prst="rect">
            <a:avLst/>
          </a:prstGeom>
        </p:spPr>
      </p:pic>
    </p:spTree>
    <p:extLst>
      <p:ext uri="{BB962C8B-B14F-4D97-AF65-F5344CB8AC3E}">
        <p14:creationId xmlns:p14="http://schemas.microsoft.com/office/powerpoint/2010/main" xmlns="" val="544931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C3F48-48D2-C52D-358F-458ED3BA304E}"/>
              </a:ext>
            </a:extLst>
          </p:cNvPr>
          <p:cNvSpPr>
            <a:spLocks noGrp="1"/>
          </p:cNvSpPr>
          <p:nvPr>
            <p:ph type="title"/>
          </p:nvPr>
        </p:nvSpPr>
        <p:spPr>
          <a:xfrm>
            <a:off x="838200" y="167418"/>
            <a:ext cx="10515600" cy="623416"/>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FEATURES OF OUR RESUME SITE</a:t>
            </a:r>
            <a:endParaRPr lang="en-IN" sz="32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3BFB20A-185C-998F-D29E-18E2594C2D36}"/>
              </a:ext>
            </a:extLst>
          </p:cNvPr>
          <p:cNvPicPr>
            <a:picLocks noChangeAspect="1"/>
          </p:cNvPicPr>
          <p:nvPr/>
        </p:nvPicPr>
        <p:blipFill rotWithShape="1">
          <a:blip r:embed="rId2"/>
          <a:srcRect t="7547"/>
          <a:stretch/>
        </p:blipFill>
        <p:spPr>
          <a:xfrm>
            <a:off x="444843" y="790834"/>
            <a:ext cx="11343503" cy="5795317"/>
          </a:xfrm>
          <a:prstGeom prst="rect">
            <a:avLst/>
          </a:prstGeom>
        </p:spPr>
      </p:pic>
      <p:pic>
        <p:nvPicPr>
          <p:cNvPr id="4" name="Picture 3" descr="Screenshot (7).png"/>
          <p:cNvPicPr>
            <a:picLocks noChangeAspect="1"/>
          </p:cNvPicPr>
          <p:nvPr/>
        </p:nvPicPr>
        <p:blipFill>
          <a:blip r:embed="rId3"/>
          <a:stretch>
            <a:fillRect/>
          </a:stretch>
        </p:blipFill>
        <p:spPr>
          <a:xfrm>
            <a:off x="492368" y="801858"/>
            <a:ext cx="11324494" cy="5824025"/>
          </a:xfrm>
          <a:prstGeom prst="rect">
            <a:avLst/>
          </a:prstGeom>
        </p:spPr>
      </p:pic>
    </p:spTree>
    <p:extLst>
      <p:ext uri="{BB962C8B-B14F-4D97-AF65-F5344CB8AC3E}">
        <p14:creationId xmlns:p14="http://schemas.microsoft.com/office/powerpoint/2010/main" xmlns="" val="308186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CB5AF-7100-FA60-A78D-BEE81550336E}"/>
              </a:ext>
            </a:extLst>
          </p:cNvPr>
          <p:cNvSpPr>
            <a:spLocks noGrp="1"/>
          </p:cNvSpPr>
          <p:nvPr>
            <p:ph type="title"/>
          </p:nvPr>
        </p:nvSpPr>
        <p:spPr>
          <a:xfrm>
            <a:off x="630194" y="130348"/>
            <a:ext cx="10501183" cy="896250"/>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CONTD…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E6C764CB-13D1-CCCB-FF74-7EC88638663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BF09F79E-F41C-CA4E-2CB6-1860838AF30A}"/>
              </a:ext>
            </a:extLst>
          </p:cNvPr>
          <p:cNvPicPr>
            <a:picLocks noChangeAspect="1"/>
          </p:cNvPicPr>
          <p:nvPr/>
        </p:nvPicPr>
        <p:blipFill>
          <a:blip r:embed="rId2"/>
          <a:stretch>
            <a:fillRect/>
          </a:stretch>
        </p:blipFill>
        <p:spPr>
          <a:xfrm>
            <a:off x="430426" y="803189"/>
            <a:ext cx="11331147" cy="5656993"/>
          </a:xfrm>
          <a:prstGeom prst="rect">
            <a:avLst/>
          </a:prstGeom>
        </p:spPr>
      </p:pic>
      <p:pic>
        <p:nvPicPr>
          <p:cNvPr id="6" name="Picture 5" descr="Screenshot (8).png"/>
          <p:cNvPicPr>
            <a:picLocks noChangeAspect="1"/>
          </p:cNvPicPr>
          <p:nvPr/>
        </p:nvPicPr>
        <p:blipFill>
          <a:blip r:embed="rId3"/>
          <a:stretch>
            <a:fillRect/>
          </a:stretch>
        </p:blipFill>
        <p:spPr>
          <a:xfrm>
            <a:off x="211015" y="787791"/>
            <a:ext cx="11774660" cy="5880295"/>
          </a:xfrm>
          <a:prstGeom prst="rect">
            <a:avLst/>
          </a:prstGeom>
        </p:spPr>
      </p:pic>
    </p:spTree>
    <p:extLst>
      <p:ext uri="{BB962C8B-B14F-4D97-AF65-F5344CB8AC3E}">
        <p14:creationId xmlns:p14="http://schemas.microsoft.com/office/powerpoint/2010/main" xmlns="" val="3611512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9EA3A-ABA8-B750-674A-F5579036E586}"/>
              </a:ext>
            </a:extLst>
          </p:cNvPr>
          <p:cNvSpPr>
            <a:spLocks noGrp="1"/>
          </p:cNvSpPr>
          <p:nvPr>
            <p:ph type="title"/>
          </p:nvPr>
        </p:nvSpPr>
        <p:spPr>
          <a:xfrm>
            <a:off x="633045" y="0"/>
            <a:ext cx="10469151" cy="824448"/>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CONTD…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BBE75717-E427-E705-50BD-53EE121FF94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0DDCFD22-9E39-E042-A958-D4A167279007}"/>
              </a:ext>
            </a:extLst>
          </p:cNvPr>
          <p:cNvPicPr>
            <a:picLocks noChangeAspect="1"/>
          </p:cNvPicPr>
          <p:nvPr/>
        </p:nvPicPr>
        <p:blipFill>
          <a:blip r:embed="rId2"/>
          <a:stretch>
            <a:fillRect/>
          </a:stretch>
        </p:blipFill>
        <p:spPr>
          <a:xfrm>
            <a:off x="572529" y="1433384"/>
            <a:ext cx="11203460" cy="5417826"/>
          </a:xfrm>
          <a:prstGeom prst="rect">
            <a:avLst/>
          </a:prstGeom>
        </p:spPr>
      </p:pic>
      <p:pic>
        <p:nvPicPr>
          <p:cNvPr id="6" name="Picture 5" descr="Screenshot (9).png"/>
          <p:cNvPicPr>
            <a:picLocks noChangeAspect="1"/>
          </p:cNvPicPr>
          <p:nvPr/>
        </p:nvPicPr>
        <p:blipFill>
          <a:blip r:embed="rId3"/>
          <a:stretch>
            <a:fillRect/>
          </a:stretch>
        </p:blipFill>
        <p:spPr>
          <a:xfrm>
            <a:off x="321781" y="661181"/>
            <a:ext cx="11692028" cy="5894364"/>
          </a:xfrm>
          <a:prstGeom prst="rect">
            <a:avLst/>
          </a:prstGeom>
        </p:spPr>
      </p:pic>
    </p:spTree>
    <p:extLst>
      <p:ext uri="{BB962C8B-B14F-4D97-AF65-F5344CB8AC3E}">
        <p14:creationId xmlns:p14="http://schemas.microsoft.com/office/powerpoint/2010/main" xmlns="" val="2070507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56054" y="171620"/>
            <a:ext cx="10797746" cy="870551"/>
          </a:xfrm>
        </p:spPr>
        <p:txBody>
          <a:bodyPr>
            <a:normAutofit/>
          </a:bodyPr>
          <a:lstStyle/>
          <a:p>
            <a:pPr algn="ctr"/>
            <a:r>
              <a:rPr lang="en-US" sz="3200" b="1" u="sng" dirty="0">
                <a:latin typeface="Times New Roman" panose="02020603050405020304" pitchFamily="18" charset="0"/>
                <a:cs typeface="Times New Roman" panose="02020603050405020304" pitchFamily="18" charset="0"/>
              </a:rPr>
              <a:t>FOOTER SECTION/OTHER DETAILS</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24B66EE5-C996-565C-1699-C827B5DB0BC8}"/>
              </a:ext>
            </a:extLst>
          </p:cNvPr>
          <p:cNvPicPr>
            <a:picLocks noChangeAspect="1"/>
          </p:cNvPicPr>
          <p:nvPr/>
        </p:nvPicPr>
        <p:blipFill>
          <a:blip r:embed="rId2"/>
          <a:stretch>
            <a:fillRect/>
          </a:stretch>
        </p:blipFill>
        <p:spPr>
          <a:xfrm>
            <a:off x="345989" y="1111123"/>
            <a:ext cx="11528854" cy="5575257"/>
          </a:xfrm>
          <a:prstGeom prst="rect">
            <a:avLst/>
          </a:prstGeom>
        </p:spPr>
      </p:pic>
      <p:pic>
        <p:nvPicPr>
          <p:cNvPr id="6" name="Picture 5" descr="Screenshot (10).png"/>
          <p:cNvPicPr>
            <a:picLocks noChangeAspect="1"/>
          </p:cNvPicPr>
          <p:nvPr/>
        </p:nvPicPr>
        <p:blipFill>
          <a:blip r:embed="rId3"/>
          <a:stretch>
            <a:fillRect/>
          </a:stretch>
        </p:blipFill>
        <p:spPr>
          <a:xfrm>
            <a:off x="211015" y="872197"/>
            <a:ext cx="11690254" cy="5711483"/>
          </a:xfrm>
          <a:prstGeom prst="rect">
            <a:avLst/>
          </a:prstGeom>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48640" y="1"/>
            <a:ext cx="10847363" cy="717452"/>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ABOUT US SECTION</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24B66EE5-C996-565C-1699-C827B5DB0BC8}"/>
              </a:ext>
            </a:extLst>
          </p:cNvPr>
          <p:cNvPicPr>
            <a:picLocks noChangeAspect="1"/>
          </p:cNvPicPr>
          <p:nvPr/>
        </p:nvPicPr>
        <p:blipFill>
          <a:blip r:embed="rId2"/>
          <a:stretch>
            <a:fillRect/>
          </a:stretch>
        </p:blipFill>
        <p:spPr>
          <a:xfrm>
            <a:off x="345989" y="1111123"/>
            <a:ext cx="11528854" cy="5575257"/>
          </a:xfrm>
          <a:prstGeom prst="rect">
            <a:avLst/>
          </a:prstGeom>
        </p:spPr>
      </p:pic>
      <p:pic>
        <p:nvPicPr>
          <p:cNvPr id="7" name="Picture 6" descr="Screenshot (11).png"/>
          <p:cNvPicPr>
            <a:picLocks noChangeAspect="1"/>
          </p:cNvPicPr>
          <p:nvPr/>
        </p:nvPicPr>
        <p:blipFill>
          <a:blip r:embed="rId3"/>
          <a:stretch>
            <a:fillRect/>
          </a:stretch>
        </p:blipFill>
        <p:spPr>
          <a:xfrm>
            <a:off x="166506" y="689317"/>
            <a:ext cx="11734762" cy="5922499"/>
          </a:xfrm>
          <a:prstGeom prst="rect">
            <a:avLst/>
          </a:prstGeom>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48640" y="1"/>
            <a:ext cx="10847363" cy="717452"/>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CONTD...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24B66EE5-C996-565C-1699-C827B5DB0BC8}"/>
              </a:ext>
            </a:extLst>
          </p:cNvPr>
          <p:cNvPicPr>
            <a:picLocks noChangeAspect="1"/>
          </p:cNvPicPr>
          <p:nvPr/>
        </p:nvPicPr>
        <p:blipFill>
          <a:blip r:embed="rId2"/>
          <a:stretch>
            <a:fillRect/>
          </a:stretch>
        </p:blipFill>
        <p:spPr>
          <a:xfrm>
            <a:off x="345989" y="1111123"/>
            <a:ext cx="11528854" cy="5575257"/>
          </a:xfrm>
          <a:prstGeom prst="rect">
            <a:avLst/>
          </a:prstGeom>
        </p:spPr>
      </p:pic>
      <p:pic>
        <p:nvPicPr>
          <p:cNvPr id="6" name="Picture 5" descr="Screenshot (13).png"/>
          <p:cNvPicPr>
            <a:picLocks noChangeAspect="1"/>
          </p:cNvPicPr>
          <p:nvPr/>
        </p:nvPicPr>
        <p:blipFill>
          <a:blip r:embed="rId3"/>
          <a:stretch>
            <a:fillRect/>
          </a:stretch>
        </p:blipFill>
        <p:spPr>
          <a:xfrm>
            <a:off x="281354" y="689318"/>
            <a:ext cx="11605846" cy="5936566"/>
          </a:xfrm>
          <a:prstGeom prst="rect">
            <a:avLst/>
          </a:prstGeom>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48640" y="1"/>
            <a:ext cx="10847363" cy="717452"/>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CONTD...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xmlns="" id="{24B66EE5-C996-565C-1699-C827B5DB0BC8}"/>
              </a:ext>
            </a:extLst>
          </p:cNvPr>
          <p:cNvPicPr>
            <a:picLocks noChangeAspect="1"/>
          </p:cNvPicPr>
          <p:nvPr/>
        </p:nvPicPr>
        <p:blipFill>
          <a:blip r:embed="rId2"/>
          <a:stretch>
            <a:fillRect/>
          </a:stretch>
        </p:blipFill>
        <p:spPr>
          <a:xfrm>
            <a:off x="345989" y="1111123"/>
            <a:ext cx="11528854" cy="5575257"/>
          </a:xfrm>
          <a:prstGeom prst="rect">
            <a:avLst/>
          </a:prstGeom>
        </p:spPr>
      </p:pic>
      <p:pic>
        <p:nvPicPr>
          <p:cNvPr id="6" name="Picture 5" descr="Screenshot (13).png"/>
          <p:cNvPicPr>
            <a:picLocks noChangeAspect="1"/>
          </p:cNvPicPr>
          <p:nvPr/>
        </p:nvPicPr>
        <p:blipFill>
          <a:blip r:embed="rId3"/>
          <a:stretch>
            <a:fillRect/>
          </a:stretch>
        </p:blipFill>
        <p:spPr>
          <a:xfrm>
            <a:off x="281354" y="689318"/>
            <a:ext cx="11605846" cy="5936566"/>
          </a:xfrm>
          <a:prstGeom prst="rect">
            <a:avLst/>
          </a:prstGeom>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48640" y="1"/>
            <a:ext cx="10847363" cy="717452"/>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CONTD...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7" name="Picture 6" descr="Screenshot (15).png"/>
          <p:cNvPicPr>
            <a:picLocks noChangeAspect="1"/>
          </p:cNvPicPr>
          <p:nvPr/>
        </p:nvPicPr>
        <p:blipFill>
          <a:blip r:embed="rId2"/>
          <a:stretch>
            <a:fillRect/>
          </a:stretch>
        </p:blipFill>
        <p:spPr>
          <a:xfrm>
            <a:off x="347002" y="647114"/>
            <a:ext cx="11676185" cy="5894363"/>
          </a:xfrm>
          <a:prstGeom prst="rect">
            <a:avLst/>
          </a:prstGeom>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48640" y="1"/>
            <a:ext cx="10847363" cy="717452"/>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FEEDBACK RECEIVED...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5" name="Picture 4"/>
          <p:cNvPicPr/>
          <p:nvPr/>
        </p:nvPicPr>
        <p:blipFill>
          <a:blip r:embed="rId2"/>
          <a:srcRect/>
          <a:stretch>
            <a:fillRect/>
          </a:stretch>
        </p:blipFill>
        <p:spPr bwMode="auto">
          <a:xfrm>
            <a:off x="295421" y="661181"/>
            <a:ext cx="11633981" cy="5894363"/>
          </a:xfrm>
          <a:prstGeom prst="rect">
            <a:avLst/>
          </a:prstGeom>
          <a:noFill/>
          <a:ln w="9525">
            <a:noFill/>
            <a:miter lim="800000"/>
            <a:headEnd/>
            <a:tailEnd/>
          </a:ln>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209550" y="102235"/>
            <a:ext cx="11654790" cy="8464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CONTENTS </a:t>
            </a:r>
            <a:endParaRPr sz="3600" b="1" u="sng">
              <a:latin typeface="Times New Roman"/>
              <a:ea typeface="Times New Roman"/>
              <a:cs typeface="Times New Roman"/>
              <a:sym typeface="Times New Roman"/>
            </a:endParaRPr>
          </a:p>
        </p:txBody>
      </p:sp>
      <p:sp>
        <p:nvSpPr>
          <p:cNvPr id="94" name="Google Shape;94;p2"/>
          <p:cNvSpPr txBox="1">
            <a:spLocks noGrp="1"/>
          </p:cNvSpPr>
          <p:nvPr>
            <p:ph type="body" idx="1"/>
          </p:nvPr>
        </p:nvSpPr>
        <p:spPr>
          <a:xfrm>
            <a:off x="327660" y="1104181"/>
            <a:ext cx="11026140" cy="50727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Motivation.</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Problem statement.</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Literature review.</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Requirements specification.</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Methodology/Technique.</a:t>
            </a: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References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349FB-BB90-4C72-30B3-B33D477D4055}"/>
              </a:ext>
            </a:extLst>
          </p:cNvPr>
          <p:cNvSpPr>
            <a:spLocks noGrp="1"/>
          </p:cNvSpPr>
          <p:nvPr>
            <p:ph type="title"/>
          </p:nvPr>
        </p:nvSpPr>
        <p:spPr>
          <a:xfrm>
            <a:off x="548640" y="1"/>
            <a:ext cx="10847363" cy="717452"/>
          </a:xfrm>
        </p:spPr>
        <p:txBody>
          <a:bodyPr>
            <a:normAutofit/>
          </a:bodyPr>
          <a:lstStyle/>
          <a:p>
            <a:pPr algn="ctr"/>
            <a:r>
              <a:rPr lang="en-IN" sz="3200" b="1" u="sng" dirty="0" smtClean="0">
                <a:latin typeface="Times New Roman" panose="02020603050405020304" pitchFamily="18" charset="0"/>
                <a:cs typeface="Times New Roman" panose="02020603050405020304" pitchFamily="18" charset="0"/>
              </a:rPr>
              <a:t>FEEDBACK RECEIVED...</a:t>
            </a:r>
            <a:endParaRPr lang="en-IN" sz="3200" b="1"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FD9D494-F5CC-C899-8C87-2E4FE0D1161E}"/>
              </a:ext>
            </a:extLst>
          </p:cNvPr>
          <p:cNvSpPr>
            <a:spLocks noGrp="1"/>
          </p:cNvSpPr>
          <p:nvPr>
            <p:ph type="body" idx="1"/>
          </p:nvPr>
        </p:nvSpPr>
        <p:spPr/>
        <p:txBody>
          <a:bodyPr/>
          <a:lstStyle/>
          <a:p>
            <a:endParaRPr lang="en-IN" dirty="0"/>
          </a:p>
        </p:txBody>
      </p:sp>
      <p:pic>
        <p:nvPicPr>
          <p:cNvPr id="5" name="Picture 4"/>
          <p:cNvPicPr/>
          <p:nvPr/>
        </p:nvPicPr>
        <p:blipFill>
          <a:blip r:embed="rId2"/>
          <a:srcRect/>
          <a:stretch>
            <a:fillRect/>
          </a:stretch>
        </p:blipFill>
        <p:spPr bwMode="auto">
          <a:xfrm>
            <a:off x="295421" y="661181"/>
            <a:ext cx="11633981" cy="5894363"/>
          </a:xfrm>
          <a:prstGeom prst="rect">
            <a:avLst/>
          </a:prstGeom>
          <a:noFill/>
          <a:ln w="9525">
            <a:noFill/>
            <a:miter lim="800000"/>
            <a:headEnd/>
            <a:tailEnd/>
          </a:ln>
        </p:spPr>
      </p:pic>
    </p:spTree>
    <p:extLst>
      <p:ext uri="{BB962C8B-B14F-4D97-AF65-F5344CB8AC3E}">
        <p14:creationId xmlns:p14="http://schemas.microsoft.com/office/powerpoint/2010/main" xmlns="" val="1533464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3">
            <a:extLst>
              <a:ext uri="{FF2B5EF4-FFF2-40B4-BE49-F238E27FC236}">
                <a16:creationId xmlns="" xmlns:a16="http://schemas.microsoft.com/office/drawing/2014/main" id="{1FEFFFE6-47DD-4619-81BA-3636649E12A0}"/>
              </a:ext>
            </a:extLst>
          </p:cNvPr>
          <p:cNvGrpSpPr/>
          <p:nvPr/>
        </p:nvGrpSpPr>
        <p:grpSpPr>
          <a:xfrm>
            <a:off x="10014506" y="2381243"/>
            <a:ext cx="2177495" cy="2177495"/>
            <a:chOff x="7459960" y="1515872"/>
            <a:chExt cx="1633121" cy="1633121"/>
          </a:xfrm>
        </p:grpSpPr>
        <p:sp>
          <p:nvSpPr>
            <p:cNvPr id="9" name="object 9"/>
            <p:cNvSpPr/>
            <p:nvPr/>
          </p:nvSpPr>
          <p:spPr>
            <a:xfrm>
              <a:off x="7459960" y="1515872"/>
              <a:ext cx="1633121" cy="163312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529525" y="1606562"/>
              <a:ext cx="1395095" cy="1394460"/>
            </a:xfrm>
            <a:custGeom>
              <a:avLst/>
              <a:gdLst/>
              <a:ahLst/>
              <a:cxnLst/>
              <a:rect l="l" t="t" r="r" b="b"/>
              <a:pathLst>
                <a:path w="1395095" h="1394460">
                  <a:moveTo>
                    <a:pt x="1395006" y="174167"/>
                  </a:moveTo>
                  <a:lnTo>
                    <a:pt x="1220622" y="174167"/>
                  </a:lnTo>
                  <a:lnTo>
                    <a:pt x="1220622" y="1220419"/>
                  </a:lnTo>
                  <a:lnTo>
                    <a:pt x="1395006" y="1220419"/>
                  </a:lnTo>
                  <a:lnTo>
                    <a:pt x="1395006" y="174167"/>
                  </a:lnTo>
                  <a:close/>
                </a:path>
                <a:path w="1395095" h="1394460">
                  <a:moveTo>
                    <a:pt x="1395006" y="0"/>
                  </a:moveTo>
                  <a:lnTo>
                    <a:pt x="0" y="0"/>
                  </a:lnTo>
                  <a:lnTo>
                    <a:pt x="0" y="173990"/>
                  </a:lnTo>
                  <a:lnTo>
                    <a:pt x="0" y="1220470"/>
                  </a:lnTo>
                  <a:lnTo>
                    <a:pt x="0" y="1394460"/>
                  </a:lnTo>
                  <a:lnTo>
                    <a:pt x="1395006" y="1394460"/>
                  </a:lnTo>
                  <a:lnTo>
                    <a:pt x="1395006" y="1220470"/>
                  </a:lnTo>
                  <a:lnTo>
                    <a:pt x="174383" y="1220470"/>
                  </a:lnTo>
                  <a:lnTo>
                    <a:pt x="174383" y="173990"/>
                  </a:lnTo>
                  <a:lnTo>
                    <a:pt x="1395006" y="173990"/>
                  </a:lnTo>
                  <a:lnTo>
                    <a:pt x="1395006" y="0"/>
                  </a:lnTo>
                  <a:close/>
                </a:path>
              </a:pathLst>
            </a:custGeom>
            <a:solidFill>
              <a:srgbClr val="EDEDED"/>
            </a:solidFill>
          </p:spPr>
          <p:txBody>
            <a:bodyPr wrap="square" lIns="0" tIns="0" rIns="0" bIns="0" rtlCol="0"/>
            <a:lstStyle/>
            <a:p>
              <a:endParaRPr/>
            </a:p>
          </p:txBody>
        </p:sp>
        <p:sp>
          <p:nvSpPr>
            <p:cNvPr id="11" name="object 11"/>
            <p:cNvSpPr/>
            <p:nvPr/>
          </p:nvSpPr>
          <p:spPr>
            <a:xfrm>
              <a:off x="7529534" y="1606346"/>
              <a:ext cx="1395095" cy="1395095"/>
            </a:xfrm>
            <a:custGeom>
              <a:avLst/>
              <a:gdLst/>
              <a:ahLst/>
              <a:cxnLst/>
              <a:rect l="l" t="t" r="r" b="b"/>
              <a:pathLst>
                <a:path w="1395095" h="1395095">
                  <a:moveTo>
                    <a:pt x="0" y="0"/>
                  </a:moveTo>
                  <a:lnTo>
                    <a:pt x="1394997" y="0"/>
                  </a:lnTo>
                  <a:lnTo>
                    <a:pt x="1394997" y="1394997"/>
                  </a:lnTo>
                  <a:lnTo>
                    <a:pt x="0" y="1394997"/>
                  </a:lnTo>
                  <a:lnTo>
                    <a:pt x="0" y="0"/>
                  </a:lnTo>
                  <a:close/>
                </a:path>
              </a:pathLst>
            </a:custGeom>
            <a:ln w="9524">
              <a:solidFill>
                <a:srgbClr val="595959"/>
              </a:solidFill>
            </a:ln>
          </p:spPr>
          <p:txBody>
            <a:bodyPr wrap="square" lIns="0" tIns="0" rIns="0" bIns="0" rtlCol="0"/>
            <a:lstStyle/>
            <a:p>
              <a:endParaRPr/>
            </a:p>
          </p:txBody>
        </p:sp>
      </p:grpSp>
      <p:sp>
        <p:nvSpPr>
          <p:cNvPr id="12" name="object 12"/>
          <p:cNvSpPr txBox="1"/>
          <p:nvPr/>
        </p:nvSpPr>
        <p:spPr>
          <a:xfrm>
            <a:off x="10086536" y="2771337"/>
            <a:ext cx="1885071" cy="1013953"/>
          </a:xfrm>
          <a:prstGeom prst="rect">
            <a:avLst/>
          </a:prstGeom>
          <a:ln w="9524">
            <a:solidFill>
              <a:srgbClr val="595959"/>
            </a:solidFill>
          </a:ln>
        </p:spPr>
        <p:txBody>
          <a:bodyPr vert="horz" wrap="square" lIns="0" tIns="3387" rIns="0" bIns="0" rtlCol="0">
            <a:spAutoFit/>
          </a:bodyPr>
          <a:lstStyle/>
          <a:p>
            <a:pPr>
              <a:spcBef>
                <a:spcPts val="27"/>
              </a:spcBef>
            </a:pPr>
            <a:endParaRPr sz="2900">
              <a:latin typeface="Times New Roman"/>
              <a:cs typeface="Times New Roman"/>
            </a:endParaRPr>
          </a:p>
          <a:p>
            <a:pPr marL="459729" marR="128690" indent="-322572">
              <a:lnSpc>
                <a:spcPts val="2200"/>
              </a:lnSpc>
            </a:pPr>
            <a:r>
              <a:rPr lang="en-IN" sz="1800" spc="-7" dirty="0" smtClean="0">
                <a:latin typeface="Times New Roman" pitchFamily="18" charset="0"/>
                <a:cs typeface="Times New Roman" pitchFamily="18" charset="0"/>
              </a:rPr>
              <a:t>RESUME SECTION</a:t>
            </a:r>
            <a:endParaRPr sz="1800">
              <a:latin typeface="Times New Roman" pitchFamily="18" charset="0"/>
              <a:cs typeface="Times New Roman" pitchFamily="18" charset="0"/>
            </a:endParaRPr>
          </a:p>
        </p:txBody>
      </p:sp>
      <p:grpSp>
        <p:nvGrpSpPr>
          <p:cNvPr id="3" name="Group 102">
            <a:extLst>
              <a:ext uri="{FF2B5EF4-FFF2-40B4-BE49-F238E27FC236}">
                <a16:creationId xmlns="" xmlns:a16="http://schemas.microsoft.com/office/drawing/2014/main" id="{7FFD52C4-A553-4080-A292-AE43C5A5FC12}"/>
              </a:ext>
            </a:extLst>
          </p:cNvPr>
          <p:cNvGrpSpPr/>
          <p:nvPr/>
        </p:nvGrpSpPr>
        <p:grpSpPr>
          <a:xfrm>
            <a:off x="249333" y="2571230"/>
            <a:ext cx="2177495" cy="2177495"/>
            <a:chOff x="149880" y="1515872"/>
            <a:chExt cx="1633121" cy="1633121"/>
          </a:xfrm>
        </p:grpSpPr>
        <p:sp>
          <p:nvSpPr>
            <p:cNvPr id="14" name="object 14"/>
            <p:cNvSpPr/>
            <p:nvPr/>
          </p:nvSpPr>
          <p:spPr>
            <a:xfrm>
              <a:off x="149880" y="1515872"/>
              <a:ext cx="1633121" cy="1633121"/>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219443" y="1606562"/>
              <a:ext cx="1395095" cy="1394460"/>
            </a:xfrm>
            <a:custGeom>
              <a:avLst/>
              <a:gdLst/>
              <a:ahLst/>
              <a:cxnLst/>
              <a:rect l="l" t="t" r="r" b="b"/>
              <a:pathLst>
                <a:path w="1395095" h="1394460">
                  <a:moveTo>
                    <a:pt x="1394993" y="174167"/>
                  </a:moveTo>
                  <a:lnTo>
                    <a:pt x="1220622" y="174167"/>
                  </a:lnTo>
                  <a:lnTo>
                    <a:pt x="1220622" y="1220419"/>
                  </a:lnTo>
                  <a:lnTo>
                    <a:pt x="1394993" y="1220419"/>
                  </a:lnTo>
                  <a:lnTo>
                    <a:pt x="1394993" y="174167"/>
                  </a:lnTo>
                  <a:close/>
                </a:path>
                <a:path w="1395095" h="1394460">
                  <a:moveTo>
                    <a:pt x="1394993" y="0"/>
                  </a:moveTo>
                  <a:lnTo>
                    <a:pt x="0" y="0"/>
                  </a:lnTo>
                  <a:lnTo>
                    <a:pt x="0" y="173990"/>
                  </a:lnTo>
                  <a:lnTo>
                    <a:pt x="0" y="1220470"/>
                  </a:lnTo>
                  <a:lnTo>
                    <a:pt x="0" y="1394460"/>
                  </a:lnTo>
                  <a:lnTo>
                    <a:pt x="1394993" y="1394460"/>
                  </a:lnTo>
                  <a:lnTo>
                    <a:pt x="1394993" y="1220470"/>
                  </a:lnTo>
                  <a:lnTo>
                    <a:pt x="174371" y="1220470"/>
                  </a:lnTo>
                  <a:lnTo>
                    <a:pt x="174371" y="173990"/>
                  </a:lnTo>
                  <a:lnTo>
                    <a:pt x="1394993" y="173990"/>
                  </a:lnTo>
                  <a:lnTo>
                    <a:pt x="1394993" y="0"/>
                  </a:lnTo>
                  <a:close/>
                </a:path>
              </a:pathLst>
            </a:custGeom>
            <a:solidFill>
              <a:srgbClr val="EDEDED"/>
            </a:solidFill>
          </p:spPr>
          <p:txBody>
            <a:bodyPr wrap="square" lIns="0" tIns="0" rIns="0" bIns="0" rtlCol="0"/>
            <a:lstStyle/>
            <a:p>
              <a:endParaRPr/>
            </a:p>
          </p:txBody>
        </p:sp>
        <p:sp>
          <p:nvSpPr>
            <p:cNvPr id="16" name="object 16"/>
            <p:cNvSpPr/>
            <p:nvPr/>
          </p:nvSpPr>
          <p:spPr>
            <a:xfrm>
              <a:off x="219449" y="1606346"/>
              <a:ext cx="1395095" cy="1395095"/>
            </a:xfrm>
            <a:custGeom>
              <a:avLst/>
              <a:gdLst/>
              <a:ahLst/>
              <a:cxnLst/>
              <a:rect l="l" t="t" r="r" b="b"/>
              <a:pathLst>
                <a:path w="1395095" h="1395095">
                  <a:moveTo>
                    <a:pt x="0" y="0"/>
                  </a:moveTo>
                  <a:lnTo>
                    <a:pt x="1394997" y="0"/>
                  </a:lnTo>
                  <a:lnTo>
                    <a:pt x="1394997" y="1394997"/>
                  </a:lnTo>
                  <a:lnTo>
                    <a:pt x="0" y="1394997"/>
                  </a:lnTo>
                  <a:lnTo>
                    <a:pt x="0" y="0"/>
                  </a:lnTo>
                  <a:close/>
                </a:path>
              </a:pathLst>
            </a:custGeom>
            <a:ln w="9524">
              <a:solidFill>
                <a:srgbClr val="595959"/>
              </a:solidFill>
            </a:ln>
          </p:spPr>
          <p:txBody>
            <a:bodyPr wrap="square" lIns="0" tIns="0" rIns="0" bIns="0" rtlCol="0"/>
            <a:lstStyle/>
            <a:p>
              <a:endParaRPr/>
            </a:p>
          </p:txBody>
        </p:sp>
      </p:grpSp>
      <p:sp>
        <p:nvSpPr>
          <p:cNvPr id="17" name="object 17"/>
          <p:cNvSpPr txBox="1"/>
          <p:nvPr/>
        </p:nvSpPr>
        <p:spPr>
          <a:xfrm>
            <a:off x="323558" y="2926081"/>
            <a:ext cx="1899138" cy="1013953"/>
          </a:xfrm>
          <a:prstGeom prst="rect">
            <a:avLst/>
          </a:prstGeom>
          <a:ln w="9524">
            <a:solidFill>
              <a:srgbClr val="595959"/>
            </a:solidFill>
          </a:ln>
        </p:spPr>
        <p:txBody>
          <a:bodyPr vert="horz" wrap="square" lIns="0" tIns="3387" rIns="0" bIns="0" rtlCol="0">
            <a:spAutoFit/>
          </a:bodyPr>
          <a:lstStyle/>
          <a:p>
            <a:pPr>
              <a:spcBef>
                <a:spcPts val="27"/>
              </a:spcBef>
            </a:pPr>
            <a:endParaRPr sz="2900">
              <a:latin typeface="Times New Roman"/>
              <a:cs typeface="Times New Roman"/>
            </a:endParaRPr>
          </a:p>
          <a:p>
            <a:pPr marL="459729" marR="305639" indent="-144776">
              <a:lnSpc>
                <a:spcPts val="2200"/>
              </a:lnSpc>
            </a:pPr>
            <a:r>
              <a:rPr lang="en-IN" sz="1900" spc="-7" dirty="0" smtClean="0">
                <a:latin typeface="Times New Roman" pitchFamily="18" charset="0"/>
                <a:cs typeface="Times New Roman" pitchFamily="18" charset="0"/>
              </a:rPr>
              <a:t> LOGIN/</a:t>
            </a:r>
          </a:p>
          <a:p>
            <a:pPr marL="459729" marR="305639" indent="-144776">
              <a:lnSpc>
                <a:spcPts val="2200"/>
              </a:lnSpc>
            </a:pPr>
            <a:r>
              <a:rPr lang="en-IN" sz="1900" spc="-7" dirty="0" smtClean="0">
                <a:latin typeface="Times New Roman" pitchFamily="18" charset="0"/>
                <a:cs typeface="Times New Roman" pitchFamily="18" charset="0"/>
              </a:rPr>
              <a:t>REGISTER </a:t>
            </a:r>
            <a:endParaRPr sz="1800">
              <a:latin typeface="Times New Roman" pitchFamily="18" charset="0"/>
              <a:cs typeface="Times New Roman" pitchFamily="18" charset="0"/>
            </a:endParaRPr>
          </a:p>
        </p:txBody>
      </p:sp>
      <p:grpSp>
        <p:nvGrpSpPr>
          <p:cNvPr id="4" name="Group 101">
            <a:extLst>
              <a:ext uri="{FF2B5EF4-FFF2-40B4-BE49-F238E27FC236}">
                <a16:creationId xmlns="" xmlns:a16="http://schemas.microsoft.com/office/drawing/2014/main" id="{CA08245E-48E4-4731-AAFA-B3DAC46CF5D6}"/>
              </a:ext>
            </a:extLst>
          </p:cNvPr>
          <p:cNvGrpSpPr/>
          <p:nvPr/>
        </p:nvGrpSpPr>
        <p:grpSpPr>
          <a:xfrm>
            <a:off x="5413913" y="4431192"/>
            <a:ext cx="1595096" cy="1835096"/>
            <a:chOff x="4023316" y="2910844"/>
            <a:chExt cx="1196322" cy="1376322"/>
          </a:xfrm>
        </p:grpSpPr>
        <p:sp>
          <p:nvSpPr>
            <p:cNvPr id="19" name="object 19"/>
            <p:cNvSpPr/>
            <p:nvPr/>
          </p:nvSpPr>
          <p:spPr>
            <a:xfrm>
              <a:off x="4023316" y="2910844"/>
              <a:ext cx="1196322" cy="1376322"/>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4092891" y="3121118"/>
              <a:ext cx="958215" cy="1018540"/>
            </a:xfrm>
            <a:custGeom>
              <a:avLst/>
              <a:gdLst/>
              <a:ahLst/>
              <a:cxnLst/>
              <a:rect l="l" t="t" r="r" b="b"/>
              <a:pathLst>
                <a:path w="958214" h="1018539">
                  <a:moveTo>
                    <a:pt x="479099" y="1018422"/>
                  </a:moveTo>
                  <a:lnTo>
                    <a:pt x="408301" y="1017124"/>
                  </a:lnTo>
                  <a:lnTo>
                    <a:pt x="340728" y="1013351"/>
                  </a:lnTo>
                  <a:lnTo>
                    <a:pt x="277122" y="1007290"/>
                  </a:lnTo>
                  <a:lnTo>
                    <a:pt x="218224" y="999125"/>
                  </a:lnTo>
                  <a:lnTo>
                    <a:pt x="164774" y="989041"/>
                  </a:lnTo>
                  <a:lnTo>
                    <a:pt x="117514" y="977225"/>
                  </a:lnTo>
                  <a:lnTo>
                    <a:pt x="77185" y="963860"/>
                  </a:lnTo>
                  <a:lnTo>
                    <a:pt x="20284" y="933227"/>
                  </a:lnTo>
                  <a:lnTo>
                    <a:pt x="0" y="898623"/>
                  </a:lnTo>
                  <a:lnTo>
                    <a:pt x="0" y="0"/>
                  </a:lnTo>
                  <a:lnTo>
                    <a:pt x="5194" y="17693"/>
                  </a:lnTo>
                  <a:lnTo>
                    <a:pt x="20284" y="34581"/>
                  </a:lnTo>
                  <a:lnTo>
                    <a:pt x="77185" y="65200"/>
                  </a:lnTo>
                  <a:lnTo>
                    <a:pt x="117514" y="78560"/>
                  </a:lnTo>
                  <a:lnTo>
                    <a:pt x="164774" y="90373"/>
                  </a:lnTo>
                  <a:lnTo>
                    <a:pt x="218224" y="100454"/>
                  </a:lnTo>
                  <a:lnTo>
                    <a:pt x="277122" y="108618"/>
                  </a:lnTo>
                  <a:lnTo>
                    <a:pt x="340728" y="114678"/>
                  </a:lnTo>
                  <a:lnTo>
                    <a:pt x="408301" y="118451"/>
                  </a:lnTo>
                  <a:lnTo>
                    <a:pt x="479099" y="119749"/>
                  </a:lnTo>
                  <a:lnTo>
                    <a:pt x="549896" y="118451"/>
                  </a:lnTo>
                  <a:lnTo>
                    <a:pt x="617469" y="114678"/>
                  </a:lnTo>
                  <a:lnTo>
                    <a:pt x="681075" y="108618"/>
                  </a:lnTo>
                  <a:lnTo>
                    <a:pt x="739973" y="100454"/>
                  </a:lnTo>
                  <a:lnTo>
                    <a:pt x="793423" y="90373"/>
                  </a:lnTo>
                  <a:lnTo>
                    <a:pt x="840683" y="78560"/>
                  </a:lnTo>
                  <a:lnTo>
                    <a:pt x="881012" y="65200"/>
                  </a:lnTo>
                  <a:lnTo>
                    <a:pt x="937913" y="34581"/>
                  </a:lnTo>
                  <a:lnTo>
                    <a:pt x="958198" y="0"/>
                  </a:lnTo>
                  <a:lnTo>
                    <a:pt x="958198" y="898623"/>
                  </a:lnTo>
                  <a:lnTo>
                    <a:pt x="937913" y="933227"/>
                  </a:lnTo>
                  <a:lnTo>
                    <a:pt x="881012" y="963860"/>
                  </a:lnTo>
                  <a:lnTo>
                    <a:pt x="840683" y="977225"/>
                  </a:lnTo>
                  <a:lnTo>
                    <a:pt x="793423" y="989041"/>
                  </a:lnTo>
                  <a:lnTo>
                    <a:pt x="739973" y="999125"/>
                  </a:lnTo>
                  <a:lnTo>
                    <a:pt x="681075" y="1007290"/>
                  </a:lnTo>
                  <a:lnTo>
                    <a:pt x="617469" y="1013351"/>
                  </a:lnTo>
                  <a:lnTo>
                    <a:pt x="549896" y="1017124"/>
                  </a:lnTo>
                  <a:lnTo>
                    <a:pt x="479099" y="1018422"/>
                  </a:lnTo>
                  <a:close/>
                </a:path>
              </a:pathLst>
            </a:custGeom>
            <a:solidFill>
              <a:srgbClr val="EDEDED"/>
            </a:solidFill>
          </p:spPr>
          <p:txBody>
            <a:bodyPr wrap="square" lIns="0" tIns="0" rIns="0" bIns="0" rtlCol="0"/>
            <a:lstStyle/>
            <a:p>
              <a:endParaRPr/>
            </a:p>
          </p:txBody>
        </p:sp>
        <p:sp>
          <p:nvSpPr>
            <p:cNvPr id="21" name="object 21"/>
            <p:cNvSpPr/>
            <p:nvPr/>
          </p:nvSpPr>
          <p:spPr>
            <a:xfrm>
              <a:off x="4092891" y="3001319"/>
              <a:ext cx="958215" cy="240029"/>
            </a:xfrm>
            <a:custGeom>
              <a:avLst/>
              <a:gdLst/>
              <a:ahLst/>
              <a:cxnLst/>
              <a:rect l="l" t="t" r="r" b="b"/>
              <a:pathLst>
                <a:path w="958214" h="240030">
                  <a:moveTo>
                    <a:pt x="479099" y="239549"/>
                  </a:moveTo>
                  <a:lnTo>
                    <a:pt x="408301" y="238250"/>
                  </a:lnTo>
                  <a:lnTo>
                    <a:pt x="340728" y="234478"/>
                  </a:lnTo>
                  <a:lnTo>
                    <a:pt x="277122" y="228417"/>
                  </a:lnTo>
                  <a:lnTo>
                    <a:pt x="218224" y="220254"/>
                  </a:lnTo>
                  <a:lnTo>
                    <a:pt x="164774" y="210173"/>
                  </a:lnTo>
                  <a:lnTo>
                    <a:pt x="117514" y="198359"/>
                  </a:lnTo>
                  <a:lnTo>
                    <a:pt x="77185" y="184999"/>
                  </a:lnTo>
                  <a:lnTo>
                    <a:pt x="20284" y="154381"/>
                  </a:lnTo>
                  <a:lnTo>
                    <a:pt x="0" y="119799"/>
                  </a:lnTo>
                  <a:lnTo>
                    <a:pt x="5194" y="102099"/>
                  </a:lnTo>
                  <a:lnTo>
                    <a:pt x="44528" y="69301"/>
                  </a:lnTo>
                  <a:lnTo>
                    <a:pt x="117514" y="41207"/>
                  </a:lnTo>
                  <a:lnTo>
                    <a:pt x="164774" y="29389"/>
                  </a:lnTo>
                  <a:lnTo>
                    <a:pt x="218224" y="19303"/>
                  </a:lnTo>
                  <a:lnTo>
                    <a:pt x="277122" y="11136"/>
                  </a:lnTo>
                  <a:lnTo>
                    <a:pt x="340728" y="5073"/>
                  </a:lnTo>
                  <a:lnTo>
                    <a:pt x="408301" y="1299"/>
                  </a:lnTo>
                  <a:lnTo>
                    <a:pt x="479099" y="0"/>
                  </a:lnTo>
                  <a:lnTo>
                    <a:pt x="549896" y="1299"/>
                  </a:lnTo>
                  <a:lnTo>
                    <a:pt x="617469" y="5073"/>
                  </a:lnTo>
                  <a:lnTo>
                    <a:pt x="681075" y="11136"/>
                  </a:lnTo>
                  <a:lnTo>
                    <a:pt x="739973" y="19303"/>
                  </a:lnTo>
                  <a:lnTo>
                    <a:pt x="793423" y="29389"/>
                  </a:lnTo>
                  <a:lnTo>
                    <a:pt x="840683" y="41207"/>
                  </a:lnTo>
                  <a:lnTo>
                    <a:pt x="881012" y="54573"/>
                  </a:lnTo>
                  <a:lnTo>
                    <a:pt x="937913" y="85205"/>
                  </a:lnTo>
                  <a:lnTo>
                    <a:pt x="958198" y="119799"/>
                  </a:lnTo>
                  <a:lnTo>
                    <a:pt x="953003" y="137493"/>
                  </a:lnTo>
                  <a:lnTo>
                    <a:pt x="913669" y="170278"/>
                  </a:lnTo>
                  <a:lnTo>
                    <a:pt x="840683" y="198359"/>
                  </a:lnTo>
                  <a:lnTo>
                    <a:pt x="793423" y="210173"/>
                  </a:lnTo>
                  <a:lnTo>
                    <a:pt x="739973" y="220254"/>
                  </a:lnTo>
                  <a:lnTo>
                    <a:pt x="681075" y="228417"/>
                  </a:lnTo>
                  <a:lnTo>
                    <a:pt x="617469" y="234478"/>
                  </a:lnTo>
                  <a:lnTo>
                    <a:pt x="549896" y="238250"/>
                  </a:lnTo>
                  <a:lnTo>
                    <a:pt x="479099" y="239549"/>
                  </a:lnTo>
                  <a:close/>
                </a:path>
              </a:pathLst>
            </a:custGeom>
            <a:solidFill>
              <a:srgbClr val="F4F4F4"/>
            </a:solidFill>
          </p:spPr>
          <p:txBody>
            <a:bodyPr wrap="square" lIns="0" tIns="0" rIns="0" bIns="0" rtlCol="0"/>
            <a:lstStyle/>
            <a:p>
              <a:endParaRPr/>
            </a:p>
          </p:txBody>
        </p:sp>
        <p:sp>
          <p:nvSpPr>
            <p:cNvPr id="22" name="object 22"/>
            <p:cNvSpPr/>
            <p:nvPr/>
          </p:nvSpPr>
          <p:spPr>
            <a:xfrm>
              <a:off x="4092891" y="3001319"/>
              <a:ext cx="958215" cy="1138555"/>
            </a:xfrm>
            <a:custGeom>
              <a:avLst/>
              <a:gdLst/>
              <a:ahLst/>
              <a:cxnLst/>
              <a:rect l="l" t="t" r="r" b="b"/>
              <a:pathLst>
                <a:path w="958214" h="1138554">
                  <a:moveTo>
                    <a:pt x="958198" y="119799"/>
                  </a:moveTo>
                  <a:lnTo>
                    <a:pt x="953003" y="137492"/>
                  </a:lnTo>
                  <a:lnTo>
                    <a:pt x="937913" y="154381"/>
                  </a:lnTo>
                  <a:lnTo>
                    <a:pt x="881012" y="184999"/>
                  </a:lnTo>
                  <a:lnTo>
                    <a:pt x="840683" y="198359"/>
                  </a:lnTo>
                  <a:lnTo>
                    <a:pt x="793423" y="210173"/>
                  </a:lnTo>
                  <a:lnTo>
                    <a:pt x="739973" y="220254"/>
                  </a:lnTo>
                  <a:lnTo>
                    <a:pt x="681075" y="228417"/>
                  </a:lnTo>
                  <a:lnTo>
                    <a:pt x="617469" y="234478"/>
                  </a:lnTo>
                  <a:lnTo>
                    <a:pt x="549896" y="238250"/>
                  </a:lnTo>
                  <a:lnTo>
                    <a:pt x="479099" y="239549"/>
                  </a:lnTo>
                  <a:lnTo>
                    <a:pt x="408301" y="238250"/>
                  </a:lnTo>
                  <a:lnTo>
                    <a:pt x="340728" y="234478"/>
                  </a:lnTo>
                  <a:lnTo>
                    <a:pt x="277122" y="228417"/>
                  </a:lnTo>
                  <a:lnTo>
                    <a:pt x="218224" y="220254"/>
                  </a:lnTo>
                  <a:lnTo>
                    <a:pt x="164774" y="210173"/>
                  </a:lnTo>
                  <a:lnTo>
                    <a:pt x="117514" y="198359"/>
                  </a:lnTo>
                  <a:lnTo>
                    <a:pt x="77185" y="184999"/>
                  </a:lnTo>
                  <a:lnTo>
                    <a:pt x="20284" y="154381"/>
                  </a:lnTo>
                  <a:lnTo>
                    <a:pt x="0" y="119799"/>
                  </a:lnTo>
                  <a:lnTo>
                    <a:pt x="20284" y="85205"/>
                  </a:lnTo>
                  <a:lnTo>
                    <a:pt x="77185" y="54573"/>
                  </a:lnTo>
                  <a:lnTo>
                    <a:pt x="117514" y="41207"/>
                  </a:lnTo>
                  <a:lnTo>
                    <a:pt x="164774" y="29389"/>
                  </a:lnTo>
                  <a:lnTo>
                    <a:pt x="218224" y="19303"/>
                  </a:lnTo>
                  <a:lnTo>
                    <a:pt x="277122" y="11136"/>
                  </a:lnTo>
                  <a:lnTo>
                    <a:pt x="340728" y="5073"/>
                  </a:lnTo>
                  <a:lnTo>
                    <a:pt x="408301" y="1299"/>
                  </a:lnTo>
                  <a:lnTo>
                    <a:pt x="479099" y="0"/>
                  </a:lnTo>
                  <a:lnTo>
                    <a:pt x="549896" y="1299"/>
                  </a:lnTo>
                  <a:lnTo>
                    <a:pt x="617469" y="5073"/>
                  </a:lnTo>
                  <a:lnTo>
                    <a:pt x="681075" y="11136"/>
                  </a:lnTo>
                  <a:lnTo>
                    <a:pt x="739973" y="19303"/>
                  </a:lnTo>
                  <a:lnTo>
                    <a:pt x="793423" y="29389"/>
                  </a:lnTo>
                  <a:lnTo>
                    <a:pt x="840683" y="41207"/>
                  </a:lnTo>
                  <a:lnTo>
                    <a:pt x="881012" y="54573"/>
                  </a:lnTo>
                  <a:lnTo>
                    <a:pt x="937913" y="85205"/>
                  </a:lnTo>
                  <a:lnTo>
                    <a:pt x="958198" y="119799"/>
                  </a:lnTo>
                  <a:lnTo>
                    <a:pt x="958198" y="1018422"/>
                  </a:lnTo>
                  <a:lnTo>
                    <a:pt x="937913" y="1053026"/>
                  </a:lnTo>
                  <a:lnTo>
                    <a:pt x="881012" y="1083660"/>
                  </a:lnTo>
                  <a:lnTo>
                    <a:pt x="840683" y="1097024"/>
                  </a:lnTo>
                  <a:lnTo>
                    <a:pt x="793423" y="1108841"/>
                  </a:lnTo>
                  <a:lnTo>
                    <a:pt x="739973" y="1118925"/>
                  </a:lnTo>
                  <a:lnTo>
                    <a:pt x="681075" y="1127090"/>
                  </a:lnTo>
                  <a:lnTo>
                    <a:pt x="617469" y="1133151"/>
                  </a:lnTo>
                  <a:lnTo>
                    <a:pt x="549896" y="1136924"/>
                  </a:lnTo>
                  <a:lnTo>
                    <a:pt x="479099" y="1138222"/>
                  </a:lnTo>
                  <a:lnTo>
                    <a:pt x="408301" y="1136924"/>
                  </a:lnTo>
                  <a:lnTo>
                    <a:pt x="340728" y="1133151"/>
                  </a:lnTo>
                  <a:lnTo>
                    <a:pt x="277122" y="1127090"/>
                  </a:lnTo>
                  <a:lnTo>
                    <a:pt x="218224" y="1118925"/>
                  </a:lnTo>
                  <a:lnTo>
                    <a:pt x="164774" y="1108841"/>
                  </a:lnTo>
                  <a:lnTo>
                    <a:pt x="117514" y="1097024"/>
                  </a:lnTo>
                  <a:lnTo>
                    <a:pt x="77185" y="1083660"/>
                  </a:lnTo>
                  <a:lnTo>
                    <a:pt x="20284" y="1053026"/>
                  </a:lnTo>
                  <a:lnTo>
                    <a:pt x="0" y="1018422"/>
                  </a:lnTo>
                  <a:lnTo>
                    <a:pt x="0" y="119799"/>
                  </a:lnTo>
                </a:path>
              </a:pathLst>
            </a:custGeom>
            <a:ln w="9524">
              <a:solidFill>
                <a:srgbClr val="595959"/>
              </a:solidFill>
            </a:ln>
          </p:spPr>
          <p:txBody>
            <a:bodyPr wrap="square" lIns="0" tIns="0" rIns="0" bIns="0" rtlCol="0"/>
            <a:lstStyle/>
            <a:p>
              <a:endParaRPr/>
            </a:p>
          </p:txBody>
        </p:sp>
      </p:grpSp>
      <p:sp>
        <p:nvSpPr>
          <p:cNvPr id="23" name="object 23"/>
          <p:cNvSpPr txBox="1"/>
          <p:nvPr/>
        </p:nvSpPr>
        <p:spPr>
          <a:xfrm>
            <a:off x="5669280" y="5098748"/>
            <a:ext cx="1266092" cy="595034"/>
          </a:xfrm>
          <a:prstGeom prst="rect">
            <a:avLst/>
          </a:prstGeom>
        </p:spPr>
        <p:txBody>
          <a:bodyPr vert="horz" wrap="square" lIns="0" tIns="30479" rIns="0" bIns="0" rtlCol="0">
            <a:spAutoFit/>
          </a:bodyPr>
          <a:lstStyle/>
          <a:p>
            <a:pPr marL="62652" marR="6773" indent="-46566">
              <a:lnSpc>
                <a:spcPts val="2200"/>
              </a:lnSpc>
              <a:spcBef>
                <a:spcPts val="240"/>
              </a:spcBef>
            </a:pPr>
            <a:r>
              <a:rPr sz="1900" spc="-7" dirty="0"/>
              <a:t>Firebase  Storage</a:t>
            </a:r>
            <a:endParaRPr sz="1900" dirty="0"/>
          </a:p>
        </p:txBody>
      </p:sp>
      <p:grpSp>
        <p:nvGrpSpPr>
          <p:cNvPr id="5" name="Group 100">
            <a:extLst>
              <a:ext uri="{FF2B5EF4-FFF2-40B4-BE49-F238E27FC236}">
                <a16:creationId xmlns="" xmlns:a16="http://schemas.microsoft.com/office/drawing/2014/main" id="{447E5D31-96C7-4D75-A61D-ECBCA72D5CD6}"/>
              </a:ext>
            </a:extLst>
          </p:cNvPr>
          <p:cNvGrpSpPr/>
          <p:nvPr/>
        </p:nvGrpSpPr>
        <p:grpSpPr>
          <a:xfrm>
            <a:off x="5413913" y="1053599"/>
            <a:ext cx="1595096" cy="1835096"/>
            <a:chOff x="4023316" y="377649"/>
            <a:chExt cx="1196322" cy="1376322"/>
          </a:xfrm>
        </p:grpSpPr>
        <p:sp>
          <p:nvSpPr>
            <p:cNvPr id="25" name="object 25"/>
            <p:cNvSpPr/>
            <p:nvPr/>
          </p:nvSpPr>
          <p:spPr>
            <a:xfrm>
              <a:off x="4023316" y="377649"/>
              <a:ext cx="1196322" cy="1376322"/>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4092891" y="587911"/>
              <a:ext cx="958215" cy="1018540"/>
            </a:xfrm>
            <a:custGeom>
              <a:avLst/>
              <a:gdLst/>
              <a:ahLst/>
              <a:cxnLst/>
              <a:rect l="l" t="t" r="r" b="b"/>
              <a:pathLst>
                <a:path w="958214" h="1018540">
                  <a:moveTo>
                    <a:pt x="479099" y="1018422"/>
                  </a:moveTo>
                  <a:lnTo>
                    <a:pt x="408301" y="1017124"/>
                  </a:lnTo>
                  <a:lnTo>
                    <a:pt x="340728" y="1013351"/>
                  </a:lnTo>
                  <a:lnTo>
                    <a:pt x="277122" y="1007290"/>
                  </a:lnTo>
                  <a:lnTo>
                    <a:pt x="218224" y="999126"/>
                  </a:lnTo>
                  <a:lnTo>
                    <a:pt x="164774" y="989044"/>
                  </a:lnTo>
                  <a:lnTo>
                    <a:pt x="117514" y="977229"/>
                  </a:lnTo>
                  <a:lnTo>
                    <a:pt x="77185" y="963866"/>
                  </a:lnTo>
                  <a:lnTo>
                    <a:pt x="20284" y="933240"/>
                  </a:lnTo>
                  <a:lnTo>
                    <a:pt x="0" y="898648"/>
                  </a:lnTo>
                  <a:lnTo>
                    <a:pt x="0" y="0"/>
                  </a:lnTo>
                  <a:lnTo>
                    <a:pt x="5194" y="17699"/>
                  </a:lnTo>
                  <a:lnTo>
                    <a:pt x="20284" y="34592"/>
                  </a:lnTo>
                  <a:lnTo>
                    <a:pt x="77185" y="65218"/>
                  </a:lnTo>
                  <a:lnTo>
                    <a:pt x="117514" y="78581"/>
                  </a:lnTo>
                  <a:lnTo>
                    <a:pt x="164774" y="90396"/>
                  </a:lnTo>
                  <a:lnTo>
                    <a:pt x="218224" y="100478"/>
                  </a:lnTo>
                  <a:lnTo>
                    <a:pt x="277122" y="108642"/>
                  </a:lnTo>
                  <a:lnTo>
                    <a:pt x="340728" y="114703"/>
                  </a:lnTo>
                  <a:lnTo>
                    <a:pt x="408301" y="118476"/>
                  </a:lnTo>
                  <a:lnTo>
                    <a:pt x="479099" y="119774"/>
                  </a:lnTo>
                  <a:lnTo>
                    <a:pt x="549896" y="118476"/>
                  </a:lnTo>
                  <a:lnTo>
                    <a:pt x="617469" y="114703"/>
                  </a:lnTo>
                  <a:lnTo>
                    <a:pt x="681075" y="108642"/>
                  </a:lnTo>
                  <a:lnTo>
                    <a:pt x="739973" y="100478"/>
                  </a:lnTo>
                  <a:lnTo>
                    <a:pt x="793423" y="90396"/>
                  </a:lnTo>
                  <a:lnTo>
                    <a:pt x="840683" y="78581"/>
                  </a:lnTo>
                  <a:lnTo>
                    <a:pt x="881012" y="65218"/>
                  </a:lnTo>
                  <a:lnTo>
                    <a:pt x="937913" y="34592"/>
                  </a:lnTo>
                  <a:lnTo>
                    <a:pt x="958198" y="0"/>
                  </a:lnTo>
                  <a:lnTo>
                    <a:pt x="958198" y="898648"/>
                  </a:lnTo>
                  <a:lnTo>
                    <a:pt x="937913" y="933240"/>
                  </a:lnTo>
                  <a:lnTo>
                    <a:pt x="881012" y="963866"/>
                  </a:lnTo>
                  <a:lnTo>
                    <a:pt x="840683" y="977229"/>
                  </a:lnTo>
                  <a:lnTo>
                    <a:pt x="793423" y="989044"/>
                  </a:lnTo>
                  <a:lnTo>
                    <a:pt x="739973" y="999126"/>
                  </a:lnTo>
                  <a:lnTo>
                    <a:pt x="681075" y="1007290"/>
                  </a:lnTo>
                  <a:lnTo>
                    <a:pt x="617469" y="1013351"/>
                  </a:lnTo>
                  <a:lnTo>
                    <a:pt x="549896" y="1017124"/>
                  </a:lnTo>
                  <a:lnTo>
                    <a:pt x="479099" y="1018422"/>
                  </a:lnTo>
                  <a:close/>
                </a:path>
              </a:pathLst>
            </a:custGeom>
            <a:solidFill>
              <a:srgbClr val="EDEDED"/>
            </a:solidFill>
          </p:spPr>
          <p:txBody>
            <a:bodyPr wrap="square" lIns="0" tIns="0" rIns="0" bIns="0" rtlCol="0"/>
            <a:lstStyle/>
            <a:p>
              <a:endParaRPr/>
            </a:p>
          </p:txBody>
        </p:sp>
        <p:sp>
          <p:nvSpPr>
            <p:cNvPr id="27" name="object 27"/>
            <p:cNvSpPr/>
            <p:nvPr/>
          </p:nvSpPr>
          <p:spPr>
            <a:xfrm>
              <a:off x="4092891" y="468136"/>
              <a:ext cx="958215" cy="240029"/>
            </a:xfrm>
            <a:custGeom>
              <a:avLst/>
              <a:gdLst/>
              <a:ahLst/>
              <a:cxnLst/>
              <a:rect l="l" t="t" r="r" b="b"/>
              <a:pathLst>
                <a:path w="958214" h="240029">
                  <a:moveTo>
                    <a:pt x="479099" y="239549"/>
                  </a:moveTo>
                  <a:lnTo>
                    <a:pt x="408301" y="238250"/>
                  </a:lnTo>
                  <a:lnTo>
                    <a:pt x="340728" y="234478"/>
                  </a:lnTo>
                  <a:lnTo>
                    <a:pt x="277122" y="228417"/>
                  </a:lnTo>
                  <a:lnTo>
                    <a:pt x="218224" y="220253"/>
                  </a:lnTo>
                  <a:lnTo>
                    <a:pt x="164774" y="210170"/>
                  </a:lnTo>
                  <a:lnTo>
                    <a:pt x="117514" y="198355"/>
                  </a:lnTo>
                  <a:lnTo>
                    <a:pt x="77185" y="184993"/>
                  </a:lnTo>
                  <a:lnTo>
                    <a:pt x="20284" y="154367"/>
                  </a:lnTo>
                  <a:lnTo>
                    <a:pt x="0" y="119774"/>
                  </a:lnTo>
                  <a:lnTo>
                    <a:pt x="5194" y="102075"/>
                  </a:lnTo>
                  <a:lnTo>
                    <a:pt x="44528" y="69280"/>
                  </a:lnTo>
                  <a:lnTo>
                    <a:pt x="117514" y="41193"/>
                  </a:lnTo>
                  <a:lnTo>
                    <a:pt x="164774" y="29378"/>
                  </a:lnTo>
                  <a:lnTo>
                    <a:pt x="218224" y="19296"/>
                  </a:lnTo>
                  <a:lnTo>
                    <a:pt x="277122" y="11132"/>
                  </a:lnTo>
                  <a:lnTo>
                    <a:pt x="340728" y="5071"/>
                  </a:lnTo>
                  <a:lnTo>
                    <a:pt x="408301" y="1298"/>
                  </a:lnTo>
                  <a:lnTo>
                    <a:pt x="479099" y="0"/>
                  </a:lnTo>
                  <a:lnTo>
                    <a:pt x="549896" y="1298"/>
                  </a:lnTo>
                  <a:lnTo>
                    <a:pt x="617469" y="5071"/>
                  </a:lnTo>
                  <a:lnTo>
                    <a:pt x="681075" y="11132"/>
                  </a:lnTo>
                  <a:lnTo>
                    <a:pt x="739973" y="19296"/>
                  </a:lnTo>
                  <a:lnTo>
                    <a:pt x="793423" y="29378"/>
                  </a:lnTo>
                  <a:lnTo>
                    <a:pt x="840683" y="41193"/>
                  </a:lnTo>
                  <a:lnTo>
                    <a:pt x="881012" y="54556"/>
                  </a:lnTo>
                  <a:lnTo>
                    <a:pt x="937913" y="85182"/>
                  </a:lnTo>
                  <a:lnTo>
                    <a:pt x="958198" y="119774"/>
                  </a:lnTo>
                  <a:lnTo>
                    <a:pt x="953003" y="137474"/>
                  </a:lnTo>
                  <a:lnTo>
                    <a:pt x="913669" y="170268"/>
                  </a:lnTo>
                  <a:lnTo>
                    <a:pt x="840683" y="198355"/>
                  </a:lnTo>
                  <a:lnTo>
                    <a:pt x="793423" y="210170"/>
                  </a:lnTo>
                  <a:lnTo>
                    <a:pt x="739973" y="220253"/>
                  </a:lnTo>
                  <a:lnTo>
                    <a:pt x="681075" y="228417"/>
                  </a:lnTo>
                  <a:lnTo>
                    <a:pt x="617469" y="234478"/>
                  </a:lnTo>
                  <a:lnTo>
                    <a:pt x="549896" y="238250"/>
                  </a:lnTo>
                  <a:lnTo>
                    <a:pt x="479099" y="239549"/>
                  </a:lnTo>
                  <a:close/>
                </a:path>
              </a:pathLst>
            </a:custGeom>
            <a:solidFill>
              <a:srgbClr val="F4F4F4"/>
            </a:solidFill>
          </p:spPr>
          <p:txBody>
            <a:bodyPr wrap="square" lIns="0" tIns="0" rIns="0" bIns="0" rtlCol="0"/>
            <a:lstStyle/>
            <a:p>
              <a:endParaRPr/>
            </a:p>
          </p:txBody>
        </p:sp>
        <p:sp>
          <p:nvSpPr>
            <p:cNvPr id="28" name="object 28"/>
            <p:cNvSpPr/>
            <p:nvPr/>
          </p:nvSpPr>
          <p:spPr>
            <a:xfrm>
              <a:off x="4092891" y="468136"/>
              <a:ext cx="958215" cy="1138555"/>
            </a:xfrm>
            <a:custGeom>
              <a:avLst/>
              <a:gdLst/>
              <a:ahLst/>
              <a:cxnLst/>
              <a:rect l="l" t="t" r="r" b="b"/>
              <a:pathLst>
                <a:path w="958214" h="1138555">
                  <a:moveTo>
                    <a:pt x="958198" y="119774"/>
                  </a:moveTo>
                  <a:lnTo>
                    <a:pt x="953003" y="137474"/>
                  </a:lnTo>
                  <a:lnTo>
                    <a:pt x="937913" y="154367"/>
                  </a:lnTo>
                  <a:lnTo>
                    <a:pt x="881012" y="184993"/>
                  </a:lnTo>
                  <a:lnTo>
                    <a:pt x="840683" y="198355"/>
                  </a:lnTo>
                  <a:lnTo>
                    <a:pt x="793423" y="210170"/>
                  </a:lnTo>
                  <a:lnTo>
                    <a:pt x="739973" y="220253"/>
                  </a:lnTo>
                  <a:lnTo>
                    <a:pt x="681075" y="228417"/>
                  </a:lnTo>
                  <a:lnTo>
                    <a:pt x="617469" y="234478"/>
                  </a:lnTo>
                  <a:lnTo>
                    <a:pt x="549896" y="238250"/>
                  </a:lnTo>
                  <a:lnTo>
                    <a:pt x="479099" y="239549"/>
                  </a:lnTo>
                  <a:lnTo>
                    <a:pt x="408301" y="238250"/>
                  </a:lnTo>
                  <a:lnTo>
                    <a:pt x="340728" y="234478"/>
                  </a:lnTo>
                  <a:lnTo>
                    <a:pt x="277122" y="228417"/>
                  </a:lnTo>
                  <a:lnTo>
                    <a:pt x="218224" y="220253"/>
                  </a:lnTo>
                  <a:lnTo>
                    <a:pt x="164774" y="210170"/>
                  </a:lnTo>
                  <a:lnTo>
                    <a:pt x="117514" y="198355"/>
                  </a:lnTo>
                  <a:lnTo>
                    <a:pt x="77185" y="184993"/>
                  </a:lnTo>
                  <a:lnTo>
                    <a:pt x="20284" y="154367"/>
                  </a:lnTo>
                  <a:lnTo>
                    <a:pt x="0" y="119774"/>
                  </a:lnTo>
                  <a:lnTo>
                    <a:pt x="20284" y="85182"/>
                  </a:lnTo>
                  <a:lnTo>
                    <a:pt x="77185" y="54556"/>
                  </a:lnTo>
                  <a:lnTo>
                    <a:pt x="117514" y="41193"/>
                  </a:lnTo>
                  <a:lnTo>
                    <a:pt x="164774" y="29378"/>
                  </a:lnTo>
                  <a:lnTo>
                    <a:pt x="218224" y="19296"/>
                  </a:lnTo>
                  <a:lnTo>
                    <a:pt x="277122" y="11132"/>
                  </a:lnTo>
                  <a:lnTo>
                    <a:pt x="340728" y="5071"/>
                  </a:lnTo>
                  <a:lnTo>
                    <a:pt x="408301" y="1298"/>
                  </a:lnTo>
                  <a:lnTo>
                    <a:pt x="479099" y="0"/>
                  </a:lnTo>
                  <a:lnTo>
                    <a:pt x="549896" y="1298"/>
                  </a:lnTo>
                  <a:lnTo>
                    <a:pt x="617469" y="5071"/>
                  </a:lnTo>
                  <a:lnTo>
                    <a:pt x="681075" y="11132"/>
                  </a:lnTo>
                  <a:lnTo>
                    <a:pt x="739973" y="19296"/>
                  </a:lnTo>
                  <a:lnTo>
                    <a:pt x="793423" y="29378"/>
                  </a:lnTo>
                  <a:lnTo>
                    <a:pt x="840683" y="41193"/>
                  </a:lnTo>
                  <a:lnTo>
                    <a:pt x="881012" y="54556"/>
                  </a:lnTo>
                  <a:lnTo>
                    <a:pt x="937913" y="85182"/>
                  </a:lnTo>
                  <a:lnTo>
                    <a:pt x="958198" y="119774"/>
                  </a:lnTo>
                  <a:lnTo>
                    <a:pt x="958198" y="1018422"/>
                  </a:lnTo>
                  <a:lnTo>
                    <a:pt x="937913" y="1053015"/>
                  </a:lnTo>
                  <a:lnTo>
                    <a:pt x="881012" y="1083641"/>
                  </a:lnTo>
                  <a:lnTo>
                    <a:pt x="840683" y="1097004"/>
                  </a:lnTo>
                  <a:lnTo>
                    <a:pt x="793423" y="1108819"/>
                  </a:lnTo>
                  <a:lnTo>
                    <a:pt x="739973" y="1118901"/>
                  </a:lnTo>
                  <a:lnTo>
                    <a:pt x="681075" y="1127065"/>
                  </a:lnTo>
                  <a:lnTo>
                    <a:pt x="617469" y="1133126"/>
                  </a:lnTo>
                  <a:lnTo>
                    <a:pt x="549896" y="1136899"/>
                  </a:lnTo>
                  <a:lnTo>
                    <a:pt x="479099" y="1138197"/>
                  </a:lnTo>
                  <a:lnTo>
                    <a:pt x="408301" y="1136899"/>
                  </a:lnTo>
                  <a:lnTo>
                    <a:pt x="340728" y="1133126"/>
                  </a:lnTo>
                  <a:lnTo>
                    <a:pt x="277122" y="1127065"/>
                  </a:lnTo>
                  <a:lnTo>
                    <a:pt x="218224" y="1118901"/>
                  </a:lnTo>
                  <a:lnTo>
                    <a:pt x="164774" y="1108819"/>
                  </a:lnTo>
                  <a:lnTo>
                    <a:pt x="117514" y="1097004"/>
                  </a:lnTo>
                  <a:lnTo>
                    <a:pt x="77185" y="1083641"/>
                  </a:lnTo>
                  <a:lnTo>
                    <a:pt x="20284" y="1053015"/>
                  </a:lnTo>
                  <a:lnTo>
                    <a:pt x="0" y="1018422"/>
                  </a:lnTo>
                  <a:lnTo>
                    <a:pt x="0" y="119774"/>
                  </a:lnTo>
                </a:path>
              </a:pathLst>
            </a:custGeom>
            <a:ln w="9524">
              <a:solidFill>
                <a:srgbClr val="595959"/>
              </a:solidFill>
            </a:ln>
          </p:spPr>
          <p:txBody>
            <a:bodyPr wrap="square" lIns="0" tIns="0" rIns="0" bIns="0" rtlCol="0"/>
            <a:lstStyle/>
            <a:p>
              <a:endParaRPr/>
            </a:p>
          </p:txBody>
        </p:sp>
      </p:grpSp>
      <p:sp>
        <p:nvSpPr>
          <p:cNvPr id="29" name="object 29"/>
          <p:cNvSpPr txBox="1">
            <a:spLocks noGrp="1"/>
          </p:cNvSpPr>
          <p:nvPr>
            <p:ph type="title"/>
          </p:nvPr>
        </p:nvSpPr>
        <p:spPr>
          <a:xfrm>
            <a:off x="5621421" y="1567381"/>
            <a:ext cx="1049020" cy="902810"/>
          </a:xfrm>
          <a:prstGeom prst="rect">
            <a:avLst/>
          </a:prstGeom>
        </p:spPr>
        <p:txBody>
          <a:bodyPr vert="horz" wrap="square" lIns="0" tIns="30479" rIns="0" bIns="0" rtlCol="0">
            <a:spAutoFit/>
          </a:bodyPr>
          <a:lstStyle/>
          <a:p>
            <a:pPr marL="16933" marR="6773" indent="45719" algn="just">
              <a:lnSpc>
                <a:spcPts val="2200"/>
              </a:lnSpc>
              <a:spcBef>
                <a:spcPts val="240"/>
              </a:spcBef>
            </a:pPr>
            <a:r>
              <a:rPr sz="1900" spc="-7" dirty="0">
                <a:solidFill>
                  <a:srgbClr val="000000"/>
                </a:solidFill>
              </a:rPr>
              <a:t>Firebase  Realtime  Database</a:t>
            </a:r>
            <a:endParaRPr sz="1900"/>
          </a:p>
        </p:txBody>
      </p:sp>
      <p:grpSp>
        <p:nvGrpSpPr>
          <p:cNvPr id="6" name="Group 99">
            <a:extLst>
              <a:ext uri="{FF2B5EF4-FFF2-40B4-BE49-F238E27FC236}">
                <a16:creationId xmlns="" xmlns:a16="http://schemas.microsoft.com/office/drawing/2014/main" id="{57AF5306-39F5-4208-A4B9-0805D5132E24}"/>
              </a:ext>
            </a:extLst>
          </p:cNvPr>
          <p:cNvGrpSpPr/>
          <p:nvPr/>
        </p:nvGrpSpPr>
        <p:grpSpPr>
          <a:xfrm>
            <a:off x="3075126" y="3086829"/>
            <a:ext cx="2656295" cy="1146297"/>
            <a:chOff x="2269225" y="1902571"/>
            <a:chExt cx="1992221" cy="859723"/>
          </a:xfrm>
        </p:grpSpPr>
        <p:sp>
          <p:nvSpPr>
            <p:cNvPr id="31" name="object 31"/>
            <p:cNvSpPr/>
            <p:nvPr/>
          </p:nvSpPr>
          <p:spPr>
            <a:xfrm>
              <a:off x="2269225" y="1902571"/>
              <a:ext cx="1992221" cy="859723"/>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2338795" y="1993046"/>
              <a:ext cx="1754505" cy="621665"/>
            </a:xfrm>
            <a:custGeom>
              <a:avLst/>
              <a:gdLst/>
              <a:ahLst/>
              <a:cxnLst/>
              <a:rect l="l" t="t" r="r" b="b"/>
              <a:pathLst>
                <a:path w="1754504" h="621664">
                  <a:moveTo>
                    <a:pt x="1598696" y="621598"/>
                  </a:moveTo>
                  <a:lnTo>
                    <a:pt x="0" y="621598"/>
                  </a:lnTo>
                  <a:lnTo>
                    <a:pt x="155399" y="0"/>
                  </a:lnTo>
                  <a:lnTo>
                    <a:pt x="1754096" y="0"/>
                  </a:lnTo>
                  <a:lnTo>
                    <a:pt x="1598696" y="621598"/>
                  </a:lnTo>
                  <a:close/>
                </a:path>
              </a:pathLst>
            </a:custGeom>
            <a:solidFill>
              <a:srgbClr val="EDEDED"/>
            </a:solidFill>
          </p:spPr>
          <p:txBody>
            <a:bodyPr wrap="square" lIns="0" tIns="0" rIns="0" bIns="0" rtlCol="0"/>
            <a:lstStyle/>
            <a:p>
              <a:endParaRPr/>
            </a:p>
          </p:txBody>
        </p:sp>
        <p:sp>
          <p:nvSpPr>
            <p:cNvPr id="33" name="object 33"/>
            <p:cNvSpPr/>
            <p:nvPr/>
          </p:nvSpPr>
          <p:spPr>
            <a:xfrm>
              <a:off x="2338795" y="1993046"/>
              <a:ext cx="1754505" cy="621665"/>
            </a:xfrm>
            <a:custGeom>
              <a:avLst/>
              <a:gdLst/>
              <a:ahLst/>
              <a:cxnLst/>
              <a:rect l="l" t="t" r="r" b="b"/>
              <a:pathLst>
                <a:path w="1754504" h="621664">
                  <a:moveTo>
                    <a:pt x="0" y="621598"/>
                  </a:moveTo>
                  <a:lnTo>
                    <a:pt x="155399" y="0"/>
                  </a:lnTo>
                  <a:lnTo>
                    <a:pt x="1754096" y="0"/>
                  </a:lnTo>
                  <a:lnTo>
                    <a:pt x="1598696" y="621598"/>
                  </a:lnTo>
                  <a:lnTo>
                    <a:pt x="0" y="621598"/>
                  </a:lnTo>
                  <a:close/>
                </a:path>
              </a:pathLst>
            </a:custGeom>
            <a:ln w="9524">
              <a:solidFill>
                <a:srgbClr val="595959"/>
              </a:solidFill>
            </a:ln>
          </p:spPr>
          <p:txBody>
            <a:bodyPr wrap="square" lIns="0" tIns="0" rIns="0" bIns="0" rtlCol="0"/>
            <a:lstStyle/>
            <a:p>
              <a:endParaRPr/>
            </a:p>
          </p:txBody>
        </p:sp>
      </p:grpSp>
      <p:sp>
        <p:nvSpPr>
          <p:cNvPr id="34" name="object 34"/>
          <p:cNvSpPr txBox="1"/>
          <p:nvPr/>
        </p:nvSpPr>
        <p:spPr>
          <a:xfrm>
            <a:off x="3362178" y="3316040"/>
            <a:ext cx="1941342" cy="620682"/>
          </a:xfrm>
          <a:prstGeom prst="rect">
            <a:avLst/>
          </a:prstGeom>
        </p:spPr>
        <p:txBody>
          <a:bodyPr vert="horz" wrap="square" lIns="0" tIns="30479" rIns="0" bIns="0" rtlCol="0">
            <a:spAutoFit/>
          </a:bodyPr>
          <a:lstStyle/>
          <a:p>
            <a:pPr marL="16933" marR="6773" indent="289553">
              <a:lnSpc>
                <a:spcPts val="2200"/>
              </a:lnSpc>
              <a:spcBef>
                <a:spcPts val="240"/>
              </a:spcBef>
            </a:pPr>
            <a:r>
              <a:rPr sz="1900" spc="-7"/>
              <a:t>Firebase  </a:t>
            </a:r>
            <a:r>
              <a:rPr lang="en-IN" sz="1900" spc="-7" dirty="0" smtClean="0"/>
              <a:t>      </a:t>
            </a:r>
          </a:p>
          <a:p>
            <a:pPr marL="16933" marR="6773" indent="289553">
              <a:lnSpc>
                <a:spcPts val="2200"/>
              </a:lnSpc>
              <a:spcBef>
                <a:spcPts val="240"/>
              </a:spcBef>
            </a:pPr>
            <a:r>
              <a:rPr lang="en-IN" sz="1900" spc="-7" dirty="0" smtClean="0"/>
              <a:t>Registration</a:t>
            </a:r>
            <a:endParaRPr sz="1900"/>
          </a:p>
        </p:txBody>
      </p:sp>
      <p:grpSp>
        <p:nvGrpSpPr>
          <p:cNvPr id="7" name="Group 98">
            <a:extLst>
              <a:ext uri="{FF2B5EF4-FFF2-40B4-BE49-F238E27FC236}">
                <a16:creationId xmlns="" xmlns:a16="http://schemas.microsoft.com/office/drawing/2014/main" id="{41065E49-6515-44CC-B3D7-89A85259B9AB}"/>
              </a:ext>
            </a:extLst>
          </p:cNvPr>
          <p:cNvGrpSpPr/>
          <p:nvPr/>
        </p:nvGrpSpPr>
        <p:grpSpPr>
          <a:xfrm>
            <a:off x="6691511" y="3086829"/>
            <a:ext cx="2656295" cy="1146297"/>
            <a:chOff x="4981514" y="1902571"/>
            <a:chExt cx="1992221" cy="859723"/>
          </a:xfrm>
        </p:grpSpPr>
        <p:sp>
          <p:nvSpPr>
            <p:cNvPr id="36" name="object 36"/>
            <p:cNvSpPr/>
            <p:nvPr/>
          </p:nvSpPr>
          <p:spPr>
            <a:xfrm>
              <a:off x="4981514" y="1902571"/>
              <a:ext cx="1992221" cy="859723"/>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5051089" y="1993046"/>
              <a:ext cx="1754505" cy="621665"/>
            </a:xfrm>
            <a:custGeom>
              <a:avLst/>
              <a:gdLst/>
              <a:ahLst/>
              <a:cxnLst/>
              <a:rect l="l" t="t" r="r" b="b"/>
              <a:pathLst>
                <a:path w="1754504" h="621664">
                  <a:moveTo>
                    <a:pt x="1598696" y="621598"/>
                  </a:moveTo>
                  <a:lnTo>
                    <a:pt x="0" y="621598"/>
                  </a:lnTo>
                  <a:lnTo>
                    <a:pt x="155399" y="0"/>
                  </a:lnTo>
                  <a:lnTo>
                    <a:pt x="1754096" y="0"/>
                  </a:lnTo>
                  <a:lnTo>
                    <a:pt x="1598696" y="621598"/>
                  </a:lnTo>
                  <a:close/>
                </a:path>
              </a:pathLst>
            </a:custGeom>
            <a:solidFill>
              <a:srgbClr val="EDEDED"/>
            </a:solidFill>
          </p:spPr>
          <p:txBody>
            <a:bodyPr wrap="square" lIns="0" tIns="0" rIns="0" bIns="0" rtlCol="0"/>
            <a:lstStyle/>
            <a:p>
              <a:endParaRPr/>
            </a:p>
          </p:txBody>
        </p:sp>
        <p:sp>
          <p:nvSpPr>
            <p:cNvPr id="38" name="object 38"/>
            <p:cNvSpPr/>
            <p:nvPr/>
          </p:nvSpPr>
          <p:spPr>
            <a:xfrm>
              <a:off x="5051089" y="1993046"/>
              <a:ext cx="1754505" cy="621665"/>
            </a:xfrm>
            <a:custGeom>
              <a:avLst/>
              <a:gdLst/>
              <a:ahLst/>
              <a:cxnLst/>
              <a:rect l="l" t="t" r="r" b="b"/>
              <a:pathLst>
                <a:path w="1754504" h="621664">
                  <a:moveTo>
                    <a:pt x="0" y="621598"/>
                  </a:moveTo>
                  <a:lnTo>
                    <a:pt x="155399" y="0"/>
                  </a:lnTo>
                  <a:lnTo>
                    <a:pt x="1754096" y="0"/>
                  </a:lnTo>
                  <a:lnTo>
                    <a:pt x="1598696" y="621598"/>
                  </a:lnTo>
                  <a:lnTo>
                    <a:pt x="0" y="621598"/>
                  </a:lnTo>
                  <a:close/>
                </a:path>
              </a:pathLst>
            </a:custGeom>
            <a:ln w="9524">
              <a:solidFill>
                <a:srgbClr val="595959"/>
              </a:solidFill>
            </a:ln>
          </p:spPr>
          <p:txBody>
            <a:bodyPr wrap="square" lIns="0" tIns="0" rIns="0" bIns="0" rtlCol="0"/>
            <a:lstStyle/>
            <a:p>
              <a:endParaRPr/>
            </a:p>
          </p:txBody>
        </p:sp>
      </p:grpSp>
      <p:sp>
        <p:nvSpPr>
          <p:cNvPr id="39" name="object 39"/>
          <p:cNvSpPr txBox="1"/>
          <p:nvPr/>
        </p:nvSpPr>
        <p:spPr>
          <a:xfrm>
            <a:off x="7118253" y="3344176"/>
            <a:ext cx="2138289" cy="595034"/>
          </a:xfrm>
          <a:prstGeom prst="rect">
            <a:avLst/>
          </a:prstGeom>
        </p:spPr>
        <p:txBody>
          <a:bodyPr vert="horz" wrap="square" lIns="0" tIns="30479" rIns="0" bIns="0" rtlCol="0">
            <a:spAutoFit/>
          </a:bodyPr>
          <a:lstStyle/>
          <a:p>
            <a:pPr marL="16933" marR="6773" indent="289553">
              <a:lnSpc>
                <a:spcPts val="2200"/>
              </a:lnSpc>
              <a:spcBef>
                <a:spcPts val="240"/>
              </a:spcBef>
            </a:pPr>
            <a:r>
              <a:rPr sz="1900" spc="-7" dirty="0"/>
              <a:t>Firebase  Authentication</a:t>
            </a:r>
            <a:endParaRPr sz="1900" dirty="0"/>
          </a:p>
        </p:txBody>
      </p:sp>
      <p:sp>
        <p:nvSpPr>
          <p:cNvPr id="40" name="object 40"/>
          <p:cNvSpPr/>
          <p:nvPr/>
        </p:nvSpPr>
        <p:spPr>
          <a:xfrm>
            <a:off x="6146813" y="2768035"/>
            <a:ext cx="31327" cy="1769533"/>
          </a:xfrm>
          <a:custGeom>
            <a:avLst/>
            <a:gdLst/>
            <a:ahLst/>
            <a:cxnLst/>
            <a:rect l="l" t="t" r="r" b="b"/>
            <a:pathLst>
              <a:path w="23495" h="1327150">
                <a:moveTo>
                  <a:pt x="22999" y="1326742"/>
                </a:moveTo>
                <a:lnTo>
                  <a:pt x="0" y="0"/>
                </a:lnTo>
              </a:path>
            </a:pathLst>
          </a:custGeom>
          <a:ln w="9524">
            <a:solidFill>
              <a:srgbClr val="595959"/>
            </a:solidFill>
          </a:ln>
        </p:spPr>
        <p:txBody>
          <a:bodyPr wrap="square" lIns="0" tIns="0" rIns="0" bIns="0" rtlCol="0"/>
          <a:lstStyle/>
          <a:p>
            <a:endParaRPr/>
          </a:p>
        </p:txBody>
      </p:sp>
      <p:grpSp>
        <p:nvGrpSpPr>
          <p:cNvPr id="8" name="Group 97">
            <a:extLst>
              <a:ext uri="{FF2B5EF4-FFF2-40B4-BE49-F238E27FC236}">
                <a16:creationId xmlns="" xmlns:a16="http://schemas.microsoft.com/office/drawing/2014/main" id="{75267F06-7405-4EE8-8D14-B0238D7E0658}"/>
              </a:ext>
            </a:extLst>
          </p:cNvPr>
          <p:cNvGrpSpPr/>
          <p:nvPr/>
        </p:nvGrpSpPr>
        <p:grpSpPr>
          <a:xfrm>
            <a:off x="2104327" y="1812397"/>
            <a:ext cx="8220676" cy="3695091"/>
            <a:chOff x="1541126" y="946748"/>
            <a:chExt cx="6165507" cy="2771318"/>
          </a:xfrm>
        </p:grpSpPr>
        <p:sp>
          <p:nvSpPr>
            <p:cNvPr id="42" name="object 42"/>
            <p:cNvSpPr/>
            <p:nvPr/>
          </p:nvSpPr>
          <p:spPr>
            <a:xfrm>
              <a:off x="6657911" y="2212458"/>
              <a:ext cx="1048722" cy="239024"/>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6784636" y="2303007"/>
              <a:ext cx="696595" cy="1270"/>
            </a:xfrm>
            <a:custGeom>
              <a:avLst/>
              <a:gdLst/>
              <a:ahLst/>
              <a:cxnLst/>
              <a:rect l="l" t="t" r="r" b="b"/>
              <a:pathLst>
                <a:path w="696595" h="1269">
                  <a:moveTo>
                    <a:pt x="696298" y="0"/>
                  </a:moveTo>
                  <a:lnTo>
                    <a:pt x="0" y="774"/>
                  </a:lnTo>
                </a:path>
              </a:pathLst>
            </a:custGeom>
            <a:ln w="9524">
              <a:solidFill>
                <a:srgbClr val="595959"/>
              </a:solidFill>
            </a:ln>
          </p:spPr>
          <p:txBody>
            <a:bodyPr wrap="square" lIns="0" tIns="0" rIns="0" bIns="0" rtlCol="0"/>
            <a:lstStyle/>
            <a:p>
              <a:endParaRPr/>
            </a:p>
          </p:txBody>
        </p:sp>
        <p:sp>
          <p:nvSpPr>
            <p:cNvPr id="44" name="object 44"/>
            <p:cNvSpPr/>
            <p:nvPr/>
          </p:nvSpPr>
          <p:spPr>
            <a:xfrm>
              <a:off x="7480910" y="2287275"/>
              <a:ext cx="43815" cy="31750"/>
            </a:xfrm>
            <a:custGeom>
              <a:avLst/>
              <a:gdLst/>
              <a:ahLst/>
              <a:cxnLst/>
              <a:rect l="l" t="t" r="r" b="b"/>
              <a:pathLst>
                <a:path w="43815" h="31750">
                  <a:moveTo>
                    <a:pt x="49" y="31467"/>
                  </a:moveTo>
                  <a:lnTo>
                    <a:pt x="0" y="0"/>
                  </a:lnTo>
                  <a:lnTo>
                    <a:pt x="43249" y="15684"/>
                  </a:lnTo>
                  <a:lnTo>
                    <a:pt x="49" y="31467"/>
                  </a:lnTo>
                  <a:close/>
                </a:path>
              </a:pathLst>
            </a:custGeom>
            <a:solidFill>
              <a:srgbClr val="595959"/>
            </a:solidFill>
          </p:spPr>
          <p:txBody>
            <a:bodyPr wrap="square" lIns="0" tIns="0" rIns="0" bIns="0" rtlCol="0"/>
            <a:lstStyle/>
            <a:p>
              <a:endParaRPr/>
            </a:p>
          </p:txBody>
        </p:sp>
        <p:sp>
          <p:nvSpPr>
            <p:cNvPr id="45" name="object 45"/>
            <p:cNvSpPr/>
            <p:nvPr/>
          </p:nvSpPr>
          <p:spPr>
            <a:xfrm>
              <a:off x="7480910" y="2287275"/>
              <a:ext cx="43815" cy="31750"/>
            </a:xfrm>
            <a:custGeom>
              <a:avLst/>
              <a:gdLst/>
              <a:ahLst/>
              <a:cxnLst/>
              <a:rect l="l" t="t" r="r" b="b"/>
              <a:pathLst>
                <a:path w="43815" h="31750">
                  <a:moveTo>
                    <a:pt x="49" y="31467"/>
                  </a:moveTo>
                  <a:lnTo>
                    <a:pt x="43249" y="15684"/>
                  </a:lnTo>
                  <a:lnTo>
                    <a:pt x="0" y="0"/>
                  </a:lnTo>
                  <a:lnTo>
                    <a:pt x="49" y="31467"/>
                  </a:lnTo>
                  <a:close/>
                </a:path>
              </a:pathLst>
            </a:custGeom>
            <a:ln w="9524">
              <a:solidFill>
                <a:srgbClr val="595959"/>
              </a:solidFill>
            </a:ln>
          </p:spPr>
          <p:txBody>
            <a:bodyPr wrap="square" lIns="0" tIns="0" rIns="0" bIns="0" rtlCol="0"/>
            <a:lstStyle/>
            <a:p>
              <a:endParaRPr/>
            </a:p>
          </p:txBody>
        </p:sp>
        <p:sp>
          <p:nvSpPr>
            <p:cNvPr id="46" name="object 46"/>
            <p:cNvSpPr/>
            <p:nvPr/>
          </p:nvSpPr>
          <p:spPr>
            <a:xfrm>
              <a:off x="6741411" y="2288047"/>
              <a:ext cx="43815" cy="31750"/>
            </a:xfrm>
            <a:custGeom>
              <a:avLst/>
              <a:gdLst/>
              <a:ahLst/>
              <a:cxnLst/>
              <a:rect l="l" t="t" r="r" b="b"/>
              <a:pathLst>
                <a:path w="43815" h="31750">
                  <a:moveTo>
                    <a:pt x="43249" y="31467"/>
                  </a:moveTo>
                  <a:lnTo>
                    <a:pt x="0" y="15782"/>
                  </a:lnTo>
                  <a:lnTo>
                    <a:pt x="43199" y="0"/>
                  </a:lnTo>
                  <a:lnTo>
                    <a:pt x="43249" y="31467"/>
                  </a:lnTo>
                  <a:close/>
                </a:path>
              </a:pathLst>
            </a:custGeom>
            <a:solidFill>
              <a:srgbClr val="595959"/>
            </a:solidFill>
          </p:spPr>
          <p:txBody>
            <a:bodyPr wrap="square" lIns="0" tIns="0" rIns="0" bIns="0" rtlCol="0"/>
            <a:lstStyle/>
            <a:p>
              <a:endParaRPr/>
            </a:p>
          </p:txBody>
        </p:sp>
        <p:sp>
          <p:nvSpPr>
            <p:cNvPr id="47" name="object 47"/>
            <p:cNvSpPr/>
            <p:nvPr/>
          </p:nvSpPr>
          <p:spPr>
            <a:xfrm>
              <a:off x="6741411" y="2288047"/>
              <a:ext cx="43815" cy="31750"/>
            </a:xfrm>
            <a:custGeom>
              <a:avLst/>
              <a:gdLst/>
              <a:ahLst/>
              <a:cxnLst/>
              <a:rect l="l" t="t" r="r" b="b"/>
              <a:pathLst>
                <a:path w="43815" h="31750">
                  <a:moveTo>
                    <a:pt x="43199" y="0"/>
                  </a:moveTo>
                  <a:lnTo>
                    <a:pt x="0" y="15782"/>
                  </a:lnTo>
                  <a:lnTo>
                    <a:pt x="43249" y="31467"/>
                  </a:lnTo>
                  <a:lnTo>
                    <a:pt x="43199" y="0"/>
                  </a:lnTo>
                  <a:close/>
                </a:path>
              </a:pathLst>
            </a:custGeom>
            <a:ln w="9524">
              <a:solidFill>
                <a:srgbClr val="595959"/>
              </a:solidFill>
            </a:ln>
          </p:spPr>
          <p:txBody>
            <a:bodyPr wrap="square" lIns="0" tIns="0" rIns="0" bIns="0" rtlCol="0"/>
            <a:lstStyle/>
            <a:p>
              <a:endParaRPr/>
            </a:p>
          </p:txBody>
        </p:sp>
        <p:sp>
          <p:nvSpPr>
            <p:cNvPr id="48" name="object 48"/>
            <p:cNvSpPr/>
            <p:nvPr/>
          </p:nvSpPr>
          <p:spPr>
            <a:xfrm>
              <a:off x="1541126" y="2213358"/>
              <a:ext cx="1043922" cy="258824"/>
            </a:xfrm>
            <a:prstGeom prst="rect">
              <a:avLst/>
            </a:prstGeom>
            <a:blipFill>
              <a:blip r:embed="rId8" cstate="print"/>
              <a:stretch>
                <a:fillRect/>
              </a:stretch>
            </a:blipFill>
          </p:spPr>
          <p:txBody>
            <a:bodyPr wrap="square" lIns="0" tIns="0" rIns="0" bIns="0" rtlCol="0"/>
            <a:lstStyle/>
            <a:p>
              <a:endParaRPr/>
            </a:p>
          </p:txBody>
        </p:sp>
        <p:sp>
          <p:nvSpPr>
            <p:cNvPr id="49" name="object 49"/>
            <p:cNvSpPr/>
            <p:nvPr/>
          </p:nvSpPr>
          <p:spPr>
            <a:xfrm>
              <a:off x="1667826" y="2305312"/>
              <a:ext cx="692150" cy="17780"/>
            </a:xfrm>
            <a:custGeom>
              <a:avLst/>
              <a:gdLst/>
              <a:ahLst/>
              <a:cxnLst/>
              <a:rect l="l" t="t" r="r" b="b"/>
              <a:pathLst>
                <a:path w="692150" h="17780">
                  <a:moveTo>
                    <a:pt x="0" y="17764"/>
                  </a:moveTo>
                  <a:lnTo>
                    <a:pt x="691538" y="0"/>
                  </a:lnTo>
                </a:path>
              </a:pathLst>
            </a:custGeom>
            <a:ln w="9524">
              <a:solidFill>
                <a:srgbClr val="595959"/>
              </a:solidFill>
            </a:ln>
          </p:spPr>
          <p:txBody>
            <a:bodyPr wrap="square" lIns="0" tIns="0" rIns="0" bIns="0" rtlCol="0"/>
            <a:lstStyle/>
            <a:p>
              <a:endParaRPr/>
            </a:p>
          </p:txBody>
        </p:sp>
        <p:sp>
          <p:nvSpPr>
            <p:cNvPr id="50" name="object 50"/>
            <p:cNvSpPr/>
            <p:nvPr/>
          </p:nvSpPr>
          <p:spPr>
            <a:xfrm>
              <a:off x="1624616" y="2307350"/>
              <a:ext cx="43815" cy="31750"/>
            </a:xfrm>
            <a:custGeom>
              <a:avLst/>
              <a:gdLst/>
              <a:ahLst/>
              <a:cxnLst/>
              <a:rect l="l" t="t" r="r" b="b"/>
              <a:pathLst>
                <a:path w="43814" h="31750">
                  <a:moveTo>
                    <a:pt x="43614" y="31454"/>
                  </a:moveTo>
                  <a:lnTo>
                    <a:pt x="0" y="16837"/>
                  </a:lnTo>
                  <a:lnTo>
                    <a:pt x="42807" y="0"/>
                  </a:lnTo>
                  <a:lnTo>
                    <a:pt x="43614" y="31454"/>
                  </a:lnTo>
                  <a:close/>
                </a:path>
              </a:pathLst>
            </a:custGeom>
            <a:solidFill>
              <a:srgbClr val="595959"/>
            </a:solidFill>
          </p:spPr>
          <p:txBody>
            <a:bodyPr wrap="square" lIns="0" tIns="0" rIns="0" bIns="0" rtlCol="0"/>
            <a:lstStyle/>
            <a:p>
              <a:endParaRPr/>
            </a:p>
          </p:txBody>
        </p:sp>
        <p:sp>
          <p:nvSpPr>
            <p:cNvPr id="51" name="object 51"/>
            <p:cNvSpPr/>
            <p:nvPr/>
          </p:nvSpPr>
          <p:spPr>
            <a:xfrm>
              <a:off x="1624616" y="2307350"/>
              <a:ext cx="43815" cy="31750"/>
            </a:xfrm>
            <a:custGeom>
              <a:avLst/>
              <a:gdLst/>
              <a:ahLst/>
              <a:cxnLst/>
              <a:rect l="l" t="t" r="r" b="b"/>
              <a:pathLst>
                <a:path w="43814" h="31750">
                  <a:moveTo>
                    <a:pt x="42807" y="0"/>
                  </a:moveTo>
                  <a:lnTo>
                    <a:pt x="0" y="16837"/>
                  </a:lnTo>
                  <a:lnTo>
                    <a:pt x="43614" y="31454"/>
                  </a:lnTo>
                  <a:lnTo>
                    <a:pt x="42807" y="0"/>
                  </a:lnTo>
                  <a:close/>
                </a:path>
              </a:pathLst>
            </a:custGeom>
            <a:ln w="9524">
              <a:solidFill>
                <a:srgbClr val="595959"/>
              </a:solidFill>
            </a:ln>
          </p:spPr>
          <p:txBody>
            <a:bodyPr wrap="square" lIns="0" tIns="0" rIns="0" bIns="0" rtlCol="0"/>
            <a:lstStyle/>
            <a:p>
              <a:endParaRPr/>
            </a:p>
          </p:txBody>
        </p:sp>
        <p:sp>
          <p:nvSpPr>
            <p:cNvPr id="52" name="object 52"/>
            <p:cNvSpPr/>
            <p:nvPr/>
          </p:nvSpPr>
          <p:spPr>
            <a:xfrm>
              <a:off x="2358960" y="2289585"/>
              <a:ext cx="43815" cy="31750"/>
            </a:xfrm>
            <a:custGeom>
              <a:avLst/>
              <a:gdLst/>
              <a:ahLst/>
              <a:cxnLst/>
              <a:rect l="l" t="t" r="r" b="b"/>
              <a:pathLst>
                <a:path w="43814" h="31750">
                  <a:moveTo>
                    <a:pt x="807" y="31454"/>
                  </a:moveTo>
                  <a:lnTo>
                    <a:pt x="0" y="0"/>
                  </a:lnTo>
                  <a:lnTo>
                    <a:pt x="43614" y="14617"/>
                  </a:lnTo>
                  <a:lnTo>
                    <a:pt x="807" y="31454"/>
                  </a:lnTo>
                  <a:close/>
                </a:path>
              </a:pathLst>
            </a:custGeom>
            <a:solidFill>
              <a:srgbClr val="595959"/>
            </a:solidFill>
          </p:spPr>
          <p:txBody>
            <a:bodyPr wrap="square" lIns="0" tIns="0" rIns="0" bIns="0" rtlCol="0"/>
            <a:lstStyle/>
            <a:p>
              <a:endParaRPr/>
            </a:p>
          </p:txBody>
        </p:sp>
        <p:sp>
          <p:nvSpPr>
            <p:cNvPr id="53" name="object 53"/>
            <p:cNvSpPr/>
            <p:nvPr/>
          </p:nvSpPr>
          <p:spPr>
            <a:xfrm>
              <a:off x="2358960" y="2289585"/>
              <a:ext cx="43815" cy="31750"/>
            </a:xfrm>
            <a:custGeom>
              <a:avLst/>
              <a:gdLst/>
              <a:ahLst/>
              <a:cxnLst/>
              <a:rect l="l" t="t" r="r" b="b"/>
              <a:pathLst>
                <a:path w="43814" h="31750">
                  <a:moveTo>
                    <a:pt x="807" y="31454"/>
                  </a:moveTo>
                  <a:lnTo>
                    <a:pt x="43614" y="14617"/>
                  </a:lnTo>
                  <a:lnTo>
                    <a:pt x="0" y="0"/>
                  </a:lnTo>
                  <a:lnTo>
                    <a:pt x="807" y="31454"/>
                  </a:lnTo>
                  <a:close/>
                </a:path>
              </a:pathLst>
            </a:custGeom>
            <a:ln w="9524">
              <a:solidFill>
                <a:srgbClr val="595959"/>
              </a:solidFill>
            </a:ln>
          </p:spPr>
          <p:txBody>
            <a:bodyPr wrap="square" lIns="0" tIns="0" rIns="0" bIns="0" rtlCol="0"/>
            <a:lstStyle/>
            <a:p>
              <a:endParaRPr/>
            </a:p>
          </p:txBody>
        </p:sp>
        <p:sp>
          <p:nvSpPr>
            <p:cNvPr id="54" name="object 54"/>
            <p:cNvSpPr/>
            <p:nvPr/>
          </p:nvSpPr>
          <p:spPr>
            <a:xfrm>
              <a:off x="3173418" y="946748"/>
              <a:ext cx="1088022" cy="1192422"/>
            </a:xfrm>
            <a:prstGeom prst="rect">
              <a:avLst/>
            </a:prstGeom>
            <a:blipFill>
              <a:blip r:embed="rId9" cstate="print"/>
              <a:stretch>
                <a:fillRect/>
              </a:stretch>
            </a:blipFill>
          </p:spPr>
          <p:txBody>
            <a:bodyPr wrap="square" lIns="0" tIns="0" rIns="0" bIns="0" rtlCol="0"/>
            <a:lstStyle/>
            <a:p>
              <a:endParaRPr/>
            </a:p>
          </p:txBody>
        </p:sp>
        <p:sp>
          <p:nvSpPr>
            <p:cNvPr id="55" name="object 55"/>
            <p:cNvSpPr/>
            <p:nvPr/>
          </p:nvSpPr>
          <p:spPr>
            <a:xfrm>
              <a:off x="3280993" y="1079912"/>
              <a:ext cx="774065" cy="869315"/>
            </a:xfrm>
            <a:custGeom>
              <a:avLst/>
              <a:gdLst/>
              <a:ahLst/>
              <a:cxnLst/>
              <a:rect l="l" t="t" r="r" b="b"/>
              <a:pathLst>
                <a:path w="774064" h="869314">
                  <a:moveTo>
                    <a:pt x="0" y="868943"/>
                  </a:moveTo>
                  <a:lnTo>
                    <a:pt x="773898" y="0"/>
                  </a:lnTo>
                </a:path>
              </a:pathLst>
            </a:custGeom>
            <a:ln w="9524">
              <a:solidFill>
                <a:srgbClr val="595959"/>
              </a:solidFill>
            </a:ln>
          </p:spPr>
          <p:txBody>
            <a:bodyPr wrap="square" lIns="0" tIns="0" rIns="0" bIns="0" rtlCol="0"/>
            <a:lstStyle/>
            <a:p>
              <a:endParaRPr/>
            </a:p>
          </p:txBody>
        </p:sp>
        <p:sp>
          <p:nvSpPr>
            <p:cNvPr id="56" name="object 56"/>
            <p:cNvSpPr/>
            <p:nvPr/>
          </p:nvSpPr>
          <p:spPr>
            <a:xfrm>
              <a:off x="3252243" y="1938391"/>
              <a:ext cx="40640" cy="43180"/>
            </a:xfrm>
            <a:custGeom>
              <a:avLst/>
              <a:gdLst/>
              <a:ahLst/>
              <a:cxnLst/>
              <a:rect l="l" t="t" r="r" b="b"/>
              <a:pathLst>
                <a:path w="40639" h="43180">
                  <a:moveTo>
                    <a:pt x="0" y="42744"/>
                  </a:moveTo>
                  <a:lnTo>
                    <a:pt x="16999" y="0"/>
                  </a:lnTo>
                  <a:lnTo>
                    <a:pt x="40499" y="20927"/>
                  </a:lnTo>
                  <a:lnTo>
                    <a:pt x="0" y="42744"/>
                  </a:lnTo>
                  <a:close/>
                </a:path>
              </a:pathLst>
            </a:custGeom>
            <a:solidFill>
              <a:srgbClr val="595959"/>
            </a:solidFill>
          </p:spPr>
          <p:txBody>
            <a:bodyPr wrap="square" lIns="0" tIns="0" rIns="0" bIns="0" rtlCol="0"/>
            <a:lstStyle/>
            <a:p>
              <a:endParaRPr/>
            </a:p>
          </p:txBody>
        </p:sp>
        <p:sp>
          <p:nvSpPr>
            <p:cNvPr id="57" name="object 57"/>
            <p:cNvSpPr/>
            <p:nvPr/>
          </p:nvSpPr>
          <p:spPr>
            <a:xfrm>
              <a:off x="3252243" y="1938391"/>
              <a:ext cx="40640" cy="43180"/>
            </a:xfrm>
            <a:custGeom>
              <a:avLst/>
              <a:gdLst/>
              <a:ahLst/>
              <a:cxnLst/>
              <a:rect l="l" t="t" r="r" b="b"/>
              <a:pathLst>
                <a:path w="40639" h="43180">
                  <a:moveTo>
                    <a:pt x="16999" y="0"/>
                  </a:moveTo>
                  <a:lnTo>
                    <a:pt x="0" y="42744"/>
                  </a:lnTo>
                  <a:lnTo>
                    <a:pt x="40499" y="20927"/>
                  </a:lnTo>
                  <a:lnTo>
                    <a:pt x="16999" y="0"/>
                  </a:lnTo>
                  <a:close/>
                </a:path>
              </a:pathLst>
            </a:custGeom>
            <a:ln w="9524">
              <a:solidFill>
                <a:srgbClr val="595959"/>
              </a:solidFill>
            </a:ln>
          </p:spPr>
          <p:txBody>
            <a:bodyPr wrap="square" lIns="0" tIns="0" rIns="0" bIns="0" rtlCol="0"/>
            <a:lstStyle/>
            <a:p>
              <a:endParaRPr/>
            </a:p>
          </p:txBody>
        </p:sp>
        <p:sp>
          <p:nvSpPr>
            <p:cNvPr id="58" name="object 58"/>
            <p:cNvSpPr/>
            <p:nvPr/>
          </p:nvSpPr>
          <p:spPr>
            <a:xfrm>
              <a:off x="4043141" y="1047632"/>
              <a:ext cx="40640" cy="43180"/>
            </a:xfrm>
            <a:custGeom>
              <a:avLst/>
              <a:gdLst/>
              <a:ahLst/>
              <a:cxnLst/>
              <a:rect l="l" t="t" r="r" b="b"/>
              <a:pathLst>
                <a:path w="40639" h="43180">
                  <a:moveTo>
                    <a:pt x="23499" y="42744"/>
                  </a:moveTo>
                  <a:lnTo>
                    <a:pt x="0" y="21817"/>
                  </a:lnTo>
                  <a:lnTo>
                    <a:pt x="40499" y="0"/>
                  </a:lnTo>
                  <a:lnTo>
                    <a:pt x="23499" y="42744"/>
                  </a:lnTo>
                  <a:close/>
                </a:path>
              </a:pathLst>
            </a:custGeom>
            <a:solidFill>
              <a:srgbClr val="595959"/>
            </a:solidFill>
          </p:spPr>
          <p:txBody>
            <a:bodyPr wrap="square" lIns="0" tIns="0" rIns="0" bIns="0" rtlCol="0"/>
            <a:lstStyle/>
            <a:p>
              <a:endParaRPr/>
            </a:p>
          </p:txBody>
        </p:sp>
        <p:sp>
          <p:nvSpPr>
            <p:cNvPr id="59" name="object 59"/>
            <p:cNvSpPr/>
            <p:nvPr/>
          </p:nvSpPr>
          <p:spPr>
            <a:xfrm>
              <a:off x="4043141" y="1047632"/>
              <a:ext cx="40640" cy="43180"/>
            </a:xfrm>
            <a:custGeom>
              <a:avLst/>
              <a:gdLst/>
              <a:ahLst/>
              <a:cxnLst/>
              <a:rect l="l" t="t" r="r" b="b"/>
              <a:pathLst>
                <a:path w="40639" h="43180">
                  <a:moveTo>
                    <a:pt x="23499" y="42744"/>
                  </a:moveTo>
                  <a:lnTo>
                    <a:pt x="40499" y="0"/>
                  </a:lnTo>
                  <a:lnTo>
                    <a:pt x="0" y="21817"/>
                  </a:lnTo>
                  <a:lnTo>
                    <a:pt x="23499" y="42744"/>
                  </a:lnTo>
                  <a:close/>
                </a:path>
              </a:pathLst>
            </a:custGeom>
            <a:ln w="9524">
              <a:solidFill>
                <a:srgbClr val="595959"/>
              </a:solidFill>
            </a:ln>
          </p:spPr>
          <p:txBody>
            <a:bodyPr wrap="square" lIns="0" tIns="0" rIns="0" bIns="0" rtlCol="0"/>
            <a:lstStyle/>
            <a:p>
              <a:endParaRPr/>
            </a:p>
          </p:txBody>
        </p:sp>
        <p:sp>
          <p:nvSpPr>
            <p:cNvPr id="60" name="object 60"/>
            <p:cNvSpPr/>
            <p:nvPr/>
          </p:nvSpPr>
          <p:spPr>
            <a:xfrm>
              <a:off x="3076518" y="2545444"/>
              <a:ext cx="1184922" cy="1172622"/>
            </a:xfrm>
            <a:prstGeom prst="rect">
              <a:avLst/>
            </a:prstGeom>
            <a:blipFill>
              <a:blip r:embed="rId10" cstate="print"/>
              <a:stretch>
                <a:fillRect/>
              </a:stretch>
            </a:blipFill>
          </p:spPr>
          <p:txBody>
            <a:bodyPr wrap="square" lIns="0" tIns="0" rIns="0" bIns="0" rtlCol="0"/>
            <a:lstStyle/>
            <a:p>
              <a:endParaRPr/>
            </a:p>
          </p:txBody>
        </p:sp>
        <p:sp>
          <p:nvSpPr>
            <p:cNvPr id="61" name="object 61"/>
            <p:cNvSpPr/>
            <p:nvPr/>
          </p:nvSpPr>
          <p:spPr>
            <a:xfrm>
              <a:off x="3186768" y="2676069"/>
              <a:ext cx="865505" cy="854710"/>
            </a:xfrm>
            <a:custGeom>
              <a:avLst/>
              <a:gdLst/>
              <a:ahLst/>
              <a:cxnLst/>
              <a:rect l="l" t="t" r="r" b="b"/>
              <a:pathLst>
                <a:path w="865504" h="854710">
                  <a:moveTo>
                    <a:pt x="0" y="0"/>
                  </a:moveTo>
                  <a:lnTo>
                    <a:pt x="865448" y="854223"/>
                  </a:lnTo>
                </a:path>
              </a:pathLst>
            </a:custGeom>
            <a:ln w="9524">
              <a:solidFill>
                <a:srgbClr val="595959"/>
              </a:solidFill>
            </a:ln>
          </p:spPr>
          <p:txBody>
            <a:bodyPr wrap="square" lIns="0" tIns="0" rIns="0" bIns="0" rtlCol="0"/>
            <a:lstStyle/>
            <a:p>
              <a:endParaRPr/>
            </a:p>
          </p:txBody>
        </p:sp>
        <p:sp>
          <p:nvSpPr>
            <p:cNvPr id="62" name="object 62"/>
            <p:cNvSpPr/>
            <p:nvPr/>
          </p:nvSpPr>
          <p:spPr>
            <a:xfrm>
              <a:off x="3155993" y="2645719"/>
              <a:ext cx="41910" cy="41910"/>
            </a:xfrm>
            <a:custGeom>
              <a:avLst/>
              <a:gdLst/>
              <a:ahLst/>
              <a:cxnLst/>
              <a:rect l="l" t="t" r="r" b="b"/>
              <a:pathLst>
                <a:path w="41910" h="41910">
                  <a:moveTo>
                    <a:pt x="19724" y="41549"/>
                  </a:moveTo>
                  <a:lnTo>
                    <a:pt x="0" y="0"/>
                  </a:lnTo>
                  <a:lnTo>
                    <a:pt x="41824" y="19149"/>
                  </a:lnTo>
                  <a:lnTo>
                    <a:pt x="19724" y="41549"/>
                  </a:lnTo>
                  <a:close/>
                </a:path>
              </a:pathLst>
            </a:custGeom>
            <a:solidFill>
              <a:srgbClr val="595959"/>
            </a:solidFill>
          </p:spPr>
          <p:txBody>
            <a:bodyPr wrap="square" lIns="0" tIns="0" rIns="0" bIns="0" rtlCol="0"/>
            <a:lstStyle/>
            <a:p>
              <a:endParaRPr/>
            </a:p>
          </p:txBody>
        </p:sp>
        <p:sp>
          <p:nvSpPr>
            <p:cNvPr id="63" name="object 63"/>
            <p:cNvSpPr/>
            <p:nvPr/>
          </p:nvSpPr>
          <p:spPr>
            <a:xfrm>
              <a:off x="3155993" y="2645719"/>
              <a:ext cx="41910" cy="41910"/>
            </a:xfrm>
            <a:custGeom>
              <a:avLst/>
              <a:gdLst/>
              <a:ahLst/>
              <a:cxnLst/>
              <a:rect l="l" t="t" r="r" b="b"/>
              <a:pathLst>
                <a:path w="41910" h="41910">
                  <a:moveTo>
                    <a:pt x="41824" y="19149"/>
                  </a:moveTo>
                  <a:lnTo>
                    <a:pt x="0" y="0"/>
                  </a:lnTo>
                  <a:lnTo>
                    <a:pt x="19724" y="41549"/>
                  </a:lnTo>
                  <a:lnTo>
                    <a:pt x="41824" y="19149"/>
                  </a:lnTo>
                  <a:close/>
                </a:path>
              </a:pathLst>
            </a:custGeom>
            <a:ln w="9524">
              <a:solidFill>
                <a:srgbClr val="595959"/>
              </a:solidFill>
            </a:ln>
          </p:spPr>
          <p:txBody>
            <a:bodyPr wrap="square" lIns="0" tIns="0" rIns="0" bIns="0" rtlCol="0"/>
            <a:lstStyle/>
            <a:p>
              <a:endParaRPr/>
            </a:p>
          </p:txBody>
        </p:sp>
        <p:sp>
          <p:nvSpPr>
            <p:cNvPr id="64" name="object 64"/>
            <p:cNvSpPr/>
            <p:nvPr/>
          </p:nvSpPr>
          <p:spPr>
            <a:xfrm>
              <a:off x="4041166" y="3519092"/>
              <a:ext cx="41910" cy="41910"/>
            </a:xfrm>
            <a:custGeom>
              <a:avLst/>
              <a:gdLst/>
              <a:ahLst/>
              <a:cxnLst/>
              <a:rect l="l" t="t" r="r" b="b"/>
              <a:pathLst>
                <a:path w="41910" h="41910">
                  <a:moveTo>
                    <a:pt x="41824" y="41549"/>
                  </a:moveTo>
                  <a:lnTo>
                    <a:pt x="0" y="22399"/>
                  </a:lnTo>
                  <a:lnTo>
                    <a:pt x="22099" y="0"/>
                  </a:lnTo>
                  <a:lnTo>
                    <a:pt x="41824" y="41549"/>
                  </a:lnTo>
                  <a:close/>
                </a:path>
              </a:pathLst>
            </a:custGeom>
            <a:solidFill>
              <a:srgbClr val="595959"/>
            </a:solidFill>
          </p:spPr>
          <p:txBody>
            <a:bodyPr wrap="square" lIns="0" tIns="0" rIns="0" bIns="0" rtlCol="0"/>
            <a:lstStyle/>
            <a:p>
              <a:endParaRPr/>
            </a:p>
          </p:txBody>
        </p:sp>
        <p:sp>
          <p:nvSpPr>
            <p:cNvPr id="65" name="object 65"/>
            <p:cNvSpPr/>
            <p:nvPr/>
          </p:nvSpPr>
          <p:spPr>
            <a:xfrm>
              <a:off x="4041166" y="3519092"/>
              <a:ext cx="41910" cy="41910"/>
            </a:xfrm>
            <a:custGeom>
              <a:avLst/>
              <a:gdLst/>
              <a:ahLst/>
              <a:cxnLst/>
              <a:rect l="l" t="t" r="r" b="b"/>
              <a:pathLst>
                <a:path w="41910" h="41910">
                  <a:moveTo>
                    <a:pt x="0" y="22399"/>
                  </a:moveTo>
                  <a:lnTo>
                    <a:pt x="41824" y="41549"/>
                  </a:lnTo>
                  <a:lnTo>
                    <a:pt x="22099" y="0"/>
                  </a:lnTo>
                  <a:lnTo>
                    <a:pt x="0" y="22399"/>
                  </a:lnTo>
                  <a:close/>
                </a:path>
              </a:pathLst>
            </a:custGeom>
            <a:ln w="9524">
              <a:solidFill>
                <a:srgbClr val="595959"/>
              </a:solidFill>
            </a:ln>
          </p:spPr>
          <p:txBody>
            <a:bodyPr wrap="square" lIns="0" tIns="0" rIns="0" bIns="0" rtlCol="0"/>
            <a:lstStyle/>
            <a:p>
              <a:endParaRPr/>
            </a:p>
          </p:txBody>
        </p:sp>
        <p:sp>
          <p:nvSpPr>
            <p:cNvPr id="66" name="object 66"/>
            <p:cNvSpPr/>
            <p:nvPr/>
          </p:nvSpPr>
          <p:spPr>
            <a:xfrm>
              <a:off x="4502415" y="1515846"/>
              <a:ext cx="262124" cy="1622021"/>
            </a:xfrm>
            <a:prstGeom prst="rect">
              <a:avLst/>
            </a:prstGeom>
            <a:blipFill>
              <a:blip r:embed="rId11" cstate="print"/>
              <a:stretch>
                <a:fillRect/>
              </a:stretch>
            </a:blipFill>
          </p:spPr>
          <p:txBody>
            <a:bodyPr wrap="square" lIns="0" tIns="0" rIns="0" bIns="0" rtlCol="0"/>
            <a:lstStyle/>
            <a:p>
              <a:endParaRPr/>
            </a:p>
          </p:txBody>
        </p:sp>
        <p:sp>
          <p:nvSpPr>
            <p:cNvPr id="67" name="object 67"/>
            <p:cNvSpPr/>
            <p:nvPr/>
          </p:nvSpPr>
          <p:spPr>
            <a:xfrm>
              <a:off x="4557240" y="1620256"/>
              <a:ext cx="31750" cy="43815"/>
            </a:xfrm>
            <a:custGeom>
              <a:avLst/>
              <a:gdLst/>
              <a:ahLst/>
              <a:cxnLst/>
              <a:rect l="l" t="t" r="r" b="b"/>
              <a:pathLst>
                <a:path w="31750" h="43814">
                  <a:moveTo>
                    <a:pt x="0" y="43492"/>
                  </a:moveTo>
                  <a:lnTo>
                    <a:pt x="14999" y="0"/>
                  </a:lnTo>
                  <a:lnTo>
                    <a:pt x="31474" y="42944"/>
                  </a:lnTo>
                  <a:lnTo>
                    <a:pt x="0" y="43492"/>
                  </a:lnTo>
                  <a:close/>
                </a:path>
              </a:pathLst>
            </a:custGeom>
            <a:solidFill>
              <a:srgbClr val="595959"/>
            </a:solidFill>
          </p:spPr>
          <p:txBody>
            <a:bodyPr wrap="square" lIns="0" tIns="0" rIns="0" bIns="0" rtlCol="0"/>
            <a:lstStyle/>
            <a:p>
              <a:endParaRPr/>
            </a:p>
          </p:txBody>
        </p:sp>
        <p:sp>
          <p:nvSpPr>
            <p:cNvPr id="68" name="object 68"/>
            <p:cNvSpPr/>
            <p:nvPr/>
          </p:nvSpPr>
          <p:spPr>
            <a:xfrm>
              <a:off x="4557240" y="1620256"/>
              <a:ext cx="31750" cy="43815"/>
            </a:xfrm>
            <a:custGeom>
              <a:avLst/>
              <a:gdLst/>
              <a:ahLst/>
              <a:cxnLst/>
              <a:rect l="l" t="t" r="r" b="b"/>
              <a:pathLst>
                <a:path w="31750" h="43814">
                  <a:moveTo>
                    <a:pt x="31474" y="42944"/>
                  </a:moveTo>
                  <a:lnTo>
                    <a:pt x="14999" y="0"/>
                  </a:lnTo>
                  <a:lnTo>
                    <a:pt x="0" y="43492"/>
                  </a:lnTo>
                  <a:lnTo>
                    <a:pt x="31474" y="42944"/>
                  </a:lnTo>
                  <a:close/>
                </a:path>
              </a:pathLst>
            </a:custGeom>
            <a:ln w="9524">
              <a:solidFill>
                <a:srgbClr val="595959"/>
              </a:solidFill>
            </a:ln>
          </p:spPr>
          <p:txBody>
            <a:bodyPr wrap="square" lIns="0" tIns="0" rIns="0" bIns="0" rtlCol="0"/>
            <a:lstStyle/>
            <a:p>
              <a:endParaRPr/>
            </a:p>
          </p:txBody>
        </p:sp>
        <p:sp>
          <p:nvSpPr>
            <p:cNvPr id="69" name="object 69"/>
            <p:cNvSpPr/>
            <p:nvPr/>
          </p:nvSpPr>
          <p:spPr>
            <a:xfrm>
              <a:off x="4981515" y="946748"/>
              <a:ext cx="1200222" cy="1192422"/>
            </a:xfrm>
            <a:prstGeom prst="rect">
              <a:avLst/>
            </a:prstGeom>
            <a:blipFill>
              <a:blip r:embed="rId12" cstate="print"/>
              <a:stretch>
                <a:fillRect/>
              </a:stretch>
            </a:blipFill>
          </p:spPr>
          <p:txBody>
            <a:bodyPr wrap="square" lIns="0" tIns="0" rIns="0" bIns="0" rtlCol="0"/>
            <a:lstStyle/>
            <a:p>
              <a:endParaRPr/>
            </a:p>
          </p:txBody>
        </p:sp>
        <p:sp>
          <p:nvSpPr>
            <p:cNvPr id="70" name="object 70"/>
            <p:cNvSpPr/>
            <p:nvPr/>
          </p:nvSpPr>
          <p:spPr>
            <a:xfrm>
              <a:off x="5091664" y="1077482"/>
              <a:ext cx="881380" cy="874394"/>
            </a:xfrm>
            <a:custGeom>
              <a:avLst/>
              <a:gdLst/>
              <a:ahLst/>
              <a:cxnLst/>
              <a:rect l="l" t="t" r="r" b="b"/>
              <a:pathLst>
                <a:path w="881379" h="874394">
                  <a:moveTo>
                    <a:pt x="880948" y="873805"/>
                  </a:moveTo>
                  <a:lnTo>
                    <a:pt x="0" y="0"/>
                  </a:lnTo>
                </a:path>
              </a:pathLst>
            </a:custGeom>
            <a:ln w="9524">
              <a:solidFill>
                <a:srgbClr val="595959"/>
              </a:solidFill>
            </a:ln>
          </p:spPr>
          <p:txBody>
            <a:bodyPr wrap="square" lIns="0" tIns="0" rIns="0" bIns="0" rtlCol="0"/>
            <a:lstStyle/>
            <a:p>
              <a:endParaRPr/>
            </a:p>
          </p:txBody>
        </p:sp>
        <p:sp>
          <p:nvSpPr>
            <p:cNvPr id="71" name="object 71"/>
            <p:cNvSpPr/>
            <p:nvPr/>
          </p:nvSpPr>
          <p:spPr>
            <a:xfrm>
              <a:off x="5961538" y="1940118"/>
              <a:ext cx="41910" cy="41910"/>
            </a:xfrm>
            <a:custGeom>
              <a:avLst/>
              <a:gdLst/>
              <a:ahLst/>
              <a:cxnLst/>
              <a:rect l="l" t="t" r="r" b="b"/>
              <a:pathLst>
                <a:path w="41910" h="41910">
                  <a:moveTo>
                    <a:pt x="41774" y="41609"/>
                  </a:moveTo>
                  <a:lnTo>
                    <a:pt x="0" y="22337"/>
                  </a:lnTo>
                  <a:lnTo>
                    <a:pt x="22149" y="0"/>
                  </a:lnTo>
                  <a:lnTo>
                    <a:pt x="41774" y="41609"/>
                  </a:lnTo>
                  <a:close/>
                </a:path>
              </a:pathLst>
            </a:custGeom>
            <a:solidFill>
              <a:srgbClr val="595959"/>
            </a:solidFill>
          </p:spPr>
          <p:txBody>
            <a:bodyPr wrap="square" lIns="0" tIns="0" rIns="0" bIns="0" rtlCol="0"/>
            <a:lstStyle/>
            <a:p>
              <a:endParaRPr/>
            </a:p>
          </p:txBody>
        </p:sp>
        <p:sp>
          <p:nvSpPr>
            <p:cNvPr id="72" name="object 72"/>
            <p:cNvSpPr/>
            <p:nvPr/>
          </p:nvSpPr>
          <p:spPr>
            <a:xfrm>
              <a:off x="5961538" y="1940118"/>
              <a:ext cx="41910" cy="41910"/>
            </a:xfrm>
            <a:custGeom>
              <a:avLst/>
              <a:gdLst/>
              <a:ahLst/>
              <a:cxnLst/>
              <a:rect l="l" t="t" r="r" b="b"/>
              <a:pathLst>
                <a:path w="41910" h="41910">
                  <a:moveTo>
                    <a:pt x="0" y="22337"/>
                  </a:moveTo>
                  <a:lnTo>
                    <a:pt x="41774" y="41609"/>
                  </a:lnTo>
                  <a:lnTo>
                    <a:pt x="22149" y="0"/>
                  </a:lnTo>
                  <a:lnTo>
                    <a:pt x="0" y="22337"/>
                  </a:lnTo>
                  <a:close/>
                </a:path>
              </a:pathLst>
            </a:custGeom>
            <a:ln w="9524">
              <a:solidFill>
                <a:srgbClr val="595959"/>
              </a:solidFill>
            </a:ln>
          </p:spPr>
          <p:txBody>
            <a:bodyPr wrap="square" lIns="0" tIns="0" rIns="0" bIns="0" rtlCol="0"/>
            <a:lstStyle/>
            <a:p>
              <a:endParaRPr/>
            </a:p>
          </p:txBody>
        </p:sp>
        <p:sp>
          <p:nvSpPr>
            <p:cNvPr id="73" name="object 73"/>
            <p:cNvSpPr/>
            <p:nvPr/>
          </p:nvSpPr>
          <p:spPr>
            <a:xfrm>
              <a:off x="5060964" y="1047040"/>
              <a:ext cx="41910" cy="41910"/>
            </a:xfrm>
            <a:custGeom>
              <a:avLst/>
              <a:gdLst/>
              <a:ahLst/>
              <a:cxnLst/>
              <a:rect l="l" t="t" r="r" b="b"/>
              <a:pathLst>
                <a:path w="41910" h="41909">
                  <a:moveTo>
                    <a:pt x="19624" y="41612"/>
                  </a:moveTo>
                  <a:lnTo>
                    <a:pt x="0" y="0"/>
                  </a:lnTo>
                  <a:lnTo>
                    <a:pt x="41774" y="19272"/>
                  </a:lnTo>
                  <a:lnTo>
                    <a:pt x="19624" y="41612"/>
                  </a:lnTo>
                  <a:close/>
                </a:path>
              </a:pathLst>
            </a:custGeom>
            <a:solidFill>
              <a:srgbClr val="595959"/>
            </a:solidFill>
          </p:spPr>
          <p:txBody>
            <a:bodyPr wrap="square" lIns="0" tIns="0" rIns="0" bIns="0" rtlCol="0"/>
            <a:lstStyle/>
            <a:p>
              <a:endParaRPr/>
            </a:p>
          </p:txBody>
        </p:sp>
        <p:sp>
          <p:nvSpPr>
            <p:cNvPr id="74" name="object 74"/>
            <p:cNvSpPr/>
            <p:nvPr/>
          </p:nvSpPr>
          <p:spPr>
            <a:xfrm>
              <a:off x="5060964" y="1047040"/>
              <a:ext cx="41910" cy="41910"/>
            </a:xfrm>
            <a:custGeom>
              <a:avLst/>
              <a:gdLst/>
              <a:ahLst/>
              <a:cxnLst/>
              <a:rect l="l" t="t" r="r" b="b"/>
              <a:pathLst>
                <a:path w="41910" h="41909">
                  <a:moveTo>
                    <a:pt x="41774" y="19272"/>
                  </a:moveTo>
                  <a:lnTo>
                    <a:pt x="0" y="0"/>
                  </a:lnTo>
                  <a:lnTo>
                    <a:pt x="19624" y="41612"/>
                  </a:lnTo>
                  <a:lnTo>
                    <a:pt x="41774" y="19272"/>
                  </a:lnTo>
                  <a:close/>
                </a:path>
              </a:pathLst>
            </a:custGeom>
            <a:ln w="9524">
              <a:solidFill>
                <a:srgbClr val="595959"/>
              </a:solidFill>
            </a:ln>
          </p:spPr>
          <p:txBody>
            <a:bodyPr wrap="square" lIns="0" tIns="0" rIns="0" bIns="0" rtlCol="0"/>
            <a:lstStyle/>
            <a:p>
              <a:endParaRPr/>
            </a:p>
          </p:txBody>
        </p:sp>
        <p:sp>
          <p:nvSpPr>
            <p:cNvPr id="75" name="object 75"/>
            <p:cNvSpPr/>
            <p:nvPr/>
          </p:nvSpPr>
          <p:spPr>
            <a:xfrm>
              <a:off x="4981515" y="2545444"/>
              <a:ext cx="1125222" cy="1172622"/>
            </a:xfrm>
            <a:prstGeom prst="rect">
              <a:avLst/>
            </a:prstGeom>
            <a:blipFill>
              <a:blip r:embed="rId13" cstate="print"/>
              <a:stretch>
                <a:fillRect/>
              </a:stretch>
            </a:blipFill>
          </p:spPr>
          <p:txBody>
            <a:bodyPr wrap="square" lIns="0" tIns="0" rIns="0" bIns="0" rtlCol="0"/>
            <a:lstStyle/>
            <a:p>
              <a:endParaRPr/>
            </a:p>
          </p:txBody>
        </p:sp>
        <p:sp>
          <p:nvSpPr>
            <p:cNvPr id="76" name="object 76"/>
            <p:cNvSpPr/>
            <p:nvPr/>
          </p:nvSpPr>
          <p:spPr>
            <a:xfrm>
              <a:off x="5090439" y="2677369"/>
              <a:ext cx="808990" cy="852169"/>
            </a:xfrm>
            <a:custGeom>
              <a:avLst/>
              <a:gdLst/>
              <a:ahLst/>
              <a:cxnLst/>
              <a:rect l="l" t="t" r="r" b="b"/>
              <a:pathLst>
                <a:path w="808989" h="852170">
                  <a:moveTo>
                    <a:pt x="808398" y="0"/>
                  </a:moveTo>
                  <a:lnTo>
                    <a:pt x="0" y="851623"/>
                  </a:lnTo>
                </a:path>
              </a:pathLst>
            </a:custGeom>
            <a:ln w="9524">
              <a:solidFill>
                <a:srgbClr val="595959"/>
              </a:solidFill>
            </a:ln>
          </p:spPr>
          <p:txBody>
            <a:bodyPr wrap="square" lIns="0" tIns="0" rIns="0" bIns="0" rtlCol="0"/>
            <a:lstStyle/>
            <a:p>
              <a:endParaRPr/>
            </a:p>
          </p:txBody>
        </p:sp>
        <p:sp>
          <p:nvSpPr>
            <p:cNvPr id="77" name="object 77"/>
            <p:cNvSpPr/>
            <p:nvPr/>
          </p:nvSpPr>
          <p:spPr>
            <a:xfrm>
              <a:off x="5887438" y="2646019"/>
              <a:ext cx="41275" cy="42545"/>
            </a:xfrm>
            <a:custGeom>
              <a:avLst/>
              <a:gdLst/>
              <a:ahLst/>
              <a:cxnLst/>
              <a:rect l="l" t="t" r="r" b="b"/>
              <a:pathLst>
                <a:path w="41275" h="42544">
                  <a:moveTo>
                    <a:pt x="22824" y="42199"/>
                  </a:moveTo>
                  <a:lnTo>
                    <a:pt x="0" y="20524"/>
                  </a:lnTo>
                  <a:lnTo>
                    <a:pt x="41174" y="0"/>
                  </a:lnTo>
                  <a:lnTo>
                    <a:pt x="22824" y="42199"/>
                  </a:lnTo>
                  <a:close/>
                </a:path>
              </a:pathLst>
            </a:custGeom>
            <a:solidFill>
              <a:srgbClr val="595959"/>
            </a:solidFill>
          </p:spPr>
          <p:txBody>
            <a:bodyPr wrap="square" lIns="0" tIns="0" rIns="0" bIns="0" rtlCol="0"/>
            <a:lstStyle/>
            <a:p>
              <a:endParaRPr/>
            </a:p>
          </p:txBody>
        </p:sp>
        <p:sp>
          <p:nvSpPr>
            <p:cNvPr id="78" name="object 78"/>
            <p:cNvSpPr/>
            <p:nvPr/>
          </p:nvSpPr>
          <p:spPr>
            <a:xfrm>
              <a:off x="5887438" y="2646019"/>
              <a:ext cx="41275" cy="42545"/>
            </a:xfrm>
            <a:custGeom>
              <a:avLst/>
              <a:gdLst/>
              <a:ahLst/>
              <a:cxnLst/>
              <a:rect l="l" t="t" r="r" b="b"/>
              <a:pathLst>
                <a:path w="41275" h="42544">
                  <a:moveTo>
                    <a:pt x="22824" y="42199"/>
                  </a:moveTo>
                  <a:lnTo>
                    <a:pt x="41174" y="0"/>
                  </a:lnTo>
                  <a:lnTo>
                    <a:pt x="0" y="20524"/>
                  </a:lnTo>
                  <a:lnTo>
                    <a:pt x="22824" y="42199"/>
                  </a:lnTo>
                  <a:close/>
                </a:path>
              </a:pathLst>
            </a:custGeom>
            <a:ln w="9524">
              <a:solidFill>
                <a:srgbClr val="595959"/>
              </a:solidFill>
            </a:ln>
          </p:spPr>
          <p:txBody>
            <a:bodyPr wrap="square" lIns="0" tIns="0" rIns="0" bIns="0" rtlCol="0"/>
            <a:lstStyle/>
            <a:p>
              <a:endParaRPr/>
            </a:p>
          </p:txBody>
        </p:sp>
        <p:sp>
          <p:nvSpPr>
            <p:cNvPr id="79" name="object 79"/>
            <p:cNvSpPr/>
            <p:nvPr/>
          </p:nvSpPr>
          <p:spPr>
            <a:xfrm>
              <a:off x="5060664" y="3518142"/>
              <a:ext cx="41275" cy="42545"/>
            </a:xfrm>
            <a:custGeom>
              <a:avLst/>
              <a:gdLst/>
              <a:ahLst/>
              <a:cxnLst/>
              <a:rect l="l" t="t" r="r" b="b"/>
              <a:pathLst>
                <a:path w="41275" h="42545">
                  <a:moveTo>
                    <a:pt x="0" y="42199"/>
                  </a:moveTo>
                  <a:lnTo>
                    <a:pt x="18349" y="0"/>
                  </a:lnTo>
                  <a:lnTo>
                    <a:pt x="41174" y="21674"/>
                  </a:lnTo>
                  <a:lnTo>
                    <a:pt x="0" y="42199"/>
                  </a:lnTo>
                  <a:close/>
                </a:path>
              </a:pathLst>
            </a:custGeom>
            <a:solidFill>
              <a:srgbClr val="595959"/>
            </a:solidFill>
          </p:spPr>
          <p:txBody>
            <a:bodyPr wrap="square" lIns="0" tIns="0" rIns="0" bIns="0" rtlCol="0"/>
            <a:lstStyle/>
            <a:p>
              <a:endParaRPr/>
            </a:p>
          </p:txBody>
        </p:sp>
        <p:sp>
          <p:nvSpPr>
            <p:cNvPr id="80" name="object 80"/>
            <p:cNvSpPr/>
            <p:nvPr/>
          </p:nvSpPr>
          <p:spPr>
            <a:xfrm>
              <a:off x="5060664" y="3518142"/>
              <a:ext cx="41275" cy="42545"/>
            </a:xfrm>
            <a:custGeom>
              <a:avLst/>
              <a:gdLst/>
              <a:ahLst/>
              <a:cxnLst/>
              <a:rect l="l" t="t" r="r" b="b"/>
              <a:pathLst>
                <a:path w="41275" h="42545">
                  <a:moveTo>
                    <a:pt x="18349" y="0"/>
                  </a:moveTo>
                  <a:lnTo>
                    <a:pt x="0" y="42199"/>
                  </a:lnTo>
                  <a:lnTo>
                    <a:pt x="41174" y="21674"/>
                  </a:lnTo>
                  <a:lnTo>
                    <a:pt x="18349" y="0"/>
                  </a:lnTo>
                  <a:close/>
                </a:path>
              </a:pathLst>
            </a:custGeom>
            <a:ln w="9524">
              <a:solidFill>
                <a:srgbClr val="595959"/>
              </a:solidFill>
            </a:ln>
          </p:spPr>
          <p:txBody>
            <a:bodyPr wrap="square" lIns="0" tIns="0" rIns="0" bIns="0" rtlCol="0"/>
            <a:lstStyle/>
            <a:p>
              <a:endParaRPr/>
            </a:p>
          </p:txBody>
        </p:sp>
        <p:sp>
          <p:nvSpPr>
            <p:cNvPr id="81" name="object 81"/>
            <p:cNvSpPr/>
            <p:nvPr/>
          </p:nvSpPr>
          <p:spPr>
            <a:xfrm>
              <a:off x="1632589" y="1973821"/>
              <a:ext cx="795298" cy="447674"/>
            </a:xfrm>
            <a:prstGeom prst="rect">
              <a:avLst/>
            </a:prstGeom>
            <a:blipFill>
              <a:blip r:embed="rId14" cstate="print"/>
              <a:stretch>
                <a:fillRect/>
              </a:stretch>
            </a:blipFill>
          </p:spPr>
          <p:txBody>
            <a:bodyPr wrap="square" lIns="0" tIns="0" rIns="0" bIns="0" rtlCol="0"/>
            <a:lstStyle/>
            <a:p>
              <a:endParaRPr/>
            </a:p>
          </p:txBody>
        </p:sp>
      </p:grpSp>
      <p:sp>
        <p:nvSpPr>
          <p:cNvPr id="82" name="object 82"/>
          <p:cNvSpPr txBox="1"/>
          <p:nvPr/>
        </p:nvSpPr>
        <p:spPr>
          <a:xfrm>
            <a:off x="2436363" y="3387401"/>
            <a:ext cx="508000" cy="201764"/>
          </a:xfrm>
          <a:prstGeom prst="rect">
            <a:avLst/>
          </a:prstGeom>
        </p:spPr>
        <p:txBody>
          <a:bodyPr vert="horz" wrap="square" lIns="0" tIns="16933" rIns="0" bIns="0" rtlCol="0">
            <a:spAutoFit/>
          </a:bodyPr>
          <a:lstStyle/>
          <a:p>
            <a:pPr marL="16933">
              <a:spcBef>
                <a:spcPts val="133"/>
              </a:spcBef>
            </a:pPr>
            <a:r>
              <a:rPr sz="1200" spc="-7" dirty="0"/>
              <a:t>Sign-in</a:t>
            </a:r>
            <a:endParaRPr sz="1200"/>
          </a:p>
        </p:txBody>
      </p:sp>
      <p:sp>
        <p:nvSpPr>
          <p:cNvPr id="83" name="object 83"/>
          <p:cNvSpPr/>
          <p:nvPr/>
        </p:nvSpPr>
        <p:spPr>
          <a:xfrm>
            <a:off x="9135074" y="3181827"/>
            <a:ext cx="1060397" cy="596899"/>
          </a:xfrm>
          <a:prstGeom prst="rect">
            <a:avLst/>
          </a:prstGeom>
          <a:blipFill>
            <a:blip r:embed="rId14" cstate="print"/>
            <a:stretch>
              <a:fillRect/>
            </a:stretch>
          </a:blipFill>
        </p:spPr>
        <p:txBody>
          <a:bodyPr wrap="square" lIns="0" tIns="0" rIns="0" bIns="0" rtlCol="0"/>
          <a:lstStyle/>
          <a:p>
            <a:endParaRPr/>
          </a:p>
        </p:txBody>
      </p:sp>
      <p:grpSp>
        <p:nvGrpSpPr>
          <p:cNvPr id="13" name="Group 96">
            <a:extLst>
              <a:ext uri="{FF2B5EF4-FFF2-40B4-BE49-F238E27FC236}">
                <a16:creationId xmlns="" xmlns:a16="http://schemas.microsoft.com/office/drawing/2014/main" id="{1F1CD171-2421-485A-A90B-62F6A296900F}"/>
              </a:ext>
            </a:extLst>
          </p:cNvPr>
          <p:cNvGrpSpPr/>
          <p:nvPr/>
        </p:nvGrpSpPr>
        <p:grpSpPr>
          <a:xfrm>
            <a:off x="5902981" y="3129762"/>
            <a:ext cx="799497" cy="1060397"/>
            <a:chOff x="4390116" y="1934771"/>
            <a:chExt cx="599623" cy="795298"/>
          </a:xfrm>
        </p:grpSpPr>
        <p:sp>
          <p:nvSpPr>
            <p:cNvPr id="86" name="object 86"/>
            <p:cNvSpPr/>
            <p:nvPr/>
          </p:nvSpPr>
          <p:spPr>
            <a:xfrm>
              <a:off x="4542065" y="1934771"/>
              <a:ext cx="447674" cy="768898"/>
            </a:xfrm>
            <a:prstGeom prst="rect">
              <a:avLst/>
            </a:prstGeom>
            <a:blipFill>
              <a:blip r:embed="rId15" cstate="print"/>
              <a:stretch>
                <a:fillRect/>
              </a:stretch>
            </a:blipFill>
          </p:spPr>
          <p:txBody>
            <a:bodyPr wrap="square" lIns="0" tIns="0" rIns="0" bIns="0" rtlCol="0"/>
            <a:lstStyle/>
            <a:p>
              <a:endParaRPr/>
            </a:p>
          </p:txBody>
        </p:sp>
        <p:sp>
          <p:nvSpPr>
            <p:cNvPr id="87" name="object 87"/>
            <p:cNvSpPr/>
            <p:nvPr/>
          </p:nvSpPr>
          <p:spPr>
            <a:xfrm>
              <a:off x="4390116" y="1934771"/>
              <a:ext cx="447674" cy="795298"/>
            </a:xfrm>
            <a:prstGeom prst="rect">
              <a:avLst/>
            </a:prstGeom>
            <a:blipFill>
              <a:blip r:embed="rId16" cstate="print"/>
              <a:stretch>
                <a:fillRect/>
              </a:stretch>
            </a:blipFill>
          </p:spPr>
          <p:txBody>
            <a:bodyPr wrap="square" lIns="0" tIns="0" rIns="0" bIns="0" rtlCol="0"/>
            <a:lstStyle/>
            <a:p>
              <a:endParaRPr/>
            </a:p>
          </p:txBody>
        </p:sp>
      </p:grpSp>
      <p:sp>
        <p:nvSpPr>
          <p:cNvPr id="89" name="object 89"/>
          <p:cNvSpPr/>
          <p:nvPr/>
        </p:nvSpPr>
        <p:spPr>
          <a:xfrm>
            <a:off x="4207483" y="1948800"/>
            <a:ext cx="1162397" cy="1209597"/>
          </a:xfrm>
          <a:prstGeom prst="rect">
            <a:avLst/>
          </a:prstGeom>
          <a:blipFill>
            <a:blip r:embed="rId17" cstate="print"/>
            <a:stretch>
              <a:fillRect/>
            </a:stretch>
          </a:blipFill>
        </p:spPr>
        <p:txBody>
          <a:bodyPr wrap="square" lIns="0" tIns="0" rIns="0" bIns="0" rtlCol="0"/>
          <a:lstStyle/>
          <a:p>
            <a:endParaRPr/>
          </a:p>
        </p:txBody>
      </p:sp>
      <p:sp>
        <p:nvSpPr>
          <p:cNvPr id="91" name="object 91"/>
          <p:cNvSpPr/>
          <p:nvPr/>
        </p:nvSpPr>
        <p:spPr>
          <a:xfrm>
            <a:off x="6716679" y="3935594"/>
            <a:ext cx="1213997" cy="1266397"/>
          </a:xfrm>
          <a:prstGeom prst="rect">
            <a:avLst/>
          </a:prstGeom>
          <a:blipFill>
            <a:blip r:embed="rId18" cstate="print"/>
            <a:stretch>
              <a:fillRect/>
            </a:stretch>
          </a:blipFill>
        </p:spPr>
        <p:txBody>
          <a:bodyPr wrap="square" lIns="0" tIns="0" rIns="0" bIns="0" rtlCol="0"/>
          <a:lstStyle/>
          <a:p>
            <a:endParaRPr/>
          </a:p>
        </p:txBody>
      </p:sp>
      <p:sp>
        <p:nvSpPr>
          <p:cNvPr id="93" name="object 93"/>
          <p:cNvSpPr/>
          <p:nvPr/>
        </p:nvSpPr>
        <p:spPr>
          <a:xfrm>
            <a:off x="7093011" y="1901494"/>
            <a:ext cx="1186397" cy="1187597"/>
          </a:xfrm>
          <a:prstGeom prst="rect">
            <a:avLst/>
          </a:prstGeom>
          <a:blipFill>
            <a:blip r:embed="rId19" cstate="print"/>
            <a:stretch>
              <a:fillRect/>
            </a:stretch>
          </a:blipFill>
        </p:spPr>
        <p:txBody>
          <a:bodyPr wrap="square" lIns="0" tIns="0" rIns="0" bIns="0" rtlCol="0"/>
          <a:lstStyle/>
          <a:p>
            <a:endParaRPr/>
          </a:p>
        </p:txBody>
      </p:sp>
      <p:sp>
        <p:nvSpPr>
          <p:cNvPr id="95" name="object 95"/>
          <p:cNvSpPr/>
          <p:nvPr/>
        </p:nvSpPr>
        <p:spPr>
          <a:xfrm>
            <a:off x="4414283" y="3922794"/>
            <a:ext cx="1241197" cy="1241597"/>
          </a:xfrm>
          <a:prstGeom prst="rect">
            <a:avLst/>
          </a:prstGeom>
          <a:blipFill>
            <a:blip r:embed="rId20" cstate="print"/>
            <a:stretch>
              <a:fillRect/>
            </a:stretch>
          </a:blipFill>
        </p:spPr>
        <p:txBody>
          <a:bodyPr wrap="square" lIns="0" tIns="0" rIns="0" bIns="0" rtlCol="0"/>
          <a:lstStyle/>
          <a:p>
            <a:endParaRPr/>
          </a:p>
        </p:txBody>
      </p:sp>
      <p:sp>
        <p:nvSpPr>
          <p:cNvPr id="97" name="TextBox 96"/>
          <p:cNvSpPr txBox="1"/>
          <p:nvPr/>
        </p:nvSpPr>
        <p:spPr>
          <a:xfrm>
            <a:off x="351692" y="225083"/>
            <a:ext cx="11535508" cy="584775"/>
          </a:xfrm>
          <a:prstGeom prst="rect">
            <a:avLst/>
          </a:prstGeom>
          <a:noFill/>
        </p:spPr>
        <p:txBody>
          <a:bodyPr wrap="square" rtlCol="0">
            <a:spAutoFit/>
          </a:bodyPr>
          <a:lstStyle/>
          <a:p>
            <a:pPr algn="ctr"/>
            <a:r>
              <a:rPr lang="en-IN" sz="3200" b="1" u="sng" dirty="0" smtClean="0">
                <a:latin typeface="Times New Roman" pitchFamily="18" charset="0"/>
                <a:cs typeface="Times New Roman" pitchFamily="18" charset="0"/>
              </a:rPr>
              <a:t>FLOWCHART OF FIREBASE REALTIME DATABASE</a:t>
            </a:r>
            <a:endParaRPr lang="en-US" sz="3200" b="1" u="sng"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677F9-54C1-E3C0-8FD1-CB1301185F1D}"/>
              </a:ext>
            </a:extLst>
          </p:cNvPr>
          <p:cNvSpPr>
            <a:spLocks noGrp="1"/>
          </p:cNvSpPr>
          <p:nvPr>
            <p:ph type="title"/>
          </p:nvPr>
        </p:nvSpPr>
        <p:spPr>
          <a:xfrm>
            <a:off x="506437" y="0"/>
            <a:ext cx="10861431" cy="915035"/>
          </a:xfrm>
        </p:spPr>
        <p:txBody>
          <a:bodyPr>
            <a:normAutofit/>
          </a:bodyPr>
          <a:lstStyle/>
          <a:p>
            <a:pPr algn="ctr"/>
            <a:r>
              <a:rPr lang="en-IN" sz="3200" b="1" u="sng" dirty="0" smtClean="0">
                <a:latin typeface="Times New Roman" pitchFamily="18" charset="0"/>
                <a:cs typeface="Times New Roman" pitchFamily="18" charset="0"/>
              </a:rPr>
              <a:t>LOGIN/REGISTRATION SECTION</a:t>
            </a:r>
            <a:endParaRPr lang="en-IN" sz="3200" b="1" u="sng"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xmlns="" id="{E9D16AAF-8FEF-54C6-8246-0E4D96D27B5F}"/>
              </a:ext>
            </a:extLst>
          </p:cNvPr>
          <p:cNvSpPr>
            <a:spLocks noGrp="1"/>
          </p:cNvSpPr>
          <p:nvPr>
            <p:ph type="body" idx="1"/>
          </p:nvPr>
        </p:nvSpPr>
        <p:spPr/>
        <p:txBody>
          <a:bodyPr/>
          <a:lstStyle/>
          <a:p>
            <a:endParaRPr lang="en-IN" dirty="0"/>
          </a:p>
        </p:txBody>
      </p:sp>
      <p:pic>
        <p:nvPicPr>
          <p:cNvPr id="4" name="Picture 3" descr="Screenshot (3).png"/>
          <p:cNvPicPr/>
          <p:nvPr/>
        </p:nvPicPr>
        <p:blipFill>
          <a:blip r:embed="rId2"/>
          <a:stretch>
            <a:fillRect/>
          </a:stretch>
        </p:blipFill>
        <p:spPr>
          <a:xfrm>
            <a:off x="379829" y="787791"/>
            <a:ext cx="11479236" cy="5753686"/>
          </a:xfrm>
          <a:prstGeom prst="rect">
            <a:avLst/>
          </a:prstGeom>
        </p:spPr>
      </p:pic>
    </p:spTree>
    <p:extLst>
      <p:ext uri="{BB962C8B-B14F-4D97-AF65-F5344CB8AC3E}">
        <p14:creationId xmlns:p14="http://schemas.microsoft.com/office/powerpoint/2010/main" xmlns="" val="1319242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49" y="0"/>
            <a:ext cx="10515600" cy="732155"/>
          </a:xfrm>
        </p:spPr>
        <p:txBody>
          <a:bodyPr>
            <a:normAutofit/>
          </a:bodyPr>
          <a:lstStyle/>
          <a:p>
            <a:pPr algn="ctr"/>
            <a:r>
              <a:rPr lang="en-IN" sz="3200" b="1" u="sng" dirty="0" smtClean="0">
                <a:latin typeface="Times New Roman" pitchFamily="18" charset="0"/>
                <a:cs typeface="Times New Roman" pitchFamily="18" charset="0"/>
              </a:rPr>
              <a:t>ENTERING REGISTRATION DETAILS</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4" name="Picture 3" descr="Screenshot (5).png"/>
          <p:cNvPicPr/>
          <p:nvPr/>
        </p:nvPicPr>
        <p:blipFill>
          <a:blip r:embed="rId2"/>
          <a:stretch>
            <a:fillRect/>
          </a:stretch>
        </p:blipFill>
        <p:spPr>
          <a:xfrm>
            <a:off x="182880" y="703385"/>
            <a:ext cx="11774658" cy="588029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643" y="182246"/>
            <a:ext cx="10515600" cy="535207"/>
          </a:xfrm>
        </p:spPr>
        <p:txBody>
          <a:bodyPr>
            <a:normAutofit/>
          </a:bodyPr>
          <a:lstStyle/>
          <a:p>
            <a:pPr algn="ctr"/>
            <a:r>
              <a:rPr lang="en-IN" sz="3200" b="1" u="sng" dirty="0" smtClean="0">
                <a:latin typeface="Times New Roman" pitchFamily="18" charset="0"/>
                <a:cs typeface="Times New Roman" pitchFamily="18" charset="0"/>
              </a:rPr>
              <a:t>BEFORE REGISTRATION</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4" name="Picture 3" descr="Screenshot (13).png"/>
          <p:cNvPicPr/>
          <p:nvPr/>
        </p:nvPicPr>
        <p:blipFill>
          <a:blip r:embed="rId2"/>
          <a:stretch>
            <a:fillRect/>
          </a:stretch>
        </p:blipFill>
        <p:spPr>
          <a:xfrm>
            <a:off x="281355" y="872197"/>
            <a:ext cx="11521440" cy="568334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5" y="0"/>
            <a:ext cx="10515600" cy="732155"/>
          </a:xfrm>
        </p:spPr>
        <p:txBody>
          <a:bodyPr>
            <a:normAutofit/>
          </a:bodyPr>
          <a:lstStyle/>
          <a:p>
            <a:pPr algn="ctr"/>
            <a:r>
              <a:rPr lang="en-IN" sz="3200" b="1" u="sng" dirty="0" smtClean="0">
                <a:latin typeface="Times New Roman" pitchFamily="18" charset="0"/>
                <a:cs typeface="Times New Roman" pitchFamily="18" charset="0"/>
              </a:rPr>
              <a:t>REGISTRATION POP-UP </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4" name="Picture 3" descr="Screenshot (6).png"/>
          <p:cNvPicPr/>
          <p:nvPr/>
        </p:nvPicPr>
        <p:blipFill>
          <a:blip r:embed="rId2"/>
          <a:stretch>
            <a:fillRect/>
          </a:stretch>
        </p:blipFill>
        <p:spPr>
          <a:xfrm>
            <a:off x="239152" y="675250"/>
            <a:ext cx="11690252" cy="588029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4" y="0"/>
            <a:ext cx="10515600" cy="732155"/>
          </a:xfrm>
        </p:spPr>
        <p:txBody>
          <a:bodyPr>
            <a:normAutofit/>
          </a:bodyPr>
          <a:lstStyle/>
          <a:p>
            <a:pPr algn="ctr"/>
            <a:r>
              <a:rPr lang="en-IN" sz="3200" b="1" u="sng" dirty="0" smtClean="0">
                <a:latin typeface="Times New Roman" pitchFamily="18" charset="0"/>
                <a:cs typeface="Times New Roman" pitchFamily="18" charset="0"/>
              </a:rPr>
              <a:t>AFTER REGISTRATION</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7" name="Picture 6" descr="Screenshot (12).png"/>
          <p:cNvPicPr/>
          <p:nvPr/>
        </p:nvPicPr>
        <p:blipFill>
          <a:blip r:embed="rId2"/>
          <a:stretch>
            <a:fillRect/>
          </a:stretch>
        </p:blipFill>
        <p:spPr>
          <a:xfrm>
            <a:off x="365760" y="886265"/>
            <a:ext cx="11577711" cy="566927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ENTERING LOGIN DETAILS </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5" name="Picture 4" descr="Screenshot (7).png"/>
          <p:cNvPicPr/>
          <p:nvPr/>
        </p:nvPicPr>
        <p:blipFill>
          <a:blip r:embed="rId2"/>
          <a:stretch>
            <a:fillRect/>
          </a:stretch>
        </p:blipFill>
        <p:spPr>
          <a:xfrm>
            <a:off x="478303" y="703386"/>
            <a:ext cx="11169746" cy="597877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ENTERING LOGIN DETAILS </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6" name="Picture 5" descr="Screenshot (8).png"/>
          <p:cNvPicPr/>
          <p:nvPr/>
        </p:nvPicPr>
        <p:blipFill>
          <a:blip r:embed="rId2"/>
          <a:stretch>
            <a:fillRect/>
          </a:stretch>
        </p:blipFill>
        <p:spPr>
          <a:xfrm>
            <a:off x="379828" y="661182"/>
            <a:ext cx="11521440" cy="602097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REDIRECTING TO RESUME MAKING </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5" name="Picture 4" descr="Screenshot (10).png"/>
          <p:cNvPicPr/>
          <p:nvPr/>
        </p:nvPicPr>
        <p:blipFill>
          <a:blip r:embed="rId2"/>
          <a:stretch>
            <a:fillRect/>
          </a:stretch>
        </p:blipFill>
        <p:spPr>
          <a:xfrm>
            <a:off x="323557" y="745588"/>
            <a:ext cx="11648049" cy="589436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354330" y="276045"/>
            <a:ext cx="10999470" cy="10498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INTRODUCTION</a:t>
            </a:r>
            <a:endParaRPr sz="3600" b="1" u="sng">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434340" y="1509623"/>
            <a:ext cx="10919460" cy="46673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a:latin typeface="Times New Roman"/>
                <a:ea typeface="Times New Roman"/>
                <a:cs typeface="Times New Roman"/>
                <a:sym typeface="Times New Roman"/>
              </a:rPr>
              <a:t>As placement season of most of the colleges is going to start, making Resume is a very hectic work for all the students. Also, many companies judge the candidature of a student just by his/her Resume. So it is necessary for the student to think beyond the third dimension while making the Resume.</a:t>
            </a:r>
            <a:endParaRPr/>
          </a:p>
          <a:p>
            <a:pPr marL="228600" lvl="0" indent="-22860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With this website we will be able to create the three common resume formats.</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Chronological:-</a:t>
            </a:r>
            <a:r>
              <a:rPr lang="en-US" sz="2400">
                <a:latin typeface="Times New Roman"/>
                <a:ea typeface="Times New Roman"/>
                <a:cs typeface="Times New Roman"/>
                <a:sym typeface="Times New Roman"/>
              </a:rPr>
              <a:t>Lists your work history in reverse order, starting with your current or most recent job and working backwards.</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Functional:-</a:t>
            </a:r>
            <a:r>
              <a:rPr lang="en-US" sz="2400">
                <a:latin typeface="Times New Roman"/>
                <a:ea typeface="Times New Roman"/>
                <a:cs typeface="Times New Roman"/>
                <a:sym typeface="Times New Roman"/>
              </a:rPr>
              <a:t>Focuses on skills and strengths important to employers. Omits specific dates, names, and places. De-emphasizes a spotty work history.</a:t>
            </a:r>
            <a:endParaRPr/>
          </a:p>
          <a:p>
            <a:pPr marL="228600" lvl="0" indent="-228600" algn="l" rtl="0">
              <a:lnSpc>
                <a:spcPct val="90000"/>
              </a:lnSpc>
              <a:spcBef>
                <a:spcPts val="1000"/>
              </a:spcBef>
              <a:spcAft>
                <a:spcPts val="0"/>
              </a:spcAft>
              <a:buClr>
                <a:schemeClr val="dk1"/>
              </a:buClr>
              <a:buSzPts val="2400"/>
              <a:buChar char="•"/>
            </a:pPr>
            <a:r>
              <a:rPr lang="en-US" sz="2400" b="1">
                <a:latin typeface="Times New Roman"/>
                <a:ea typeface="Times New Roman"/>
                <a:cs typeface="Times New Roman"/>
                <a:sym typeface="Times New Roman"/>
              </a:rPr>
              <a:t>Combination:-</a:t>
            </a:r>
            <a:r>
              <a:rPr lang="en-US" sz="2400">
                <a:latin typeface="Times New Roman"/>
                <a:ea typeface="Times New Roman"/>
                <a:cs typeface="Times New Roman"/>
                <a:sym typeface="Times New Roman"/>
              </a:rPr>
              <a:t>Blends the flexibility and strength of the other two types of resumes</a:t>
            </a:r>
            <a:r>
              <a:rPr lang="en-US" sz="2400"/>
              <a:t>.</a:t>
            </a:r>
            <a:endParaRPr/>
          </a:p>
          <a:p>
            <a:pPr marL="228600" lvl="0" indent="-76200" algn="l" rtl="0">
              <a:lnSpc>
                <a:spcPct val="90000"/>
              </a:lnSpc>
              <a:spcBef>
                <a:spcPts val="1000"/>
              </a:spcBef>
              <a:spcAft>
                <a:spcPts val="0"/>
              </a:spcAft>
              <a:buClr>
                <a:schemeClr val="dk1"/>
              </a:buClr>
              <a:buSzPts val="2400"/>
              <a:buNone/>
            </a:pPr>
            <a:endParaRPr sz="2400" b="0" i="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RESUME BUILDER SITE</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5" name="Picture 4" descr="Screenshot (10).png"/>
          <p:cNvPicPr/>
          <p:nvPr/>
        </p:nvPicPr>
        <p:blipFill>
          <a:blip r:embed="rId2"/>
          <a:stretch>
            <a:fillRect/>
          </a:stretch>
        </p:blipFill>
        <p:spPr>
          <a:xfrm>
            <a:off x="323557" y="745588"/>
            <a:ext cx="11648049" cy="589436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ENTERING DETAILS IN RESUME</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5" name="Picture 4" descr="Screenshot (10).png"/>
          <p:cNvPicPr/>
          <p:nvPr/>
        </p:nvPicPr>
        <p:blipFill>
          <a:blip r:embed="rId2"/>
          <a:stretch>
            <a:fillRect/>
          </a:stretch>
        </p:blipFill>
        <p:spPr>
          <a:xfrm>
            <a:off x="323557" y="745588"/>
            <a:ext cx="11648049" cy="5894363"/>
          </a:xfrm>
          <a:prstGeom prst="rect">
            <a:avLst/>
          </a:prstGeom>
        </p:spPr>
      </p:pic>
      <p:pic>
        <p:nvPicPr>
          <p:cNvPr id="6" name="Picture 5" descr="Screenshot (1).png"/>
          <p:cNvPicPr>
            <a:picLocks noChangeAspect="1"/>
          </p:cNvPicPr>
          <p:nvPr/>
        </p:nvPicPr>
        <p:blipFill>
          <a:blip r:embed="rId3"/>
          <a:stretch>
            <a:fillRect/>
          </a:stretch>
        </p:blipFill>
        <p:spPr>
          <a:xfrm>
            <a:off x="295422" y="675249"/>
            <a:ext cx="11619913" cy="5936567"/>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GENERATING RESUME</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5" name="Picture 4" descr="Screenshot (10).png"/>
          <p:cNvPicPr/>
          <p:nvPr/>
        </p:nvPicPr>
        <p:blipFill>
          <a:blip r:embed="rId2"/>
          <a:stretch>
            <a:fillRect/>
          </a:stretch>
        </p:blipFill>
        <p:spPr>
          <a:xfrm>
            <a:off x="323557" y="745588"/>
            <a:ext cx="11648049" cy="5894363"/>
          </a:xfrm>
          <a:prstGeom prst="rect">
            <a:avLst/>
          </a:prstGeom>
        </p:spPr>
      </p:pic>
      <p:pic>
        <p:nvPicPr>
          <p:cNvPr id="6" name="Picture 5" descr="Screenshot (1).png"/>
          <p:cNvPicPr>
            <a:picLocks noChangeAspect="1"/>
          </p:cNvPicPr>
          <p:nvPr/>
        </p:nvPicPr>
        <p:blipFill>
          <a:blip r:embed="rId3"/>
          <a:stretch>
            <a:fillRect/>
          </a:stretch>
        </p:blipFill>
        <p:spPr>
          <a:xfrm>
            <a:off x="295422" y="675249"/>
            <a:ext cx="11619913" cy="5936567"/>
          </a:xfrm>
          <a:prstGeom prst="rect">
            <a:avLst/>
          </a:prstGeom>
        </p:spPr>
      </p:pic>
      <p:pic>
        <p:nvPicPr>
          <p:cNvPr id="7" name="Picture 6" descr="Screenshot (3).png"/>
          <p:cNvPicPr>
            <a:picLocks noChangeAspect="1"/>
          </p:cNvPicPr>
          <p:nvPr/>
        </p:nvPicPr>
        <p:blipFill>
          <a:blip r:embed="rId4"/>
          <a:stretch>
            <a:fillRect/>
          </a:stretch>
        </p:blipFill>
        <p:spPr>
          <a:xfrm>
            <a:off x="267287" y="604448"/>
            <a:ext cx="11746524" cy="625355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82" y="0"/>
            <a:ext cx="10515600" cy="732155"/>
          </a:xfrm>
        </p:spPr>
        <p:txBody>
          <a:bodyPr>
            <a:normAutofit/>
          </a:bodyPr>
          <a:lstStyle/>
          <a:p>
            <a:pPr algn="ctr"/>
            <a:r>
              <a:rPr lang="en-IN" sz="3200" b="1" u="sng" dirty="0" smtClean="0">
                <a:latin typeface="Times New Roman" pitchFamily="18" charset="0"/>
                <a:cs typeface="Times New Roman" pitchFamily="18" charset="0"/>
              </a:rPr>
              <a:t>GENERATING PDF</a:t>
            </a:r>
            <a:endParaRPr lang="en-US" sz="3200" b="1" u="sng" dirty="0">
              <a:latin typeface="Times New Roman" pitchFamily="18" charset="0"/>
              <a:cs typeface="Times New Roman" pitchFamily="18" charset="0"/>
            </a:endParaRPr>
          </a:p>
        </p:txBody>
      </p:sp>
      <p:sp>
        <p:nvSpPr>
          <p:cNvPr id="3" name="Text Placeholder 2"/>
          <p:cNvSpPr>
            <a:spLocks noGrp="1"/>
          </p:cNvSpPr>
          <p:nvPr>
            <p:ph type="body" idx="1"/>
          </p:nvPr>
        </p:nvSpPr>
        <p:spPr>
          <a:xfrm>
            <a:off x="928468" y="984738"/>
            <a:ext cx="10425332" cy="5192225"/>
          </a:xfrm>
        </p:spPr>
        <p:txBody>
          <a:bodyPr/>
          <a:lstStyle/>
          <a:p>
            <a:endParaRPr lang="en-US" dirty="0"/>
          </a:p>
        </p:txBody>
      </p:sp>
      <p:pic>
        <p:nvPicPr>
          <p:cNvPr id="8" name="Picture 7" descr="Screenshot (4).png"/>
          <p:cNvPicPr>
            <a:picLocks noChangeAspect="1"/>
          </p:cNvPicPr>
          <p:nvPr/>
        </p:nvPicPr>
        <p:blipFill>
          <a:blip r:embed="rId2"/>
          <a:stretch>
            <a:fillRect/>
          </a:stretch>
        </p:blipFill>
        <p:spPr>
          <a:xfrm>
            <a:off x="351693" y="604912"/>
            <a:ext cx="11549576" cy="606317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838200" y="129397"/>
            <a:ext cx="10515600" cy="1224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
            </a:r>
            <a:br>
              <a:rPr lang="en-US" sz="3600" b="1" u="sng">
                <a:latin typeface="Times New Roman"/>
                <a:ea typeface="Times New Roman"/>
                <a:cs typeface="Times New Roman"/>
                <a:sym typeface="Times New Roman"/>
              </a:rPr>
            </a:br>
            <a:r>
              <a:rPr lang="en-US" sz="3600" b="1" u="sng">
                <a:latin typeface="Times New Roman"/>
                <a:ea typeface="Times New Roman"/>
                <a:cs typeface="Times New Roman"/>
                <a:sym typeface="Times New Roman"/>
              </a:rPr>
              <a:t>REFERENCES</a:t>
            </a:r>
            <a:r>
              <a:rPr lang="en-US" sz="3600">
                <a:latin typeface="Times New Roman"/>
                <a:ea typeface="Times New Roman"/>
                <a:cs typeface="Times New Roman"/>
                <a:sym typeface="Times New Roman"/>
              </a:rPr>
              <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46" name="Google Shape;146;p10"/>
          <p:cNvSpPr txBox="1">
            <a:spLocks noGrp="1"/>
          </p:cNvSpPr>
          <p:nvPr>
            <p:ph type="body" idx="1"/>
          </p:nvPr>
        </p:nvSpPr>
        <p:spPr>
          <a:xfrm>
            <a:off x="838200" y="1388853"/>
            <a:ext cx="10515600" cy="47881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Sanja Delcev, Drazen Draskovic,” Modern JavaScript frameworks: A Survey Study”, 30-31 May 2018.</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Mohit Bajpai, Ayush Jain, Chandan Kumar, Bhawani Shankar Purohit,”A Research Paper on Web Development Using HTML5 and CSS3”. Journal of Advanced Database Management &amp; Systems. 2019</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Grega Jakus1 , Matija Jekovec2 , Saso Tomazic 1 and Jaka Sodnik1,” New technologies for web development”,77(5): 273-280, 2010</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www.crio.do.</a:t>
            </a:r>
            <a:endParaRPr/>
          </a:p>
          <a:p>
            <a:pPr marL="228600" lvl="0" indent="-228600" algn="l"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www.tutorialspoint.com/sdlc/sdlc.</a:t>
            </a:r>
            <a:endParaRPr/>
          </a:p>
          <a:p>
            <a:pPr marL="228600" lvl="0" indent="-228600" algn="l"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endParaRPr/>
          </a:p>
          <a:p>
            <a:pPr marL="228600" lvl="0" indent="-76200" algn="l"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p:nvPr/>
        </p:nvSpPr>
        <p:spPr>
          <a:xfrm>
            <a:off x="3648138" y="2354860"/>
            <a:ext cx="5348580"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i="0" u="none" strike="noStrike" cap="none" dirty="0">
                <a:solidFill>
                  <a:schemeClr val="tx1"/>
                </a:solidFill>
                <a:latin typeface="Times New Roman"/>
                <a:ea typeface="Times New Roman"/>
                <a:cs typeface="Times New Roman"/>
                <a:sym typeface="Times New Roman"/>
              </a:rPr>
              <a:t>THANK </a:t>
            </a:r>
            <a:r>
              <a:rPr lang="en-US" sz="6600" b="1" i="0" u="none" strike="noStrike" cap="none" dirty="0" smtClean="0">
                <a:solidFill>
                  <a:schemeClr val="tx1"/>
                </a:solidFill>
                <a:latin typeface="Times New Roman"/>
                <a:ea typeface="Times New Roman"/>
                <a:cs typeface="Times New Roman"/>
                <a:sym typeface="Times New Roman"/>
              </a:rPr>
              <a:t>YOU</a:t>
            </a:r>
            <a:endParaRPr sz="6600" b="1" i="0" u="none" strike="noStrike" cap="none">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331470" y="232913"/>
            <a:ext cx="11022330" cy="11043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MOTIVATION</a:t>
            </a:r>
            <a:endParaRPr sz="3600" b="1" u="sng">
              <a:latin typeface="Times New Roman"/>
              <a:ea typeface="Times New Roman"/>
              <a:cs typeface="Times New Roman"/>
              <a:sym typeface="Times New Roman"/>
            </a:endParaRPr>
          </a:p>
        </p:txBody>
      </p:sp>
      <p:sp>
        <p:nvSpPr>
          <p:cNvPr id="106" name="Google Shape;106;p4"/>
          <p:cNvSpPr txBox="1">
            <a:spLocks noGrp="1"/>
          </p:cNvSpPr>
          <p:nvPr>
            <p:ph type="body" idx="1"/>
          </p:nvPr>
        </p:nvSpPr>
        <p:spPr>
          <a:xfrm>
            <a:off x="331470" y="1544127"/>
            <a:ext cx="11529060" cy="486810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400"/>
              <a:buChar char="•"/>
            </a:pPr>
            <a:r>
              <a:rPr lang="en-US" sz="2400" b="0" i="0">
                <a:solidFill>
                  <a:srgbClr val="000000"/>
                </a:solidFill>
                <a:latin typeface="Times New Roman"/>
                <a:ea typeface="Times New Roman"/>
                <a:cs typeface="Times New Roman"/>
                <a:sym typeface="Times New Roman"/>
              </a:rPr>
              <a:t>Your resume describes your qualifications and what makes you unique. To stand out among other applicants, you need a resume that markets your strengths and match for the job.</a:t>
            </a:r>
            <a:endParaRPr/>
          </a:p>
          <a:p>
            <a:pPr marL="228600" lvl="0" indent="-228600" algn="l" rtl="0">
              <a:lnSpc>
                <a:spcPct val="90000"/>
              </a:lnSpc>
              <a:spcBef>
                <a:spcPts val="1000"/>
              </a:spcBef>
              <a:spcAft>
                <a:spcPts val="0"/>
              </a:spcAft>
              <a:buClr>
                <a:srgbClr val="000000"/>
              </a:buClr>
              <a:buSzPts val="2400"/>
              <a:buChar char="•"/>
            </a:pPr>
            <a:r>
              <a:rPr lang="en-US" sz="2400" b="0" i="0">
                <a:solidFill>
                  <a:srgbClr val="000000"/>
                </a:solidFill>
                <a:latin typeface="Times New Roman"/>
                <a:ea typeface="Times New Roman"/>
                <a:cs typeface="Times New Roman"/>
                <a:sym typeface="Times New Roman"/>
              </a:rPr>
              <a:t>A great resume:</a:t>
            </a:r>
            <a:endParaRPr/>
          </a:p>
          <a:p>
            <a:pPr marL="685800" lvl="1" indent="-228600" algn="l" rtl="0">
              <a:lnSpc>
                <a:spcPct val="90000"/>
              </a:lnSpc>
              <a:spcBef>
                <a:spcPts val="500"/>
              </a:spcBef>
              <a:spcAft>
                <a:spcPts val="0"/>
              </a:spcAft>
              <a:buClr>
                <a:srgbClr val="000000"/>
              </a:buClr>
              <a:buSzPts val="2400"/>
              <a:buChar char="•"/>
            </a:pPr>
            <a:r>
              <a:rPr lang="en-US" b="0" i="0">
                <a:solidFill>
                  <a:srgbClr val="000000"/>
                </a:solidFill>
                <a:latin typeface="Times New Roman"/>
                <a:ea typeface="Times New Roman"/>
                <a:cs typeface="Times New Roman"/>
                <a:sym typeface="Times New Roman"/>
              </a:rPr>
              <a:t>Grabs the attention of employers and recruiters</a:t>
            </a:r>
            <a:endParaRPr/>
          </a:p>
          <a:p>
            <a:pPr marL="685800" lvl="1" indent="-228600" algn="l" rtl="0">
              <a:lnSpc>
                <a:spcPct val="90000"/>
              </a:lnSpc>
              <a:spcBef>
                <a:spcPts val="500"/>
              </a:spcBef>
              <a:spcAft>
                <a:spcPts val="0"/>
              </a:spcAft>
              <a:buClr>
                <a:srgbClr val="000000"/>
              </a:buClr>
              <a:buSzPts val="2400"/>
              <a:buChar char="•"/>
            </a:pPr>
            <a:r>
              <a:rPr lang="en-US" b="0" i="0">
                <a:solidFill>
                  <a:srgbClr val="000000"/>
                </a:solidFill>
                <a:latin typeface="Times New Roman"/>
                <a:ea typeface="Times New Roman"/>
                <a:cs typeface="Times New Roman"/>
                <a:sym typeface="Times New Roman"/>
              </a:rPr>
              <a:t>Sells your strongest skills and accomplishments</a:t>
            </a:r>
            <a:endParaRPr/>
          </a:p>
          <a:p>
            <a:pPr marL="685800" lvl="1" indent="-228600" algn="l" rtl="0">
              <a:lnSpc>
                <a:spcPct val="90000"/>
              </a:lnSpc>
              <a:spcBef>
                <a:spcPts val="500"/>
              </a:spcBef>
              <a:spcAft>
                <a:spcPts val="0"/>
              </a:spcAft>
              <a:buClr>
                <a:srgbClr val="000000"/>
              </a:buClr>
              <a:buSzPts val="2400"/>
              <a:buChar char="•"/>
            </a:pPr>
            <a:r>
              <a:rPr lang="en-US" b="0" i="0">
                <a:solidFill>
                  <a:srgbClr val="000000"/>
                </a:solidFill>
                <a:latin typeface="Times New Roman"/>
                <a:ea typeface="Times New Roman"/>
                <a:cs typeface="Times New Roman"/>
                <a:sym typeface="Times New Roman"/>
              </a:rPr>
              <a:t>Shows how you’re a match for a position or project</a:t>
            </a:r>
            <a:endParaRPr/>
          </a:p>
          <a:p>
            <a:pPr marL="685800" lvl="1" indent="-228600" algn="l" rtl="0">
              <a:lnSpc>
                <a:spcPct val="90000"/>
              </a:lnSpc>
              <a:spcBef>
                <a:spcPts val="500"/>
              </a:spcBef>
              <a:spcAft>
                <a:spcPts val="0"/>
              </a:spcAft>
              <a:buClr>
                <a:srgbClr val="000000"/>
              </a:buClr>
              <a:buSzPts val="2400"/>
              <a:buChar char="•"/>
            </a:pPr>
            <a:r>
              <a:rPr lang="en-US" b="0" i="0">
                <a:solidFill>
                  <a:srgbClr val="000000"/>
                </a:solidFill>
                <a:latin typeface="Times New Roman"/>
                <a:ea typeface="Times New Roman"/>
                <a:cs typeface="Times New Roman"/>
                <a:sym typeface="Times New Roman"/>
              </a:rPr>
              <a:t>And most importantly, gets you a job interview</a:t>
            </a:r>
            <a:r>
              <a:rPr lang="en-US" b="0" i="0">
                <a:solidFill>
                  <a:srgbClr val="000000"/>
                </a:solidFill>
                <a:latin typeface="Verdana"/>
                <a:ea typeface="Verdana"/>
                <a:cs typeface="Verdana"/>
                <a:sym typeface="Verdana"/>
              </a:rPr>
              <a:t>!</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388620" y="224287"/>
            <a:ext cx="10965180" cy="9872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PROBLEM STATEMENT </a:t>
            </a:r>
            <a:endParaRPr sz="3600" b="1" u="sng">
              <a:latin typeface="Times New Roman"/>
              <a:ea typeface="Times New Roman"/>
              <a:cs typeface="Times New Roman"/>
              <a:sym typeface="Times New Roman"/>
            </a:endParaRPr>
          </a:p>
        </p:txBody>
      </p:sp>
      <p:sp>
        <p:nvSpPr>
          <p:cNvPr id="112" name="Google Shape;112;p5"/>
          <p:cNvSpPr txBox="1">
            <a:spLocks noGrp="1"/>
          </p:cNvSpPr>
          <p:nvPr>
            <p:ph type="body" idx="1"/>
          </p:nvPr>
        </p:nvSpPr>
        <p:spPr>
          <a:xfrm>
            <a:off x="491490" y="1423358"/>
            <a:ext cx="10862310" cy="50695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Resume Building is an important part in the life of a working Professional, or a Fresher Finding a job in a company. So everyone Needs to have resume which gives whole intro about the Person at one go to the company which is hiring. So the problem is Building Resume necessary in </a:t>
            </a:r>
            <a:r>
              <a:rPr lang="en-US" sz="2400" dirty="0" err="1">
                <a:latin typeface="Times New Roman"/>
                <a:ea typeface="Times New Roman"/>
                <a:cs typeface="Times New Roman"/>
                <a:sym typeface="Times New Roman"/>
              </a:rPr>
              <a:t>todays</a:t>
            </a:r>
            <a:r>
              <a:rPr lang="en-US" sz="2400" dirty="0">
                <a:latin typeface="Times New Roman"/>
                <a:ea typeface="Times New Roman"/>
                <a:cs typeface="Times New Roman"/>
                <a:sym typeface="Times New Roman"/>
              </a:rPr>
              <a:t> life.</a:t>
            </a:r>
            <a:endParaRPr/>
          </a:p>
          <a:p>
            <a:pPr marL="228600" lvl="0" indent="-50800" algn="l" rtl="0">
              <a:lnSpc>
                <a:spcPct val="90000"/>
              </a:lnSpc>
              <a:spcBef>
                <a:spcPts val="1000"/>
              </a:spcBef>
              <a:spcAft>
                <a:spcPts val="0"/>
              </a:spcAft>
              <a:buClr>
                <a:schemeClr val="dk1"/>
              </a:buClr>
              <a:buSzPts val="2800"/>
              <a:buNone/>
            </a:pPr>
            <a:endParaRPr b="0" i="0">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ea typeface="Times New Roman"/>
                <a:cs typeface="Times New Roman"/>
                <a:sym typeface="Times New Roman"/>
              </a:rPr>
              <a:t>The existing system is creating resumes manually either by using word or Google doc so there are some issues with the existing system.</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172528"/>
            <a:ext cx="10515600" cy="89714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LITERATURE REVIEW</a:t>
            </a:r>
            <a:endParaRPr sz="3600" b="1" u="sng">
              <a:latin typeface="Times New Roman"/>
              <a:ea typeface="Times New Roman"/>
              <a:cs typeface="Times New Roman"/>
              <a:sym typeface="Times New Roman"/>
            </a:endParaRPr>
          </a:p>
        </p:txBody>
      </p:sp>
      <p:sp>
        <p:nvSpPr>
          <p:cNvPr id="118" name="Google Shape;118;p6"/>
          <p:cNvSpPr txBox="1">
            <a:spLocks noGrp="1"/>
          </p:cNvSpPr>
          <p:nvPr>
            <p:ph type="body" idx="1"/>
          </p:nvPr>
        </p:nvSpPr>
        <p:spPr>
          <a:xfrm>
            <a:off x="838200" y="1233577"/>
            <a:ext cx="10515600" cy="494338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pitchFamily="18" charset="0"/>
                <a:ea typeface="Times New Roman"/>
                <a:cs typeface="Times New Roman" pitchFamily="18" charset="0"/>
                <a:sym typeface="Times New Roman"/>
              </a:rPr>
              <a:t>As we begin down the path of creating the resume building website based on html, css and javascript that help the user to create an effective resume as per their requirements, it is important to note that we do not consider ourselves to be experts in this domain.</a:t>
            </a:r>
            <a:endParaRPr>
              <a:latin typeface="Times New Roman" pitchFamily="18" charset="0"/>
              <a:cs typeface="Times New Roman" pitchFamily="18" charset="0"/>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pitchFamily="18" charset="0"/>
                <a:cs typeface="Times New Roman" pitchFamily="18" charset="0"/>
              </a:rPr>
              <a:t>The future of web development is html and css. Html is a new standard in every place of web users.CSS is modern standard which illustrate the record in html language.</a:t>
            </a:r>
            <a:endParaRPr>
              <a:latin typeface="Times New Roman" pitchFamily="18" charset="0"/>
              <a:cs typeface="Times New Roman" pitchFamily="18" charset="0"/>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pitchFamily="18" charset="0"/>
                <a:cs typeface="Times New Roman" pitchFamily="18" charset="0"/>
              </a:rPr>
              <a:t>Javascript is used in today’s web application as a client script language and on the server side</a:t>
            </a:r>
            <a:r>
              <a:rPr lang="en-US" sz="2400" dirty="0"/>
              <a:t>.</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181155"/>
            <a:ext cx="10515600" cy="111280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u="sng">
                <a:latin typeface="Times New Roman"/>
                <a:ea typeface="Times New Roman"/>
                <a:cs typeface="Times New Roman"/>
                <a:sym typeface="Times New Roman"/>
              </a:rPr>
              <a:t>REQUIREMENT SPECIFICATION</a:t>
            </a:r>
            <a:endParaRPr sz="3600" b="1" u="sng">
              <a:latin typeface="Times New Roman"/>
              <a:ea typeface="Times New Roman"/>
              <a:cs typeface="Times New Roman"/>
              <a:sym typeface="Times New Roman"/>
            </a:endParaRPr>
          </a:p>
        </p:txBody>
      </p:sp>
      <p:sp>
        <p:nvSpPr>
          <p:cNvPr id="124" name="Google Shape;124;p7"/>
          <p:cNvSpPr txBox="1">
            <a:spLocks noGrp="1"/>
          </p:cNvSpPr>
          <p:nvPr>
            <p:ph type="body" idx="1"/>
          </p:nvPr>
        </p:nvSpPr>
        <p:spPr>
          <a:xfrm>
            <a:off x="838200" y="1457864"/>
            <a:ext cx="10515600" cy="471909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u="sng" dirty="0">
                <a:latin typeface="Times New Roman"/>
                <a:ea typeface="Times New Roman"/>
                <a:cs typeface="Times New Roman"/>
                <a:sym typeface="Times New Roman"/>
              </a:rPr>
              <a:t>Hardware Requirement</a:t>
            </a:r>
            <a:endParaRPr/>
          </a:p>
          <a:p>
            <a:pPr marL="228600" lvl="0" indent="-22860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   1.client side</a:t>
            </a: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None/>
            </a:pPr>
            <a:r>
              <a:rPr lang="en-US" dirty="0"/>
              <a:t>   </a:t>
            </a:r>
            <a:r>
              <a:rPr lang="en-US" sz="2400" dirty="0">
                <a:latin typeface="Times New Roman"/>
                <a:ea typeface="Times New Roman"/>
                <a:cs typeface="Times New Roman"/>
                <a:sym typeface="Times New Roman"/>
              </a:rPr>
              <a:t>2.server side</a:t>
            </a:r>
            <a:endParaRPr sz="2400">
              <a:latin typeface="Times New Roman"/>
              <a:ea typeface="Times New Roman"/>
              <a:cs typeface="Times New Roman"/>
              <a:sym typeface="Times New Roman"/>
            </a:endParaRPr>
          </a:p>
        </p:txBody>
      </p:sp>
      <p:pic>
        <p:nvPicPr>
          <p:cNvPr id="125" name="Google Shape;125;p7"/>
          <p:cNvPicPr preferRelativeResize="0"/>
          <p:nvPr/>
        </p:nvPicPr>
        <p:blipFill rotWithShape="1">
          <a:blip r:embed="rId3">
            <a:alphaModFix/>
          </a:blip>
          <a:srcRect/>
          <a:stretch/>
        </p:blipFill>
        <p:spPr>
          <a:xfrm>
            <a:off x="1380765" y="2331199"/>
            <a:ext cx="3219450" cy="1419225"/>
          </a:xfrm>
          <a:prstGeom prst="rect">
            <a:avLst/>
          </a:prstGeom>
          <a:noFill/>
          <a:ln>
            <a:noFill/>
          </a:ln>
        </p:spPr>
      </p:pic>
      <p:pic>
        <p:nvPicPr>
          <p:cNvPr id="126" name="Google Shape;126;p7"/>
          <p:cNvPicPr preferRelativeResize="0"/>
          <p:nvPr/>
        </p:nvPicPr>
        <p:blipFill rotWithShape="1">
          <a:blip r:embed="rId4">
            <a:alphaModFix/>
          </a:blip>
          <a:srcRect/>
          <a:stretch/>
        </p:blipFill>
        <p:spPr>
          <a:xfrm>
            <a:off x="1407543" y="4621319"/>
            <a:ext cx="3200400" cy="156626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body" idx="1"/>
          </p:nvPr>
        </p:nvSpPr>
        <p:spPr>
          <a:xfrm>
            <a:off x="838200" y="500332"/>
            <a:ext cx="10515600" cy="56766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u="sng">
                <a:latin typeface="Times New Roman"/>
                <a:ea typeface="Times New Roman"/>
                <a:cs typeface="Times New Roman"/>
                <a:sym typeface="Times New Roman"/>
              </a:rPr>
              <a:t>Software Requirement</a:t>
            </a:r>
            <a:endParaRPr/>
          </a:p>
          <a:p>
            <a:pPr marL="228600" lvl="0" indent="-228600" algn="l" rtl="0">
              <a:lnSpc>
                <a:spcPct val="90000"/>
              </a:lnSpc>
              <a:spcBef>
                <a:spcPts val="1000"/>
              </a:spcBef>
              <a:spcAft>
                <a:spcPts val="0"/>
              </a:spcAft>
              <a:buClr>
                <a:schemeClr val="dk1"/>
              </a:buClr>
              <a:buSzPts val="2400"/>
              <a:buNone/>
            </a:pPr>
            <a:endParaRPr sz="2400" u="sng">
              <a:latin typeface="Times New Roman"/>
              <a:ea typeface="Times New Roman"/>
              <a:cs typeface="Times New Roman"/>
              <a:sym typeface="Times New Roman"/>
            </a:endParaRPr>
          </a:p>
        </p:txBody>
      </p:sp>
      <p:pic>
        <p:nvPicPr>
          <p:cNvPr id="132" name="Google Shape;132;p8"/>
          <p:cNvPicPr preferRelativeResize="0"/>
          <p:nvPr/>
        </p:nvPicPr>
        <p:blipFill rotWithShape="1">
          <a:blip r:embed="rId3">
            <a:alphaModFix/>
          </a:blip>
          <a:srcRect/>
          <a:stretch/>
        </p:blipFill>
        <p:spPr>
          <a:xfrm>
            <a:off x="1199252" y="1104360"/>
            <a:ext cx="5238750" cy="1733550"/>
          </a:xfrm>
          <a:prstGeom prst="rect">
            <a:avLst/>
          </a:prstGeom>
          <a:noFill/>
          <a:ln>
            <a:noFill/>
          </a:ln>
        </p:spPr>
      </p:pic>
      <p:pic>
        <p:nvPicPr>
          <p:cNvPr id="133" name="Google Shape;133;p8"/>
          <p:cNvPicPr preferRelativeResize="0"/>
          <p:nvPr/>
        </p:nvPicPr>
        <p:blipFill rotWithShape="1">
          <a:blip r:embed="rId4">
            <a:alphaModFix/>
          </a:blip>
          <a:srcRect/>
          <a:stretch/>
        </p:blipFill>
        <p:spPr>
          <a:xfrm>
            <a:off x="1153064" y="3057884"/>
            <a:ext cx="7315200" cy="32956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838200" y="163903"/>
            <a:ext cx="10515600" cy="106967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US" sz="3600" b="1" u="sng" dirty="0">
                <a:latin typeface="Times New Roman"/>
                <a:ea typeface="Times New Roman"/>
                <a:cs typeface="Times New Roman"/>
                <a:sym typeface="Times New Roman"/>
              </a:rPr>
              <a:t/>
            </a:r>
            <a:br>
              <a:rPr lang="en-US" sz="3600" b="1" u="sng" dirty="0">
                <a:latin typeface="Times New Roman"/>
                <a:ea typeface="Times New Roman"/>
                <a:cs typeface="Times New Roman"/>
                <a:sym typeface="Times New Roman"/>
              </a:rPr>
            </a:br>
            <a:r>
              <a:rPr lang="en-US" sz="3600" b="1" u="sng" dirty="0">
                <a:latin typeface="Times New Roman"/>
                <a:ea typeface="Times New Roman"/>
                <a:cs typeface="Times New Roman"/>
                <a:sym typeface="Times New Roman"/>
              </a:rPr>
              <a:t>METHODOLOGY / TECHNIQUE</a:t>
            </a:r>
            <a:r>
              <a:rPr lang="en-US" sz="3600" dirty="0">
                <a:latin typeface="Times New Roman"/>
                <a:ea typeface="Times New Roman"/>
                <a:cs typeface="Times New Roman"/>
                <a:sym typeface="Times New Roman"/>
              </a:rPr>
              <a:t/>
            </a:r>
            <a:br>
              <a:rPr lang="en-US" sz="3600" dirty="0">
                <a:latin typeface="Times New Roman"/>
                <a:ea typeface="Times New Roman"/>
                <a:cs typeface="Times New Roman"/>
                <a:sym typeface="Times New Roman"/>
              </a:rPr>
            </a:br>
            <a:endParaRPr sz="3600" dirty="0">
              <a:latin typeface="Times New Roman"/>
              <a:ea typeface="Times New Roman"/>
              <a:cs typeface="Times New Roman"/>
              <a:sym typeface="Times New Roman"/>
            </a:endParaRPr>
          </a:p>
        </p:txBody>
      </p:sp>
      <p:sp>
        <p:nvSpPr>
          <p:cNvPr id="139" name="Google Shape;139;p9"/>
          <p:cNvSpPr txBox="1">
            <a:spLocks noGrp="1"/>
          </p:cNvSpPr>
          <p:nvPr>
            <p:ph type="body" idx="1"/>
          </p:nvPr>
        </p:nvSpPr>
        <p:spPr>
          <a:xfrm>
            <a:off x="838200" y="1199072"/>
            <a:ext cx="10515600" cy="52362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This website helps in building the best resume that helps in job placement.</a:t>
            </a:r>
            <a:endParaRPr/>
          </a:p>
          <a:p>
            <a:pPr marL="228600" lvl="0" indent="-228600" algn="l" rtl="0">
              <a:lnSpc>
                <a:spcPct val="90000"/>
              </a:lnSpc>
              <a:spcBef>
                <a:spcPts val="1000"/>
              </a:spcBef>
              <a:spcAft>
                <a:spcPts val="0"/>
              </a:spcAft>
              <a:buClr>
                <a:schemeClr val="dk1"/>
              </a:buClr>
              <a:buSzPts val="2800"/>
              <a:buChar char="•"/>
            </a:pPr>
            <a:r>
              <a:rPr lang="en-US"/>
              <a:t>The following methodology has been adopted.</a:t>
            </a:r>
            <a:endParaRPr/>
          </a:p>
          <a:p>
            <a:pPr marL="228600" lvl="0" indent="-50800" algn="l" rtl="0">
              <a:lnSpc>
                <a:spcPct val="90000"/>
              </a:lnSpc>
              <a:spcBef>
                <a:spcPts val="1000"/>
              </a:spcBef>
              <a:spcAft>
                <a:spcPts val="0"/>
              </a:spcAft>
              <a:buClr>
                <a:schemeClr val="dk1"/>
              </a:buClr>
              <a:buSzPts val="2800"/>
              <a:buNone/>
            </a:pPr>
            <a:endParaRPr/>
          </a:p>
        </p:txBody>
      </p:sp>
      <p:pic>
        <p:nvPicPr>
          <p:cNvPr id="140" name="Google Shape;140;p9"/>
          <p:cNvPicPr preferRelativeResize="0"/>
          <p:nvPr/>
        </p:nvPicPr>
        <p:blipFill rotWithShape="1">
          <a:blip r:embed="rId3">
            <a:alphaModFix/>
          </a:blip>
          <a:srcRect/>
          <a:stretch/>
        </p:blipFill>
        <p:spPr>
          <a:xfrm>
            <a:off x="1321481" y="2845399"/>
            <a:ext cx="5667150" cy="32893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649</Words>
  <Application>Microsoft Office PowerPoint</Application>
  <PresentationFormat>Custom</PresentationFormat>
  <Paragraphs>96</Paragraphs>
  <Slides>35</Slides>
  <Notes>12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CONTENTS </vt:lpstr>
      <vt:lpstr>INTRODUCTION</vt:lpstr>
      <vt:lpstr>MOTIVATION</vt:lpstr>
      <vt:lpstr>PROBLEM STATEMENT </vt:lpstr>
      <vt:lpstr>LITERATURE REVIEW</vt:lpstr>
      <vt:lpstr>REQUIREMENT SPECIFICATION</vt:lpstr>
      <vt:lpstr>Slide 8</vt:lpstr>
      <vt:lpstr> METHODOLOGY / TECHNIQUE </vt:lpstr>
      <vt:lpstr>HOME PAGE SECTION</vt:lpstr>
      <vt:lpstr>FEATURES OF OUR RESUME SITE</vt:lpstr>
      <vt:lpstr>CONTD…</vt:lpstr>
      <vt:lpstr>CONTD…</vt:lpstr>
      <vt:lpstr>FOOTER SECTION/OTHER DETAILS</vt:lpstr>
      <vt:lpstr>ABOUT US SECTION</vt:lpstr>
      <vt:lpstr>CONTD...</vt:lpstr>
      <vt:lpstr>CONTD...</vt:lpstr>
      <vt:lpstr>CONTD...</vt:lpstr>
      <vt:lpstr>FEEDBACK RECEIVED...</vt:lpstr>
      <vt:lpstr>FEEDBACK RECEIVED...</vt:lpstr>
      <vt:lpstr>Firebase  Realtime  Database</vt:lpstr>
      <vt:lpstr>LOGIN/REGISTRATION SECTION</vt:lpstr>
      <vt:lpstr>ENTERING REGISTRATION DETAILS</vt:lpstr>
      <vt:lpstr>BEFORE REGISTRATION</vt:lpstr>
      <vt:lpstr>REGISTRATION POP-UP </vt:lpstr>
      <vt:lpstr>AFTER REGISTRATION</vt:lpstr>
      <vt:lpstr>ENTERING LOGIN DETAILS </vt:lpstr>
      <vt:lpstr>ENTERING LOGIN DETAILS </vt:lpstr>
      <vt:lpstr>REDIRECTING TO RESUME MAKING </vt:lpstr>
      <vt:lpstr>RESUME BUILDER SITE</vt:lpstr>
      <vt:lpstr>ENTERING DETAILS IN RESUME</vt:lpstr>
      <vt:lpstr>GENERATING RESUME</vt:lpstr>
      <vt:lpstr>GENERATING PDF</vt:lpstr>
      <vt:lpstr> REFERENCES </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dc:creator>
  <cp:lastModifiedBy>net</cp:lastModifiedBy>
  <cp:revision>32</cp:revision>
  <dcterms:created xsi:type="dcterms:W3CDTF">2022-10-18T13:29:12Z</dcterms:created>
  <dcterms:modified xsi:type="dcterms:W3CDTF">2023-02-16T04:19:58Z</dcterms:modified>
</cp:coreProperties>
</file>