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 id="2147483691" r:id="rId5"/>
  </p:sldMasterIdLst>
  <p:notesMasterIdLst>
    <p:notesMasterId r:id="rId16"/>
  </p:notesMasterIdLst>
  <p:sldIdLst>
    <p:sldId id="2458" r:id="rId6"/>
    <p:sldId id="2473" r:id="rId7"/>
    <p:sldId id="2474" r:id="rId8"/>
    <p:sldId id="2422" r:id="rId9"/>
    <p:sldId id="2475" r:id="rId10"/>
    <p:sldId id="2485" r:id="rId11"/>
    <p:sldId id="2486" r:id="rId12"/>
    <p:sldId id="2478" r:id="rId13"/>
    <p:sldId id="2479" r:id="rId14"/>
    <p:sldId id="2483"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62A6BA-E8C8-4984-8994-4AB4272D768E}">
          <p14:sldIdLst>
            <p14:sldId id="2458"/>
            <p14:sldId id="2473"/>
            <p14:sldId id="2474"/>
            <p14:sldId id="2422"/>
            <p14:sldId id="2475"/>
            <p14:sldId id="2485"/>
            <p14:sldId id="2486"/>
            <p14:sldId id="2478"/>
            <p14:sldId id="2479"/>
            <p14:sldId id="24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75462B-C6A6-BD5B-6AA4-292F2E4EB550}" name="Megha Jain" initials="MJ" userId="S::megha.jain@navikenz.com::16a40ca7-6097-4700-91ca-806f4621ee6f" providerId="AD"/>
  <p188:author id="{5BC45230-A96B-19FE-0F1A-A97276BBF35A}" name="Harsha Vardhan" initials="HV" userId="S::harsha.vardhan@navikenz.com::aa660cee-d24c-43af-b0b1-2054555484eb" providerId="AD"/>
  <p188:author id="{7C170668-8B08-8E20-1789-CB4DDEF23FB9}" name="Gurudatta Kamath" initials="GK" userId="S::gurudatta.kamath@navikenz.com::c1f0bd06-a497-4ca3-b0a1-759403b24a2f" providerId="AD"/>
  <p188:author id="{760F06BE-2329-D485-71BE-30252D1AE455}" name="Rajamani Saravanan" initials="RS" userId="S::rajamani.saravanan@navikenz.com::ba9756b4-1038-406a-9131-8630b08e6e1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jan Lahiri" initials="AL" lastIdx="1" clrIdx="0">
    <p:extLst>
      <p:ext uri="{19B8F6BF-5375-455C-9EA6-DF929625EA0E}">
        <p15:presenceInfo xmlns:p15="http://schemas.microsoft.com/office/powerpoint/2012/main" userId="Anjan Lahiri" providerId="None"/>
      </p:ext>
    </p:extLst>
  </p:cmAuthor>
  <p:cmAuthor id="2" name="Megha Jain" initials="MJ" lastIdx="3" clrIdx="1">
    <p:extLst>
      <p:ext uri="{19B8F6BF-5375-455C-9EA6-DF929625EA0E}">
        <p15:presenceInfo xmlns:p15="http://schemas.microsoft.com/office/powerpoint/2012/main" userId="S::megha.jain@navikenz.com::16a40ca7-6097-4700-91ca-806f4621ee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79"/>
    <a:srgbClr val="F4FF92"/>
    <a:srgbClr val="FFD28E"/>
    <a:srgbClr val="D7E8EB"/>
    <a:srgbClr val="00FA00"/>
    <a:srgbClr val="F2F2F2"/>
    <a:srgbClr val="78EEC5"/>
    <a:srgbClr val="FFC200"/>
    <a:srgbClr val="FCFF2F"/>
    <a:srgbClr val="A6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8"/>
    <p:restoredTop sz="94640"/>
  </p:normalViewPr>
  <p:slideViewPr>
    <p:cSldViewPr snapToGrid="0">
      <p:cViewPr varScale="1">
        <p:scale>
          <a:sx n="81" d="100"/>
          <a:sy n="81" d="100"/>
        </p:scale>
        <p:origin x="542" y="53"/>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8/10/relationships/authors" Target="authors.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0AF1C-A4B3-8C4F-9A87-8DC9187037EA}" type="slidenum">
              <a:rPr lang="en-GB" smtClean="0"/>
              <a:t>‹#›</a:t>
            </a:fld>
            <a:endParaRPr lang="en-GB"/>
          </a:p>
        </p:txBody>
      </p:sp>
    </p:spTree>
    <p:extLst>
      <p:ext uri="{BB962C8B-B14F-4D97-AF65-F5344CB8AC3E}">
        <p14:creationId xmlns:p14="http://schemas.microsoft.com/office/powerpoint/2010/main" val="11078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0AF1C-A4B3-8C4F-9A87-8DC9187037EA}" type="slidenum">
              <a:rPr lang="en-GB" smtClean="0"/>
              <a:t>4</a:t>
            </a:fld>
            <a:endParaRPr lang="en-GB"/>
          </a:p>
        </p:txBody>
      </p:sp>
    </p:spTree>
    <p:extLst>
      <p:ext uri="{BB962C8B-B14F-4D97-AF65-F5344CB8AC3E}">
        <p14:creationId xmlns:p14="http://schemas.microsoft.com/office/powerpoint/2010/main" val="342152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0AF1C-A4B3-8C4F-9A87-8DC9187037EA}" type="slidenum">
              <a:rPr lang="en-GB" smtClean="0"/>
              <a:t>5</a:t>
            </a:fld>
            <a:endParaRPr lang="en-GB"/>
          </a:p>
        </p:txBody>
      </p:sp>
    </p:spTree>
    <p:extLst>
      <p:ext uri="{BB962C8B-B14F-4D97-AF65-F5344CB8AC3E}">
        <p14:creationId xmlns:p14="http://schemas.microsoft.com/office/powerpoint/2010/main" val="383387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0AF1C-A4B3-8C4F-9A87-8DC9187037EA}" type="slidenum">
              <a:rPr lang="en-GB" smtClean="0"/>
              <a:t>6</a:t>
            </a:fld>
            <a:endParaRPr lang="en-GB"/>
          </a:p>
        </p:txBody>
      </p:sp>
    </p:spTree>
    <p:extLst>
      <p:ext uri="{BB962C8B-B14F-4D97-AF65-F5344CB8AC3E}">
        <p14:creationId xmlns:p14="http://schemas.microsoft.com/office/powerpoint/2010/main" val="3892726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0AF1C-A4B3-8C4F-9A87-8DC9187037EA}" type="slidenum">
              <a:rPr lang="en-GB" smtClean="0"/>
              <a:t>7</a:t>
            </a:fld>
            <a:endParaRPr lang="en-GB"/>
          </a:p>
        </p:txBody>
      </p:sp>
    </p:spTree>
    <p:extLst>
      <p:ext uri="{BB962C8B-B14F-4D97-AF65-F5344CB8AC3E}">
        <p14:creationId xmlns:p14="http://schemas.microsoft.com/office/powerpoint/2010/main" val="63747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0AF1C-A4B3-8C4F-9A87-8DC9187037EA}" type="slidenum">
              <a:rPr lang="en-GB" smtClean="0"/>
              <a:t>8</a:t>
            </a:fld>
            <a:endParaRPr lang="en-GB"/>
          </a:p>
        </p:txBody>
      </p:sp>
    </p:spTree>
    <p:extLst>
      <p:ext uri="{BB962C8B-B14F-4D97-AF65-F5344CB8AC3E}">
        <p14:creationId xmlns:p14="http://schemas.microsoft.com/office/powerpoint/2010/main" val="351750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60AF1C-A4B3-8C4F-9A87-8DC9187037EA}" type="slidenum">
              <a:rPr lang="en-GB" smtClean="0"/>
              <a:t>9</a:t>
            </a:fld>
            <a:endParaRPr lang="en-GB"/>
          </a:p>
        </p:txBody>
      </p:sp>
    </p:spTree>
    <p:extLst>
      <p:ext uri="{BB962C8B-B14F-4D97-AF65-F5344CB8AC3E}">
        <p14:creationId xmlns:p14="http://schemas.microsoft.com/office/powerpoint/2010/main" val="23891239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A4E3DC-69B4-B54D-9807-D48E8782BBF9}"/>
              </a:ext>
            </a:extLst>
          </p:cNvPr>
          <p:cNvSpPr>
            <a:spLocks noGrp="1"/>
          </p:cNvSpPr>
          <p:nvPr>
            <p:ph type="subTitle" idx="1" hasCustomPrompt="1"/>
          </p:nvPr>
        </p:nvSpPr>
        <p:spPr>
          <a:xfrm>
            <a:off x="576663" y="3589479"/>
            <a:ext cx="7228394" cy="411022"/>
          </a:xfrm>
        </p:spPr>
        <p:txBody>
          <a:bodyPr/>
          <a:lstStyle>
            <a:lvl1pPr marL="0" indent="0" algn="l">
              <a:buNone/>
              <a:defRPr sz="2500">
                <a:solidFill>
                  <a:schemeClr val="tx1">
                    <a:lumMod val="75000"/>
                    <a:lumOff val="25000"/>
                  </a:schemeClr>
                </a:solidFill>
                <a:latin typeface="Helvetica"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Subtitle</a:t>
            </a:r>
          </a:p>
        </p:txBody>
      </p:sp>
      <p:pic>
        <p:nvPicPr>
          <p:cNvPr id="13" name="Picture 12">
            <a:extLst>
              <a:ext uri="{FF2B5EF4-FFF2-40B4-BE49-F238E27FC236}">
                <a16:creationId xmlns:a16="http://schemas.microsoft.com/office/drawing/2014/main" id="{E7733755-6BDE-1445-869E-50C51AF0D873}"/>
              </a:ext>
            </a:extLst>
          </p:cNvPr>
          <p:cNvPicPr>
            <a:picLocks noChangeAspect="1"/>
          </p:cNvPicPr>
          <p:nvPr userDrawn="1"/>
        </p:nvPicPr>
        <p:blipFill rotWithShape="1">
          <a:blip r:embed="rId2"/>
          <a:srcRect l="397" t="89468" r="1190"/>
          <a:stretch/>
        </p:blipFill>
        <p:spPr>
          <a:xfrm>
            <a:off x="0" y="5507665"/>
            <a:ext cx="12192000" cy="1350335"/>
          </a:xfrm>
          <a:prstGeom prst="rect">
            <a:avLst/>
          </a:prstGeom>
        </p:spPr>
      </p:pic>
      <p:pic>
        <p:nvPicPr>
          <p:cNvPr id="15" name="Picture 14">
            <a:extLst>
              <a:ext uri="{FF2B5EF4-FFF2-40B4-BE49-F238E27FC236}">
                <a16:creationId xmlns:a16="http://schemas.microsoft.com/office/drawing/2014/main" id="{A4846A38-ADB3-4845-9CA5-C4E3D395B93E}"/>
              </a:ext>
            </a:extLst>
          </p:cNvPr>
          <p:cNvPicPr>
            <a:picLocks noChangeAspect="1"/>
          </p:cNvPicPr>
          <p:nvPr userDrawn="1"/>
        </p:nvPicPr>
        <p:blipFill>
          <a:blip r:embed="rId3"/>
          <a:stretch>
            <a:fillRect/>
          </a:stretch>
        </p:blipFill>
        <p:spPr>
          <a:xfrm>
            <a:off x="576663" y="334082"/>
            <a:ext cx="4210490" cy="1129552"/>
          </a:xfrm>
          <a:prstGeom prst="rect">
            <a:avLst/>
          </a:prstGeom>
        </p:spPr>
      </p:pic>
      <p:sp>
        <p:nvSpPr>
          <p:cNvPr id="5" name="Text Placeholder 4">
            <a:extLst>
              <a:ext uri="{FF2B5EF4-FFF2-40B4-BE49-F238E27FC236}">
                <a16:creationId xmlns:a16="http://schemas.microsoft.com/office/drawing/2014/main" id="{4B79660D-C128-034A-B46B-64E10CF75A54}"/>
              </a:ext>
            </a:extLst>
          </p:cNvPr>
          <p:cNvSpPr>
            <a:spLocks noGrp="1"/>
          </p:cNvSpPr>
          <p:nvPr>
            <p:ph type="body" sz="quarter" idx="12" hasCustomPrompt="1"/>
          </p:nvPr>
        </p:nvSpPr>
        <p:spPr>
          <a:xfrm>
            <a:off x="576663" y="2549152"/>
            <a:ext cx="7228394" cy="881970"/>
          </a:xfrm>
        </p:spPr>
        <p:txBody>
          <a:bodyPr/>
          <a:lstStyle>
            <a:lvl1pPr marL="0" indent="0">
              <a:buFontTx/>
              <a:buNone/>
              <a:defRPr sz="5000">
                <a:solidFill>
                  <a:schemeClr val="tx1">
                    <a:lumMod val="75000"/>
                    <a:lumOff val="25000"/>
                  </a:schemeClr>
                </a:solidFill>
                <a:latin typeface="Futura Md BT Medium" panose="020B0602020204020303" pitchFamily="34" charset="0"/>
              </a:defRPr>
            </a:lvl1pPr>
          </a:lstStyle>
          <a:p>
            <a:pPr lvl="0"/>
            <a:r>
              <a:rPr lang="en-US"/>
              <a:t>Project Header</a:t>
            </a:r>
          </a:p>
        </p:txBody>
      </p:sp>
      <p:sp>
        <p:nvSpPr>
          <p:cNvPr id="4" name="Text Placeholder 3">
            <a:extLst>
              <a:ext uri="{FF2B5EF4-FFF2-40B4-BE49-F238E27FC236}">
                <a16:creationId xmlns:a16="http://schemas.microsoft.com/office/drawing/2014/main" id="{5E20A854-9D71-9D47-81C0-DF2C2260B939}"/>
              </a:ext>
            </a:extLst>
          </p:cNvPr>
          <p:cNvSpPr>
            <a:spLocks noGrp="1"/>
          </p:cNvSpPr>
          <p:nvPr>
            <p:ph type="body" sz="quarter" idx="15" hasCustomPrompt="1"/>
          </p:nvPr>
        </p:nvSpPr>
        <p:spPr>
          <a:xfrm>
            <a:off x="9594630" y="6310535"/>
            <a:ext cx="2362200" cy="323328"/>
          </a:xfrm>
        </p:spPr>
        <p:txBody>
          <a:bodyPr>
            <a:normAutofit/>
          </a:bodyPr>
          <a:lstStyle>
            <a:lvl1pPr marL="0" indent="0">
              <a:buNone/>
              <a:defRPr sz="1600">
                <a:solidFill>
                  <a:schemeClr val="bg1"/>
                </a:solidFill>
              </a:defRPr>
            </a:lvl1pPr>
          </a:lstStyle>
          <a:p>
            <a:pPr lvl="0"/>
            <a:r>
              <a:rPr lang="en-GB"/>
              <a:t>Date:</a:t>
            </a:r>
          </a:p>
        </p:txBody>
      </p:sp>
    </p:spTree>
    <p:extLst>
      <p:ext uri="{BB962C8B-B14F-4D97-AF65-F5344CB8AC3E}">
        <p14:creationId xmlns:p14="http://schemas.microsoft.com/office/powerpoint/2010/main" val="7424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4" name="Text Placeholder 75">
            <a:extLst>
              <a:ext uri="{FF2B5EF4-FFF2-40B4-BE49-F238E27FC236}">
                <a16:creationId xmlns:a16="http://schemas.microsoft.com/office/drawing/2014/main" id="{D0B7D4A6-DEA9-064B-AD39-A777DBA8250F}"/>
              </a:ext>
            </a:extLst>
          </p:cNvPr>
          <p:cNvSpPr>
            <a:spLocks noGrp="1"/>
          </p:cNvSpPr>
          <p:nvPr>
            <p:ph type="body" sz="quarter" idx="22"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5" name="Rectangle 4">
            <a:extLst>
              <a:ext uri="{FF2B5EF4-FFF2-40B4-BE49-F238E27FC236}">
                <a16:creationId xmlns:a16="http://schemas.microsoft.com/office/drawing/2014/main" id="{CCAE6E7E-97E4-5547-AD4A-9944AABA65ED}"/>
              </a:ext>
            </a:extLst>
          </p:cNvPr>
          <p:cNvSpPr/>
          <p:nvPr userDrawn="1"/>
        </p:nvSpPr>
        <p:spPr>
          <a:xfrm>
            <a:off x="427158" y="930911"/>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8" name="Title 1">
            <a:extLst>
              <a:ext uri="{FF2B5EF4-FFF2-40B4-BE49-F238E27FC236}">
                <a16:creationId xmlns:a16="http://schemas.microsoft.com/office/drawing/2014/main" id="{963E6016-368A-7E42-9D91-694A08A300FF}"/>
              </a:ext>
            </a:extLst>
          </p:cNvPr>
          <p:cNvSpPr>
            <a:spLocks noGrp="1"/>
          </p:cNvSpPr>
          <p:nvPr>
            <p:ph type="title" hasCustomPrompt="1"/>
          </p:nvPr>
        </p:nvSpPr>
        <p:spPr>
          <a:xfrm>
            <a:off x="427158" y="72495"/>
            <a:ext cx="9491825" cy="915592"/>
          </a:xfrm>
          <a:prstGeom prst="rect">
            <a:avLst/>
          </a:prstGeom>
        </p:spPr>
        <p:txBody>
          <a:bodyPr>
            <a:normAutofit/>
          </a:bodyPr>
          <a:lstStyle>
            <a:lvl1pPr>
              <a:defRPr sz="2500"/>
            </a:lvl1pPr>
          </a:lstStyle>
          <a:p>
            <a:r>
              <a:rPr lang="en-US"/>
              <a:t>Heading</a:t>
            </a:r>
            <a:endParaRPr lang="en-GB"/>
          </a:p>
        </p:txBody>
      </p:sp>
      <p:sp>
        <p:nvSpPr>
          <p:cNvPr id="11" name="Text Placeholder 15">
            <a:extLst>
              <a:ext uri="{FF2B5EF4-FFF2-40B4-BE49-F238E27FC236}">
                <a16:creationId xmlns:a16="http://schemas.microsoft.com/office/drawing/2014/main" id="{CF92AFA4-1973-144F-A8C5-7E9319E6170E}"/>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41044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11" name="Text Placeholder 75">
            <a:extLst>
              <a:ext uri="{FF2B5EF4-FFF2-40B4-BE49-F238E27FC236}">
                <a16:creationId xmlns:a16="http://schemas.microsoft.com/office/drawing/2014/main" id="{4E1759B5-206A-9243-B95B-5CE892F5F73E}"/>
              </a:ext>
            </a:extLst>
          </p:cNvPr>
          <p:cNvSpPr>
            <a:spLocks noGrp="1"/>
          </p:cNvSpPr>
          <p:nvPr>
            <p:ph type="body" sz="quarter" idx="22"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12" name="Rectangle 11">
            <a:extLst>
              <a:ext uri="{FF2B5EF4-FFF2-40B4-BE49-F238E27FC236}">
                <a16:creationId xmlns:a16="http://schemas.microsoft.com/office/drawing/2014/main" id="{5790FD51-C820-CC42-BB19-3119DD2D3126}"/>
              </a:ext>
            </a:extLst>
          </p:cNvPr>
          <p:cNvSpPr/>
          <p:nvPr userDrawn="1"/>
        </p:nvSpPr>
        <p:spPr>
          <a:xfrm>
            <a:off x="232229" y="132032"/>
            <a:ext cx="11836399" cy="969702"/>
          </a:xfrm>
          <a:prstGeom prst="rect">
            <a:avLst/>
          </a:prstGeom>
          <a:noFill/>
          <a:ln w="635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riangle 12">
            <a:extLst>
              <a:ext uri="{FF2B5EF4-FFF2-40B4-BE49-F238E27FC236}">
                <a16:creationId xmlns:a16="http://schemas.microsoft.com/office/drawing/2014/main" id="{0F0A15F3-4AC4-6643-9293-8D31D21202A1}"/>
              </a:ext>
            </a:extLst>
          </p:cNvPr>
          <p:cNvSpPr/>
          <p:nvPr userDrawn="1"/>
        </p:nvSpPr>
        <p:spPr>
          <a:xfrm rot="10800000">
            <a:off x="1005919" y="1101734"/>
            <a:ext cx="1077637" cy="294870"/>
          </a:xfrm>
          <a:prstGeom prst="triangle">
            <a:avLst>
              <a:gd name="adj" fmla="val 501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a:extLst>
              <a:ext uri="{FF2B5EF4-FFF2-40B4-BE49-F238E27FC236}">
                <a16:creationId xmlns:a16="http://schemas.microsoft.com/office/drawing/2014/main" id="{53EB8085-F8F4-424D-89D3-F530A7D9139C}"/>
              </a:ext>
            </a:extLst>
          </p:cNvPr>
          <p:cNvSpPr>
            <a:spLocks noGrp="1"/>
          </p:cNvSpPr>
          <p:nvPr>
            <p:ph type="title" hasCustomPrompt="1"/>
          </p:nvPr>
        </p:nvSpPr>
        <p:spPr>
          <a:xfrm>
            <a:off x="490462" y="227057"/>
            <a:ext cx="9491825" cy="798879"/>
          </a:xfrm>
          <a:prstGeom prst="rect">
            <a:avLst/>
          </a:prstGeom>
        </p:spPr>
        <p:txBody>
          <a:bodyPr>
            <a:normAutofit/>
          </a:bodyPr>
          <a:lstStyle>
            <a:lvl1pPr>
              <a:defRPr sz="2500"/>
            </a:lvl1pPr>
          </a:lstStyle>
          <a:p>
            <a:r>
              <a:rPr lang="en-US"/>
              <a:t>Heading</a:t>
            </a:r>
            <a:endParaRPr lang="en-GB"/>
          </a:p>
        </p:txBody>
      </p:sp>
      <p:sp>
        <p:nvSpPr>
          <p:cNvPr id="15" name="Picture Placeholder 19">
            <a:extLst>
              <a:ext uri="{FF2B5EF4-FFF2-40B4-BE49-F238E27FC236}">
                <a16:creationId xmlns:a16="http://schemas.microsoft.com/office/drawing/2014/main" id="{9461EB1F-A723-6145-BD96-9C6D701C3260}"/>
              </a:ext>
            </a:extLst>
          </p:cNvPr>
          <p:cNvSpPr>
            <a:spLocks noGrp="1"/>
          </p:cNvSpPr>
          <p:nvPr>
            <p:ph type="pic" sz="quarter" idx="17" hasCustomPrompt="1"/>
          </p:nvPr>
        </p:nvSpPr>
        <p:spPr>
          <a:xfrm>
            <a:off x="10177887" y="246128"/>
            <a:ext cx="1828800" cy="568325"/>
          </a:xfrm>
        </p:spPr>
        <p:txBody>
          <a:bodyPr/>
          <a:lstStyle/>
          <a:p>
            <a:r>
              <a:rPr lang="en-GB"/>
              <a:t>Client Logo</a:t>
            </a:r>
          </a:p>
        </p:txBody>
      </p:sp>
      <p:sp>
        <p:nvSpPr>
          <p:cNvPr id="16" name="Text Placeholder 15">
            <a:extLst>
              <a:ext uri="{FF2B5EF4-FFF2-40B4-BE49-F238E27FC236}">
                <a16:creationId xmlns:a16="http://schemas.microsoft.com/office/drawing/2014/main" id="{5DEEC0C0-1169-794E-8B95-03D220B24AD7}"/>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4071754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Text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B8E2B98-FA86-9D40-980B-7C04A5201B3E}"/>
              </a:ext>
            </a:extLst>
          </p:cNvPr>
          <p:cNvSpPr>
            <a:spLocks noGrp="1"/>
          </p:cNvSpPr>
          <p:nvPr>
            <p:ph type="pic" idx="1"/>
          </p:nvPr>
        </p:nvSpPr>
        <p:spPr>
          <a:xfrm>
            <a:off x="0" y="-12004"/>
            <a:ext cx="4007465" cy="6413500"/>
          </a:xfr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72ECA4FA-B9A1-E647-85EB-8D961D23717F}"/>
              </a:ext>
            </a:extLst>
          </p:cNvPr>
          <p:cNvSpPr>
            <a:spLocks noGrp="1"/>
          </p:cNvSpPr>
          <p:nvPr>
            <p:ph type="body" sz="half" idx="2"/>
          </p:nvPr>
        </p:nvSpPr>
        <p:spPr>
          <a:xfrm>
            <a:off x="4986055" y="1459237"/>
            <a:ext cx="3932237" cy="280540"/>
          </a:xfrm>
        </p:spPr>
        <p:txBody>
          <a:bodyPr>
            <a:normAutofit/>
          </a:bodyPr>
          <a:lstStyle>
            <a:lvl1pPr marL="0" indent="0">
              <a:buNone/>
              <a:defRPr sz="18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Box 4">
            <a:extLst>
              <a:ext uri="{FF2B5EF4-FFF2-40B4-BE49-F238E27FC236}">
                <a16:creationId xmlns:a16="http://schemas.microsoft.com/office/drawing/2014/main" id="{A3A53C33-4B83-5E40-BC7D-E4E70C609FAA}"/>
              </a:ext>
            </a:extLst>
          </p:cNvPr>
          <p:cNvSpPr txBox="1"/>
          <p:nvPr userDrawn="1"/>
        </p:nvSpPr>
        <p:spPr>
          <a:xfrm>
            <a:off x="742122" y="1219200"/>
            <a:ext cx="184731" cy="369332"/>
          </a:xfrm>
          <a:prstGeom prst="rect">
            <a:avLst/>
          </a:prstGeom>
          <a:noFill/>
        </p:spPr>
        <p:txBody>
          <a:bodyPr wrap="none" rtlCol="0">
            <a:spAutoFit/>
          </a:bodyPr>
          <a:lstStyle/>
          <a:p>
            <a:endParaRPr lang="en-GB"/>
          </a:p>
        </p:txBody>
      </p:sp>
      <p:sp>
        <p:nvSpPr>
          <p:cNvPr id="6" name="Teardrop 5">
            <a:extLst>
              <a:ext uri="{FF2B5EF4-FFF2-40B4-BE49-F238E27FC236}">
                <a16:creationId xmlns:a16="http://schemas.microsoft.com/office/drawing/2014/main" id="{FD76041B-3356-F541-8747-26B83E1E1B07}"/>
              </a:ext>
            </a:extLst>
          </p:cNvPr>
          <p:cNvSpPr/>
          <p:nvPr userDrawn="1"/>
        </p:nvSpPr>
        <p:spPr>
          <a:xfrm rot="2706019">
            <a:off x="3919892" y="1254509"/>
            <a:ext cx="675153" cy="678484"/>
          </a:xfrm>
          <a:prstGeom prst="teardrop">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ardrop 9">
            <a:extLst>
              <a:ext uri="{FF2B5EF4-FFF2-40B4-BE49-F238E27FC236}">
                <a16:creationId xmlns:a16="http://schemas.microsoft.com/office/drawing/2014/main" id="{4A9E2C68-FEEC-1242-BBB2-C0872AB5EB8A}"/>
              </a:ext>
            </a:extLst>
          </p:cNvPr>
          <p:cNvSpPr/>
          <p:nvPr userDrawn="1"/>
        </p:nvSpPr>
        <p:spPr>
          <a:xfrm rot="2706019">
            <a:off x="3919892" y="2195676"/>
            <a:ext cx="675153" cy="678484"/>
          </a:xfrm>
          <a:prstGeom prst="teardrop">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ardrop 10">
            <a:extLst>
              <a:ext uri="{FF2B5EF4-FFF2-40B4-BE49-F238E27FC236}">
                <a16:creationId xmlns:a16="http://schemas.microsoft.com/office/drawing/2014/main" id="{C3820643-82AE-464C-8FB0-6F5E81076C79}"/>
              </a:ext>
            </a:extLst>
          </p:cNvPr>
          <p:cNvSpPr/>
          <p:nvPr userDrawn="1"/>
        </p:nvSpPr>
        <p:spPr>
          <a:xfrm rot="2706019">
            <a:off x="3919892" y="3152837"/>
            <a:ext cx="675153" cy="678484"/>
          </a:xfrm>
          <a:prstGeom prst="teardrop">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ardrop 11">
            <a:extLst>
              <a:ext uri="{FF2B5EF4-FFF2-40B4-BE49-F238E27FC236}">
                <a16:creationId xmlns:a16="http://schemas.microsoft.com/office/drawing/2014/main" id="{58D4929B-2476-1C41-8251-78886DF8CC8B}"/>
              </a:ext>
            </a:extLst>
          </p:cNvPr>
          <p:cNvSpPr/>
          <p:nvPr userDrawn="1"/>
        </p:nvSpPr>
        <p:spPr>
          <a:xfrm rot="2706019">
            <a:off x="3919892" y="4094004"/>
            <a:ext cx="675153" cy="678484"/>
          </a:xfrm>
          <a:prstGeom prst="teardrop">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ardrop 12">
            <a:extLst>
              <a:ext uri="{FF2B5EF4-FFF2-40B4-BE49-F238E27FC236}">
                <a16:creationId xmlns:a16="http://schemas.microsoft.com/office/drawing/2014/main" id="{B670CCBF-94B3-374B-9119-B25424305B4A}"/>
              </a:ext>
            </a:extLst>
          </p:cNvPr>
          <p:cNvSpPr/>
          <p:nvPr userDrawn="1"/>
        </p:nvSpPr>
        <p:spPr>
          <a:xfrm rot="2706019">
            <a:off x="3919892" y="5051165"/>
            <a:ext cx="675153" cy="678484"/>
          </a:xfrm>
          <a:prstGeom prst="teardrop">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3">
            <a:extLst>
              <a:ext uri="{FF2B5EF4-FFF2-40B4-BE49-F238E27FC236}">
                <a16:creationId xmlns:a16="http://schemas.microsoft.com/office/drawing/2014/main" id="{9816CA0D-6C06-1B4A-9142-AFE7EE444171}"/>
              </a:ext>
            </a:extLst>
          </p:cNvPr>
          <p:cNvSpPr>
            <a:spLocks noGrp="1"/>
          </p:cNvSpPr>
          <p:nvPr>
            <p:ph type="body" sz="half" idx="11"/>
          </p:nvPr>
        </p:nvSpPr>
        <p:spPr>
          <a:xfrm>
            <a:off x="4986054" y="3358868"/>
            <a:ext cx="3932237" cy="280540"/>
          </a:xfrm>
        </p:spPr>
        <p:txBody>
          <a:bodyPr>
            <a:normAutofit/>
          </a:bodyPr>
          <a:lstStyle>
            <a:lvl1pPr marL="0" indent="0">
              <a:buNone/>
              <a:defRPr sz="1800">
                <a:solidFill>
                  <a:srgbClr val="5656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Text Placeholder 3">
            <a:extLst>
              <a:ext uri="{FF2B5EF4-FFF2-40B4-BE49-F238E27FC236}">
                <a16:creationId xmlns:a16="http://schemas.microsoft.com/office/drawing/2014/main" id="{ED8B4059-C910-004C-94B6-77BF9210CA31}"/>
              </a:ext>
            </a:extLst>
          </p:cNvPr>
          <p:cNvSpPr>
            <a:spLocks noGrp="1"/>
          </p:cNvSpPr>
          <p:nvPr>
            <p:ph type="body" sz="half" idx="12"/>
          </p:nvPr>
        </p:nvSpPr>
        <p:spPr>
          <a:xfrm>
            <a:off x="4986052" y="4341279"/>
            <a:ext cx="3932237" cy="280540"/>
          </a:xfrm>
        </p:spPr>
        <p:txBody>
          <a:bodyPr>
            <a:normAutofit/>
          </a:bodyPr>
          <a:lstStyle>
            <a:lvl1pPr marL="0" indent="0">
              <a:buNone/>
              <a:defRPr sz="1800">
                <a:solidFill>
                  <a:srgbClr val="5656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3" name="Text Placeholder 3">
            <a:extLst>
              <a:ext uri="{FF2B5EF4-FFF2-40B4-BE49-F238E27FC236}">
                <a16:creationId xmlns:a16="http://schemas.microsoft.com/office/drawing/2014/main" id="{A7C04232-BEB8-D444-B9B9-20B6B107833F}"/>
              </a:ext>
            </a:extLst>
          </p:cNvPr>
          <p:cNvSpPr>
            <a:spLocks noGrp="1"/>
          </p:cNvSpPr>
          <p:nvPr>
            <p:ph type="body" sz="half" idx="13"/>
          </p:nvPr>
        </p:nvSpPr>
        <p:spPr>
          <a:xfrm>
            <a:off x="4986051" y="5271365"/>
            <a:ext cx="3932237" cy="280540"/>
          </a:xfrm>
        </p:spPr>
        <p:txBody>
          <a:bodyPr>
            <a:normAutofit/>
          </a:bodyPr>
          <a:lstStyle>
            <a:lvl1pPr marL="0" indent="0">
              <a:buNone/>
              <a:defRPr sz="1800">
                <a:solidFill>
                  <a:srgbClr val="5656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4" name="Text Placeholder 3">
            <a:extLst>
              <a:ext uri="{FF2B5EF4-FFF2-40B4-BE49-F238E27FC236}">
                <a16:creationId xmlns:a16="http://schemas.microsoft.com/office/drawing/2014/main" id="{3F19E761-C695-9C41-BCBB-7E0E39800061}"/>
              </a:ext>
            </a:extLst>
          </p:cNvPr>
          <p:cNvSpPr>
            <a:spLocks noGrp="1"/>
          </p:cNvSpPr>
          <p:nvPr>
            <p:ph type="body" sz="half" idx="14"/>
          </p:nvPr>
        </p:nvSpPr>
        <p:spPr>
          <a:xfrm>
            <a:off x="4986053" y="2428782"/>
            <a:ext cx="3932237" cy="280540"/>
          </a:xfrm>
        </p:spPr>
        <p:txBody>
          <a:bodyPr>
            <a:normAutofit/>
          </a:bodyPr>
          <a:lstStyle>
            <a:lvl1pPr marL="0" indent="0">
              <a:buNone/>
              <a:defRPr sz="1800">
                <a:solidFill>
                  <a:srgbClr val="5656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6" name="Text Placeholder 75">
            <a:extLst>
              <a:ext uri="{FF2B5EF4-FFF2-40B4-BE49-F238E27FC236}">
                <a16:creationId xmlns:a16="http://schemas.microsoft.com/office/drawing/2014/main" id="{6CA09FAC-2A37-6346-A730-C907E0F52632}"/>
              </a:ext>
            </a:extLst>
          </p:cNvPr>
          <p:cNvSpPr>
            <a:spLocks noGrp="1"/>
          </p:cNvSpPr>
          <p:nvPr>
            <p:ph type="body" sz="quarter" idx="22"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27" name="Title 1">
            <a:extLst>
              <a:ext uri="{FF2B5EF4-FFF2-40B4-BE49-F238E27FC236}">
                <a16:creationId xmlns:a16="http://schemas.microsoft.com/office/drawing/2014/main" id="{B4A50113-8D19-6E45-BB64-1B4CC526B57B}"/>
              </a:ext>
            </a:extLst>
          </p:cNvPr>
          <p:cNvSpPr>
            <a:spLocks noGrp="1"/>
          </p:cNvSpPr>
          <p:nvPr>
            <p:ph type="title" hasCustomPrompt="1"/>
          </p:nvPr>
        </p:nvSpPr>
        <p:spPr>
          <a:xfrm>
            <a:off x="4257468" y="98503"/>
            <a:ext cx="5464756" cy="798879"/>
          </a:xfrm>
          <a:prstGeom prst="rect">
            <a:avLst/>
          </a:prstGeom>
        </p:spPr>
        <p:txBody>
          <a:bodyPr>
            <a:normAutofit/>
          </a:bodyPr>
          <a:lstStyle>
            <a:lvl1pPr>
              <a:defRPr sz="2500"/>
            </a:lvl1pPr>
          </a:lstStyle>
          <a:p>
            <a:r>
              <a:rPr lang="en-US"/>
              <a:t>Heading</a:t>
            </a:r>
            <a:endParaRPr lang="en-GB"/>
          </a:p>
        </p:txBody>
      </p:sp>
      <p:sp>
        <p:nvSpPr>
          <p:cNvPr id="28" name="Text Placeholder 15">
            <a:extLst>
              <a:ext uri="{FF2B5EF4-FFF2-40B4-BE49-F238E27FC236}">
                <a16:creationId xmlns:a16="http://schemas.microsoft.com/office/drawing/2014/main" id="{3D717703-FED5-F14B-86FB-5E102D83312D}"/>
              </a:ext>
            </a:extLst>
          </p:cNvPr>
          <p:cNvSpPr>
            <a:spLocks noGrp="1"/>
          </p:cNvSpPr>
          <p:nvPr>
            <p:ph type="body" sz="quarter" idx="18" hasCustomPrompt="1"/>
          </p:nvPr>
        </p:nvSpPr>
        <p:spPr>
          <a:xfrm>
            <a:off x="4257468" y="6038858"/>
            <a:ext cx="6072187" cy="279400"/>
          </a:xfrm>
        </p:spPr>
        <p:txBody>
          <a:bodyPr>
            <a:normAutofit/>
          </a:bodyPr>
          <a:lstStyle>
            <a:lvl1pPr marL="0" indent="0">
              <a:buFontTx/>
              <a:buNone/>
              <a:defRPr sz="900"/>
            </a:lvl1pPr>
          </a:lstStyle>
          <a:p>
            <a:pPr lvl="0"/>
            <a:r>
              <a:rPr lang="en-GB"/>
              <a:t>In case of Source</a:t>
            </a:r>
          </a:p>
        </p:txBody>
      </p:sp>
      <p:sp>
        <p:nvSpPr>
          <p:cNvPr id="29" name="Rectangle 28">
            <a:extLst>
              <a:ext uri="{FF2B5EF4-FFF2-40B4-BE49-F238E27FC236}">
                <a16:creationId xmlns:a16="http://schemas.microsoft.com/office/drawing/2014/main" id="{8198D292-D1E7-4D46-86F6-58472BAC1E3D}"/>
              </a:ext>
            </a:extLst>
          </p:cNvPr>
          <p:cNvSpPr/>
          <p:nvPr userDrawn="1"/>
        </p:nvSpPr>
        <p:spPr>
          <a:xfrm>
            <a:off x="4257468" y="842617"/>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7" name="Text Placeholder 6">
            <a:extLst>
              <a:ext uri="{FF2B5EF4-FFF2-40B4-BE49-F238E27FC236}">
                <a16:creationId xmlns:a16="http://schemas.microsoft.com/office/drawing/2014/main" id="{E96C76EE-C9C1-2A4D-975B-D0DA7B92A40A}"/>
              </a:ext>
            </a:extLst>
          </p:cNvPr>
          <p:cNvSpPr>
            <a:spLocks noGrp="1"/>
          </p:cNvSpPr>
          <p:nvPr>
            <p:ph type="body" sz="quarter" idx="23" hasCustomPrompt="1"/>
          </p:nvPr>
        </p:nvSpPr>
        <p:spPr>
          <a:xfrm>
            <a:off x="4052152" y="1397232"/>
            <a:ext cx="410631" cy="377149"/>
          </a:xfrm>
        </p:spPr>
        <p:txBody>
          <a:bodyPr/>
          <a:lstStyle>
            <a:lvl1pPr marL="0" indent="0" algn="ctr">
              <a:buFontTx/>
              <a:buNone/>
              <a:defRPr>
                <a:solidFill>
                  <a:schemeClr val="bg1"/>
                </a:solidFill>
              </a:defRPr>
            </a:lvl1pPr>
          </a:lstStyle>
          <a:p>
            <a:pPr lvl="0"/>
            <a:r>
              <a:rPr lang="en-GB"/>
              <a:t>x</a:t>
            </a:r>
          </a:p>
        </p:txBody>
      </p:sp>
      <p:sp>
        <p:nvSpPr>
          <p:cNvPr id="30" name="Text Placeholder 6">
            <a:extLst>
              <a:ext uri="{FF2B5EF4-FFF2-40B4-BE49-F238E27FC236}">
                <a16:creationId xmlns:a16="http://schemas.microsoft.com/office/drawing/2014/main" id="{B77BC76D-2B40-8344-9749-3D6E3AB7EE78}"/>
              </a:ext>
            </a:extLst>
          </p:cNvPr>
          <p:cNvSpPr>
            <a:spLocks noGrp="1"/>
          </p:cNvSpPr>
          <p:nvPr>
            <p:ph type="body" sz="quarter" idx="24" hasCustomPrompt="1"/>
          </p:nvPr>
        </p:nvSpPr>
        <p:spPr>
          <a:xfrm>
            <a:off x="4052152" y="2363542"/>
            <a:ext cx="410631" cy="377149"/>
          </a:xfrm>
        </p:spPr>
        <p:txBody>
          <a:bodyPr/>
          <a:lstStyle>
            <a:lvl1pPr marL="0" indent="0" algn="ctr">
              <a:buFontTx/>
              <a:buNone/>
              <a:defRPr>
                <a:solidFill>
                  <a:schemeClr val="bg1"/>
                </a:solidFill>
              </a:defRPr>
            </a:lvl1pPr>
          </a:lstStyle>
          <a:p>
            <a:pPr lvl="0"/>
            <a:r>
              <a:rPr lang="en-GB"/>
              <a:t>x</a:t>
            </a:r>
          </a:p>
        </p:txBody>
      </p:sp>
      <p:sp>
        <p:nvSpPr>
          <p:cNvPr id="31" name="Text Placeholder 6">
            <a:extLst>
              <a:ext uri="{FF2B5EF4-FFF2-40B4-BE49-F238E27FC236}">
                <a16:creationId xmlns:a16="http://schemas.microsoft.com/office/drawing/2014/main" id="{68E354D1-4FF1-5544-A6E2-71D06FC2EDE5}"/>
              </a:ext>
            </a:extLst>
          </p:cNvPr>
          <p:cNvSpPr>
            <a:spLocks noGrp="1"/>
          </p:cNvSpPr>
          <p:nvPr>
            <p:ph type="body" sz="quarter" idx="25" hasCustomPrompt="1"/>
          </p:nvPr>
        </p:nvSpPr>
        <p:spPr>
          <a:xfrm>
            <a:off x="4052151" y="3303504"/>
            <a:ext cx="410631" cy="377149"/>
          </a:xfrm>
        </p:spPr>
        <p:txBody>
          <a:bodyPr/>
          <a:lstStyle>
            <a:lvl1pPr marL="0" indent="0" algn="ctr">
              <a:buFontTx/>
              <a:buNone/>
              <a:defRPr>
                <a:solidFill>
                  <a:schemeClr val="bg1"/>
                </a:solidFill>
              </a:defRPr>
            </a:lvl1pPr>
          </a:lstStyle>
          <a:p>
            <a:pPr lvl="0"/>
            <a:r>
              <a:rPr lang="en-GB"/>
              <a:t>x</a:t>
            </a:r>
          </a:p>
        </p:txBody>
      </p:sp>
      <p:sp>
        <p:nvSpPr>
          <p:cNvPr id="32" name="Text Placeholder 6">
            <a:extLst>
              <a:ext uri="{FF2B5EF4-FFF2-40B4-BE49-F238E27FC236}">
                <a16:creationId xmlns:a16="http://schemas.microsoft.com/office/drawing/2014/main" id="{D5CA9288-03F4-D54B-9F3F-BC6C7A01CCF3}"/>
              </a:ext>
            </a:extLst>
          </p:cNvPr>
          <p:cNvSpPr>
            <a:spLocks noGrp="1"/>
          </p:cNvSpPr>
          <p:nvPr>
            <p:ph type="body" sz="quarter" idx="26" hasCustomPrompt="1"/>
          </p:nvPr>
        </p:nvSpPr>
        <p:spPr>
          <a:xfrm>
            <a:off x="4052151" y="4244670"/>
            <a:ext cx="410631" cy="377149"/>
          </a:xfrm>
        </p:spPr>
        <p:txBody>
          <a:bodyPr/>
          <a:lstStyle>
            <a:lvl1pPr marL="0" indent="0" algn="ctr">
              <a:buFontTx/>
              <a:buNone/>
              <a:defRPr>
                <a:solidFill>
                  <a:schemeClr val="bg1"/>
                </a:solidFill>
              </a:defRPr>
            </a:lvl1pPr>
          </a:lstStyle>
          <a:p>
            <a:pPr lvl="0"/>
            <a:r>
              <a:rPr lang="en-GB"/>
              <a:t>x</a:t>
            </a:r>
          </a:p>
        </p:txBody>
      </p:sp>
      <p:sp>
        <p:nvSpPr>
          <p:cNvPr id="33" name="Text Placeholder 6">
            <a:extLst>
              <a:ext uri="{FF2B5EF4-FFF2-40B4-BE49-F238E27FC236}">
                <a16:creationId xmlns:a16="http://schemas.microsoft.com/office/drawing/2014/main" id="{78FCDE22-B7D3-7041-9B1B-76C1D8CDBEBD}"/>
              </a:ext>
            </a:extLst>
          </p:cNvPr>
          <p:cNvSpPr>
            <a:spLocks noGrp="1"/>
          </p:cNvSpPr>
          <p:nvPr>
            <p:ph type="body" sz="quarter" idx="27" hasCustomPrompt="1"/>
          </p:nvPr>
        </p:nvSpPr>
        <p:spPr>
          <a:xfrm>
            <a:off x="4052150" y="5207438"/>
            <a:ext cx="410631" cy="377149"/>
          </a:xfrm>
        </p:spPr>
        <p:txBody>
          <a:bodyPr/>
          <a:lstStyle>
            <a:lvl1pPr marL="0" indent="0" algn="ctr">
              <a:buFontTx/>
              <a:buNone/>
              <a:defRPr>
                <a:solidFill>
                  <a:schemeClr val="bg1"/>
                </a:solidFill>
              </a:defRPr>
            </a:lvl1pPr>
          </a:lstStyle>
          <a:p>
            <a:pPr lvl="0"/>
            <a:r>
              <a:rPr lang="en-GB"/>
              <a:t>x</a:t>
            </a:r>
          </a:p>
        </p:txBody>
      </p:sp>
    </p:spTree>
    <p:extLst>
      <p:ext uri="{BB962C8B-B14F-4D97-AF65-F5344CB8AC3E}">
        <p14:creationId xmlns:p14="http://schemas.microsoft.com/office/powerpoint/2010/main" val="1894353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Text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B8E2B98-FA86-9D40-980B-7C04A5201B3E}"/>
              </a:ext>
            </a:extLst>
          </p:cNvPr>
          <p:cNvSpPr>
            <a:spLocks noGrp="1"/>
          </p:cNvSpPr>
          <p:nvPr>
            <p:ph type="pic" idx="1"/>
          </p:nvPr>
        </p:nvSpPr>
        <p:spPr>
          <a:xfrm>
            <a:off x="0" y="0"/>
            <a:ext cx="3918184" cy="6413500"/>
          </a:xfrm>
          <a:no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6" name="Teardrop 5">
            <a:extLst>
              <a:ext uri="{FF2B5EF4-FFF2-40B4-BE49-F238E27FC236}">
                <a16:creationId xmlns:a16="http://schemas.microsoft.com/office/drawing/2014/main" id="{FD76041B-3356-F541-8747-26B83E1E1B07}"/>
              </a:ext>
            </a:extLst>
          </p:cNvPr>
          <p:cNvSpPr/>
          <p:nvPr userDrawn="1"/>
        </p:nvSpPr>
        <p:spPr>
          <a:xfrm rot="2706019">
            <a:off x="3758918" y="1187432"/>
            <a:ext cx="1000769" cy="964080"/>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72ECA4FA-B9A1-E647-85EB-8D961D23717F}"/>
              </a:ext>
            </a:extLst>
          </p:cNvPr>
          <p:cNvSpPr>
            <a:spLocks noGrp="1"/>
          </p:cNvSpPr>
          <p:nvPr>
            <p:ph type="body" sz="half" idx="2"/>
          </p:nvPr>
        </p:nvSpPr>
        <p:spPr>
          <a:xfrm>
            <a:off x="5143677" y="1535221"/>
            <a:ext cx="3932237" cy="280540"/>
          </a:xfrm>
        </p:spPr>
        <p:txBody>
          <a:bodyPr>
            <a:normAutofit/>
          </a:bodyPr>
          <a:lstStyle>
            <a:lvl1pPr marL="0" indent="0">
              <a:buNone/>
              <a:defRPr sz="18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extBox 4">
            <a:extLst>
              <a:ext uri="{FF2B5EF4-FFF2-40B4-BE49-F238E27FC236}">
                <a16:creationId xmlns:a16="http://schemas.microsoft.com/office/drawing/2014/main" id="{A3A53C33-4B83-5E40-BC7D-E4E70C609FAA}"/>
              </a:ext>
            </a:extLst>
          </p:cNvPr>
          <p:cNvSpPr txBox="1"/>
          <p:nvPr userDrawn="1"/>
        </p:nvSpPr>
        <p:spPr>
          <a:xfrm>
            <a:off x="742122" y="1219200"/>
            <a:ext cx="184731" cy="369332"/>
          </a:xfrm>
          <a:prstGeom prst="rect">
            <a:avLst/>
          </a:prstGeom>
          <a:noFill/>
        </p:spPr>
        <p:txBody>
          <a:bodyPr wrap="none" rtlCol="0">
            <a:spAutoFit/>
          </a:bodyPr>
          <a:lstStyle/>
          <a:p>
            <a:endParaRPr lang="en-GB"/>
          </a:p>
        </p:txBody>
      </p:sp>
      <p:sp>
        <p:nvSpPr>
          <p:cNvPr id="16" name="TextBox 15">
            <a:extLst>
              <a:ext uri="{FF2B5EF4-FFF2-40B4-BE49-F238E27FC236}">
                <a16:creationId xmlns:a16="http://schemas.microsoft.com/office/drawing/2014/main" id="{B4F3E129-A162-684E-9DCE-8E2DB4BA3B82}"/>
              </a:ext>
            </a:extLst>
          </p:cNvPr>
          <p:cNvSpPr txBox="1"/>
          <p:nvPr userDrawn="1"/>
        </p:nvSpPr>
        <p:spPr>
          <a:xfrm>
            <a:off x="4071455" y="3255080"/>
            <a:ext cx="346641" cy="477054"/>
          </a:xfrm>
          <a:prstGeom prst="rect">
            <a:avLst/>
          </a:prstGeom>
          <a:noFill/>
        </p:spPr>
        <p:txBody>
          <a:bodyPr wrap="square" rtlCol="0">
            <a:spAutoFit/>
          </a:bodyPr>
          <a:lstStyle/>
          <a:p>
            <a:r>
              <a:rPr lang="en-GB" sz="2500">
                <a:solidFill>
                  <a:schemeClr val="bg1"/>
                </a:solidFill>
                <a:latin typeface="Ethnocentric" panose="02000600000000000000" pitchFamily="2" charset="77"/>
              </a:rPr>
              <a:t>3</a:t>
            </a:r>
          </a:p>
        </p:txBody>
      </p:sp>
      <p:sp>
        <p:nvSpPr>
          <p:cNvPr id="17" name="TextBox 16">
            <a:extLst>
              <a:ext uri="{FF2B5EF4-FFF2-40B4-BE49-F238E27FC236}">
                <a16:creationId xmlns:a16="http://schemas.microsoft.com/office/drawing/2014/main" id="{29ABF185-C81F-7D45-B192-A9AFBBC097C5}"/>
              </a:ext>
            </a:extLst>
          </p:cNvPr>
          <p:cNvSpPr txBox="1"/>
          <p:nvPr userDrawn="1"/>
        </p:nvSpPr>
        <p:spPr>
          <a:xfrm>
            <a:off x="4056447" y="4163965"/>
            <a:ext cx="346641" cy="477054"/>
          </a:xfrm>
          <a:prstGeom prst="rect">
            <a:avLst/>
          </a:prstGeom>
          <a:noFill/>
        </p:spPr>
        <p:txBody>
          <a:bodyPr wrap="square" rtlCol="0">
            <a:spAutoFit/>
          </a:bodyPr>
          <a:lstStyle/>
          <a:p>
            <a:r>
              <a:rPr lang="en-GB" sz="2500">
                <a:solidFill>
                  <a:schemeClr val="bg1"/>
                </a:solidFill>
                <a:latin typeface="Ethnocentric" panose="02000600000000000000" pitchFamily="2" charset="77"/>
              </a:rPr>
              <a:t>4</a:t>
            </a:r>
          </a:p>
        </p:txBody>
      </p:sp>
      <p:sp>
        <p:nvSpPr>
          <p:cNvPr id="18" name="TextBox 17">
            <a:extLst>
              <a:ext uri="{FF2B5EF4-FFF2-40B4-BE49-F238E27FC236}">
                <a16:creationId xmlns:a16="http://schemas.microsoft.com/office/drawing/2014/main" id="{29AA0E0F-63EB-9248-9747-B0B5EA18AF6E}"/>
              </a:ext>
            </a:extLst>
          </p:cNvPr>
          <p:cNvSpPr txBox="1"/>
          <p:nvPr userDrawn="1"/>
        </p:nvSpPr>
        <p:spPr>
          <a:xfrm>
            <a:off x="4056446" y="5153408"/>
            <a:ext cx="346641" cy="477054"/>
          </a:xfrm>
          <a:prstGeom prst="rect">
            <a:avLst/>
          </a:prstGeom>
          <a:noFill/>
        </p:spPr>
        <p:txBody>
          <a:bodyPr wrap="square" rtlCol="0">
            <a:spAutoFit/>
          </a:bodyPr>
          <a:lstStyle/>
          <a:p>
            <a:r>
              <a:rPr lang="en-GB" sz="2500">
                <a:solidFill>
                  <a:schemeClr val="bg1"/>
                </a:solidFill>
                <a:latin typeface="Ethnocentric" panose="02000600000000000000" pitchFamily="2" charset="77"/>
              </a:rPr>
              <a:t>5</a:t>
            </a:r>
          </a:p>
        </p:txBody>
      </p:sp>
      <p:sp>
        <p:nvSpPr>
          <p:cNvPr id="23" name="Text Placeholder 3">
            <a:extLst>
              <a:ext uri="{FF2B5EF4-FFF2-40B4-BE49-F238E27FC236}">
                <a16:creationId xmlns:a16="http://schemas.microsoft.com/office/drawing/2014/main" id="{A7C04232-BEB8-D444-B9B9-20B6B107833F}"/>
              </a:ext>
            </a:extLst>
          </p:cNvPr>
          <p:cNvSpPr>
            <a:spLocks noGrp="1"/>
          </p:cNvSpPr>
          <p:nvPr>
            <p:ph type="body" sz="half" idx="13"/>
          </p:nvPr>
        </p:nvSpPr>
        <p:spPr>
          <a:xfrm>
            <a:off x="5143678" y="5091270"/>
            <a:ext cx="3932237" cy="280540"/>
          </a:xfrm>
        </p:spPr>
        <p:txBody>
          <a:bodyPr>
            <a:normAutofit/>
          </a:bodyPr>
          <a:lstStyle>
            <a:lvl1pPr marL="0" indent="0">
              <a:buNone/>
              <a:defRPr sz="18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6" name="Teardrop 25">
            <a:extLst>
              <a:ext uri="{FF2B5EF4-FFF2-40B4-BE49-F238E27FC236}">
                <a16:creationId xmlns:a16="http://schemas.microsoft.com/office/drawing/2014/main" id="{4BACDAC6-F272-A540-B5E7-C78BDBCC2E3B}"/>
              </a:ext>
            </a:extLst>
          </p:cNvPr>
          <p:cNvSpPr/>
          <p:nvPr userDrawn="1"/>
        </p:nvSpPr>
        <p:spPr>
          <a:xfrm rot="2706019">
            <a:off x="3758918" y="2950950"/>
            <a:ext cx="1000769" cy="96408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ardrop 26">
            <a:extLst>
              <a:ext uri="{FF2B5EF4-FFF2-40B4-BE49-F238E27FC236}">
                <a16:creationId xmlns:a16="http://schemas.microsoft.com/office/drawing/2014/main" id="{A54F3FCE-A177-2B4B-91FD-920EF863D422}"/>
              </a:ext>
            </a:extLst>
          </p:cNvPr>
          <p:cNvSpPr/>
          <p:nvPr userDrawn="1"/>
        </p:nvSpPr>
        <p:spPr>
          <a:xfrm rot="2706019">
            <a:off x="3758917" y="4739836"/>
            <a:ext cx="1000769" cy="96408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 Placeholder 3">
            <a:extLst>
              <a:ext uri="{FF2B5EF4-FFF2-40B4-BE49-F238E27FC236}">
                <a16:creationId xmlns:a16="http://schemas.microsoft.com/office/drawing/2014/main" id="{E1EE68D8-9ECE-D64E-B985-1B7E08BBCD2F}"/>
              </a:ext>
            </a:extLst>
          </p:cNvPr>
          <p:cNvSpPr>
            <a:spLocks noGrp="1"/>
          </p:cNvSpPr>
          <p:nvPr>
            <p:ph type="body" sz="half" idx="14"/>
          </p:nvPr>
        </p:nvSpPr>
        <p:spPr>
          <a:xfrm>
            <a:off x="5143676" y="3313245"/>
            <a:ext cx="3932237" cy="280540"/>
          </a:xfrm>
        </p:spPr>
        <p:txBody>
          <a:bodyPr>
            <a:normAutofit/>
          </a:bodyPr>
          <a:lstStyle>
            <a:lvl1pPr marL="0" indent="0">
              <a:buNone/>
              <a:defRPr sz="18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4" name="Picture Placeholder 6">
            <a:extLst>
              <a:ext uri="{FF2B5EF4-FFF2-40B4-BE49-F238E27FC236}">
                <a16:creationId xmlns:a16="http://schemas.microsoft.com/office/drawing/2014/main" id="{8E7A6DCF-3263-064F-8B54-6F4CFD729B92}"/>
              </a:ext>
            </a:extLst>
          </p:cNvPr>
          <p:cNvSpPr>
            <a:spLocks noGrp="1"/>
          </p:cNvSpPr>
          <p:nvPr>
            <p:ph type="pic" sz="quarter" idx="21" hasCustomPrompt="1"/>
          </p:nvPr>
        </p:nvSpPr>
        <p:spPr>
          <a:xfrm>
            <a:off x="10172393" y="252122"/>
            <a:ext cx="1828317" cy="539697"/>
          </a:xfrm>
        </p:spPr>
        <p:txBody>
          <a:bodyPr/>
          <a:lstStyle/>
          <a:p>
            <a:r>
              <a:rPr lang="en-GB"/>
              <a:t>Client Logo</a:t>
            </a:r>
          </a:p>
        </p:txBody>
      </p:sp>
      <p:sp>
        <p:nvSpPr>
          <p:cNvPr id="7" name="Text Placeholder 6">
            <a:extLst>
              <a:ext uri="{FF2B5EF4-FFF2-40B4-BE49-F238E27FC236}">
                <a16:creationId xmlns:a16="http://schemas.microsoft.com/office/drawing/2014/main" id="{67C3AD8B-5E91-BC43-859B-0F8A3767559D}"/>
              </a:ext>
            </a:extLst>
          </p:cNvPr>
          <p:cNvSpPr>
            <a:spLocks noGrp="1"/>
          </p:cNvSpPr>
          <p:nvPr>
            <p:ph type="body" sz="quarter" idx="22" hasCustomPrompt="1"/>
          </p:nvPr>
        </p:nvSpPr>
        <p:spPr>
          <a:xfrm>
            <a:off x="3918184" y="1482221"/>
            <a:ext cx="771525" cy="374501"/>
          </a:xfrm>
        </p:spPr>
        <p:txBody>
          <a:bodyPr/>
          <a:lstStyle>
            <a:lvl1pPr marL="0" indent="0">
              <a:buNone/>
              <a:defRPr>
                <a:solidFill>
                  <a:schemeClr val="bg1"/>
                </a:solidFill>
              </a:defRPr>
            </a:lvl1pPr>
          </a:lstStyle>
          <a:p>
            <a:pPr lvl="0"/>
            <a:r>
              <a:rPr lang="en-GB"/>
              <a:t>Text</a:t>
            </a:r>
          </a:p>
        </p:txBody>
      </p:sp>
      <p:sp>
        <p:nvSpPr>
          <p:cNvPr id="19" name="Text Placeholder 6">
            <a:extLst>
              <a:ext uri="{FF2B5EF4-FFF2-40B4-BE49-F238E27FC236}">
                <a16:creationId xmlns:a16="http://schemas.microsoft.com/office/drawing/2014/main" id="{B11100A4-FCC0-D94D-8425-6C4BAD85EC02}"/>
              </a:ext>
            </a:extLst>
          </p:cNvPr>
          <p:cNvSpPr>
            <a:spLocks noGrp="1"/>
          </p:cNvSpPr>
          <p:nvPr>
            <p:ph type="body" sz="quarter" idx="23" hasCustomPrompt="1"/>
          </p:nvPr>
        </p:nvSpPr>
        <p:spPr>
          <a:xfrm>
            <a:off x="3896860" y="3245739"/>
            <a:ext cx="771525" cy="374501"/>
          </a:xfrm>
        </p:spPr>
        <p:txBody>
          <a:bodyPr/>
          <a:lstStyle>
            <a:lvl1pPr marL="0" indent="0">
              <a:buNone/>
              <a:defRPr>
                <a:solidFill>
                  <a:schemeClr val="bg1"/>
                </a:solidFill>
              </a:defRPr>
            </a:lvl1pPr>
          </a:lstStyle>
          <a:p>
            <a:pPr lvl="0"/>
            <a:r>
              <a:rPr lang="en-GB"/>
              <a:t>Text</a:t>
            </a:r>
          </a:p>
        </p:txBody>
      </p:sp>
      <p:sp>
        <p:nvSpPr>
          <p:cNvPr id="20" name="Text Placeholder 6">
            <a:extLst>
              <a:ext uri="{FF2B5EF4-FFF2-40B4-BE49-F238E27FC236}">
                <a16:creationId xmlns:a16="http://schemas.microsoft.com/office/drawing/2014/main" id="{2ADCAD21-6248-BE48-B4CB-9E3E4E4BCC04}"/>
              </a:ext>
            </a:extLst>
          </p:cNvPr>
          <p:cNvSpPr>
            <a:spLocks noGrp="1"/>
          </p:cNvSpPr>
          <p:nvPr>
            <p:ph type="body" sz="quarter" idx="24" hasCustomPrompt="1"/>
          </p:nvPr>
        </p:nvSpPr>
        <p:spPr>
          <a:xfrm>
            <a:off x="3891530" y="5028229"/>
            <a:ext cx="771525" cy="374501"/>
          </a:xfrm>
        </p:spPr>
        <p:txBody>
          <a:bodyPr/>
          <a:lstStyle>
            <a:lvl1pPr marL="0" indent="0">
              <a:buNone/>
              <a:defRPr>
                <a:solidFill>
                  <a:schemeClr val="bg1"/>
                </a:solidFill>
              </a:defRPr>
            </a:lvl1pPr>
          </a:lstStyle>
          <a:p>
            <a:pPr lvl="0"/>
            <a:r>
              <a:rPr lang="en-GB"/>
              <a:t>Text</a:t>
            </a:r>
          </a:p>
        </p:txBody>
      </p:sp>
      <p:sp>
        <p:nvSpPr>
          <p:cNvPr id="21" name="Text Placeholder 75">
            <a:extLst>
              <a:ext uri="{FF2B5EF4-FFF2-40B4-BE49-F238E27FC236}">
                <a16:creationId xmlns:a16="http://schemas.microsoft.com/office/drawing/2014/main" id="{315B2CFF-AE50-B246-9F38-8EFDB82C87A0}"/>
              </a:ext>
            </a:extLst>
          </p:cNvPr>
          <p:cNvSpPr>
            <a:spLocks noGrp="1"/>
          </p:cNvSpPr>
          <p:nvPr>
            <p:ph type="body" sz="quarter" idx="2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25" name="Text Placeholder 15">
            <a:extLst>
              <a:ext uri="{FF2B5EF4-FFF2-40B4-BE49-F238E27FC236}">
                <a16:creationId xmlns:a16="http://schemas.microsoft.com/office/drawing/2014/main" id="{10E3EA75-B0C5-4A40-86DF-67DC5AB1D563}"/>
              </a:ext>
            </a:extLst>
          </p:cNvPr>
          <p:cNvSpPr>
            <a:spLocks noGrp="1"/>
          </p:cNvSpPr>
          <p:nvPr>
            <p:ph type="body" sz="quarter" idx="18" hasCustomPrompt="1"/>
          </p:nvPr>
        </p:nvSpPr>
        <p:spPr>
          <a:xfrm>
            <a:off x="4257468" y="6038858"/>
            <a:ext cx="6072187" cy="279400"/>
          </a:xfrm>
        </p:spPr>
        <p:txBody>
          <a:bodyPr>
            <a:normAutofit/>
          </a:bodyPr>
          <a:lstStyle>
            <a:lvl1pPr marL="0" indent="0">
              <a:buFontTx/>
              <a:buNone/>
              <a:defRPr sz="900"/>
            </a:lvl1pPr>
          </a:lstStyle>
          <a:p>
            <a:pPr lvl="0"/>
            <a:r>
              <a:rPr lang="en-GB"/>
              <a:t>In case of Source</a:t>
            </a:r>
          </a:p>
        </p:txBody>
      </p:sp>
      <p:sp>
        <p:nvSpPr>
          <p:cNvPr id="28" name="Title 1">
            <a:extLst>
              <a:ext uri="{FF2B5EF4-FFF2-40B4-BE49-F238E27FC236}">
                <a16:creationId xmlns:a16="http://schemas.microsoft.com/office/drawing/2014/main" id="{2AA4E776-78C7-5D41-9193-45A00687DC26}"/>
              </a:ext>
            </a:extLst>
          </p:cNvPr>
          <p:cNvSpPr>
            <a:spLocks noGrp="1"/>
          </p:cNvSpPr>
          <p:nvPr>
            <p:ph type="title" hasCustomPrompt="1"/>
          </p:nvPr>
        </p:nvSpPr>
        <p:spPr>
          <a:xfrm>
            <a:off x="4257468" y="98503"/>
            <a:ext cx="5464756" cy="798879"/>
          </a:xfrm>
          <a:prstGeom prst="rect">
            <a:avLst/>
          </a:prstGeom>
        </p:spPr>
        <p:txBody>
          <a:bodyPr>
            <a:normAutofit/>
          </a:bodyPr>
          <a:lstStyle>
            <a:lvl1pPr>
              <a:defRPr sz="2500"/>
            </a:lvl1pPr>
          </a:lstStyle>
          <a:p>
            <a:r>
              <a:rPr lang="en-US"/>
              <a:t>Heading</a:t>
            </a:r>
            <a:endParaRPr lang="en-GB"/>
          </a:p>
        </p:txBody>
      </p:sp>
      <p:sp>
        <p:nvSpPr>
          <p:cNvPr id="29" name="Rectangle 28">
            <a:extLst>
              <a:ext uri="{FF2B5EF4-FFF2-40B4-BE49-F238E27FC236}">
                <a16:creationId xmlns:a16="http://schemas.microsoft.com/office/drawing/2014/main" id="{B5B3F134-175E-8047-AD63-F02FD3965237}"/>
              </a:ext>
            </a:extLst>
          </p:cNvPr>
          <p:cNvSpPr/>
          <p:nvPr userDrawn="1"/>
        </p:nvSpPr>
        <p:spPr>
          <a:xfrm>
            <a:off x="4257468" y="842617"/>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Tree>
    <p:extLst>
      <p:ext uri="{BB962C8B-B14F-4D97-AF65-F5344CB8AC3E}">
        <p14:creationId xmlns:p14="http://schemas.microsoft.com/office/powerpoint/2010/main" val="2448860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75">
            <a:extLst>
              <a:ext uri="{FF2B5EF4-FFF2-40B4-BE49-F238E27FC236}">
                <a16:creationId xmlns:a16="http://schemas.microsoft.com/office/drawing/2014/main" id="{DE4FFDFB-5E14-CB42-9621-876648C699BD}"/>
              </a:ext>
            </a:extLst>
          </p:cNvPr>
          <p:cNvSpPr>
            <a:spLocks noGrp="1"/>
          </p:cNvSpPr>
          <p:nvPr>
            <p:ph type="body" sz="quarter" idx="2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5" name="Text Placeholder 15">
            <a:extLst>
              <a:ext uri="{FF2B5EF4-FFF2-40B4-BE49-F238E27FC236}">
                <a16:creationId xmlns:a16="http://schemas.microsoft.com/office/drawing/2014/main" id="{33480F27-CAB2-224A-86A0-1220141D0017}"/>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3311459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111FE0-1557-E049-AE8D-35676F06A01A}"/>
              </a:ext>
            </a:extLst>
          </p:cNvPr>
          <p:cNvSpPr/>
          <p:nvPr userDrawn="1"/>
        </p:nvSpPr>
        <p:spPr>
          <a:xfrm>
            <a:off x="451160" y="954403"/>
            <a:ext cx="4470306" cy="1146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D743781-FF17-0848-BF11-913CCD8B4A2A}"/>
              </a:ext>
            </a:extLst>
          </p:cNvPr>
          <p:cNvSpPr>
            <a:spLocks noGrp="1"/>
          </p:cNvSpPr>
          <p:nvPr>
            <p:ph type="title" hasCustomPrompt="1"/>
          </p:nvPr>
        </p:nvSpPr>
        <p:spPr>
          <a:xfrm>
            <a:off x="626391" y="1238534"/>
            <a:ext cx="4119843" cy="578082"/>
          </a:xfrm>
          <a:prstGeom prst="rect">
            <a:avLst/>
          </a:prstGeom>
        </p:spPr>
        <p:txBody>
          <a:bodyPr anchor="b">
            <a:normAutofit/>
          </a:bodyPr>
          <a:lstStyle>
            <a:lvl1pPr>
              <a:defRPr sz="2500">
                <a:solidFill>
                  <a:schemeClr val="bg1"/>
                </a:solidFill>
              </a:defRPr>
            </a:lvl1pPr>
          </a:lstStyle>
          <a:p>
            <a:r>
              <a:rPr lang="en-US"/>
              <a:t>Heading</a:t>
            </a:r>
            <a:endParaRPr lang="en-GB"/>
          </a:p>
        </p:txBody>
      </p:sp>
      <p:sp>
        <p:nvSpPr>
          <p:cNvPr id="3" name="Content Placeholder 2">
            <a:extLst>
              <a:ext uri="{FF2B5EF4-FFF2-40B4-BE49-F238E27FC236}">
                <a16:creationId xmlns:a16="http://schemas.microsoft.com/office/drawing/2014/main" id="{CC1811AC-6E05-1440-824D-4F093EF77251}"/>
              </a:ext>
            </a:extLst>
          </p:cNvPr>
          <p:cNvSpPr>
            <a:spLocks noGrp="1"/>
          </p:cNvSpPr>
          <p:nvPr>
            <p:ph idx="1"/>
          </p:nvPr>
        </p:nvSpPr>
        <p:spPr>
          <a:xfrm>
            <a:off x="5052732" y="983720"/>
            <a:ext cx="6648487" cy="4883248"/>
          </a:xfrm>
        </p:spPr>
        <p:txBody>
          <a:bodyPr/>
          <a:lstStyle>
            <a:lvl1pPr>
              <a:defRPr sz="2000">
                <a:solidFill>
                  <a:schemeClr val="tx1">
                    <a:lumMod val="75000"/>
                    <a:lumOff val="25000"/>
                  </a:schemeClr>
                </a:solidFill>
              </a:defRPr>
            </a:lvl1pPr>
            <a:lvl2pPr>
              <a:defRPr sz="1800"/>
            </a:lvl2pPr>
            <a:lvl3pPr marL="914400" indent="0">
              <a:buNone/>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sp>
        <p:nvSpPr>
          <p:cNvPr id="4" name="Text Placeholder 3">
            <a:extLst>
              <a:ext uri="{FF2B5EF4-FFF2-40B4-BE49-F238E27FC236}">
                <a16:creationId xmlns:a16="http://schemas.microsoft.com/office/drawing/2014/main" id="{23445379-F4DD-5F4C-BB46-E3E22FA6F168}"/>
              </a:ext>
            </a:extLst>
          </p:cNvPr>
          <p:cNvSpPr>
            <a:spLocks noGrp="1"/>
          </p:cNvSpPr>
          <p:nvPr>
            <p:ph type="body" sz="half" idx="2"/>
          </p:nvPr>
        </p:nvSpPr>
        <p:spPr>
          <a:xfrm>
            <a:off x="451160" y="2497452"/>
            <a:ext cx="4470306" cy="3369516"/>
          </a:xfrm>
        </p:spPr>
        <p:txBody>
          <a:bodyPr>
            <a:normAutofit/>
          </a:bodyPr>
          <a:lstStyle>
            <a:lvl1pPr marL="0" indent="0">
              <a:buNone/>
              <a:defRPr sz="20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riangle 5">
            <a:extLst>
              <a:ext uri="{FF2B5EF4-FFF2-40B4-BE49-F238E27FC236}">
                <a16:creationId xmlns:a16="http://schemas.microsoft.com/office/drawing/2014/main" id="{EB4CA9A0-8590-F544-B03B-B2E68460D1CC}"/>
              </a:ext>
            </a:extLst>
          </p:cNvPr>
          <p:cNvSpPr/>
          <p:nvPr userDrawn="1"/>
        </p:nvSpPr>
        <p:spPr>
          <a:xfrm rot="10800000">
            <a:off x="1101294" y="1990801"/>
            <a:ext cx="822759" cy="294133"/>
          </a:xfrm>
          <a:prstGeom prst="triangle">
            <a:avLst>
              <a:gd name="adj" fmla="val 5014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Picture Placeholder 6">
            <a:extLst>
              <a:ext uri="{FF2B5EF4-FFF2-40B4-BE49-F238E27FC236}">
                <a16:creationId xmlns:a16="http://schemas.microsoft.com/office/drawing/2014/main" id="{01230E9C-D2AE-B04C-979F-BB9E137472A4}"/>
              </a:ext>
            </a:extLst>
          </p:cNvPr>
          <p:cNvSpPr>
            <a:spLocks noGrp="1"/>
          </p:cNvSpPr>
          <p:nvPr>
            <p:ph type="pic" sz="quarter" idx="21" hasCustomPrompt="1"/>
          </p:nvPr>
        </p:nvSpPr>
        <p:spPr>
          <a:xfrm>
            <a:off x="10172393" y="252122"/>
            <a:ext cx="1828317" cy="539697"/>
          </a:xfrm>
        </p:spPr>
        <p:txBody>
          <a:bodyPr/>
          <a:lstStyle/>
          <a:p>
            <a:r>
              <a:rPr lang="en-GB"/>
              <a:t>Client Logo</a:t>
            </a:r>
          </a:p>
        </p:txBody>
      </p:sp>
      <p:sp>
        <p:nvSpPr>
          <p:cNvPr id="8" name="Text Placeholder 75">
            <a:extLst>
              <a:ext uri="{FF2B5EF4-FFF2-40B4-BE49-F238E27FC236}">
                <a16:creationId xmlns:a16="http://schemas.microsoft.com/office/drawing/2014/main" id="{2C1975BF-A847-2544-911E-17ACA60B838A}"/>
              </a:ext>
            </a:extLst>
          </p:cNvPr>
          <p:cNvSpPr>
            <a:spLocks noGrp="1"/>
          </p:cNvSpPr>
          <p:nvPr>
            <p:ph type="body" sz="quarter" idx="2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9" name="Text Placeholder 15">
            <a:extLst>
              <a:ext uri="{FF2B5EF4-FFF2-40B4-BE49-F238E27FC236}">
                <a16:creationId xmlns:a16="http://schemas.microsoft.com/office/drawing/2014/main" id="{DAEC845A-7FBE-2249-836C-EBBC70F4D12B}"/>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314797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0700263-C2C9-9244-82D2-02C775BC4797}"/>
              </a:ext>
            </a:extLst>
          </p:cNvPr>
          <p:cNvSpPr>
            <a:spLocks noGrp="1"/>
          </p:cNvSpPr>
          <p:nvPr>
            <p:ph type="pic" sz="quarter" idx="10"/>
          </p:nvPr>
        </p:nvSpPr>
        <p:spPr>
          <a:xfrm>
            <a:off x="8723694" y="961340"/>
            <a:ext cx="3060868" cy="4690593"/>
          </a:xfrm>
        </p:spPr>
        <p:txBody>
          <a:bodyPr/>
          <a:lstStyle/>
          <a:p>
            <a:r>
              <a:rPr lang="en-US"/>
              <a:t>Click icon to add picture</a:t>
            </a:r>
            <a:endParaRPr lang="en-GB"/>
          </a:p>
        </p:txBody>
      </p:sp>
      <p:sp>
        <p:nvSpPr>
          <p:cNvPr id="13" name="Rectangle 12">
            <a:extLst>
              <a:ext uri="{FF2B5EF4-FFF2-40B4-BE49-F238E27FC236}">
                <a16:creationId xmlns:a16="http://schemas.microsoft.com/office/drawing/2014/main" id="{D3B1746C-8E0A-3446-9B04-1A1A5A529E52}"/>
              </a:ext>
            </a:extLst>
          </p:cNvPr>
          <p:cNvSpPr/>
          <p:nvPr userDrawn="1"/>
        </p:nvSpPr>
        <p:spPr>
          <a:xfrm>
            <a:off x="427158" y="961340"/>
            <a:ext cx="8064968" cy="1343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a:extLst>
              <a:ext uri="{FF2B5EF4-FFF2-40B4-BE49-F238E27FC236}">
                <a16:creationId xmlns:a16="http://schemas.microsoft.com/office/drawing/2014/main" id="{8A75D80F-249F-3346-916D-A1BB1443F4AB}"/>
              </a:ext>
            </a:extLst>
          </p:cNvPr>
          <p:cNvSpPr>
            <a:spLocks noGrp="1"/>
          </p:cNvSpPr>
          <p:nvPr>
            <p:ph type="title" hasCustomPrompt="1"/>
          </p:nvPr>
        </p:nvSpPr>
        <p:spPr>
          <a:xfrm>
            <a:off x="551395" y="1067657"/>
            <a:ext cx="7729944" cy="409078"/>
          </a:xfrm>
          <a:prstGeom prst="rect">
            <a:avLst/>
          </a:prstGeom>
        </p:spPr>
        <p:txBody>
          <a:bodyPr anchor="b">
            <a:noAutofit/>
          </a:bodyPr>
          <a:lstStyle>
            <a:lvl1pPr>
              <a:defRPr sz="2800">
                <a:solidFill>
                  <a:schemeClr val="bg1"/>
                </a:solidFill>
              </a:defRPr>
            </a:lvl1pPr>
          </a:lstStyle>
          <a:p>
            <a:r>
              <a:rPr lang="en-US"/>
              <a:t>Heading</a:t>
            </a:r>
            <a:endParaRPr lang="en-GB"/>
          </a:p>
        </p:txBody>
      </p:sp>
      <p:sp>
        <p:nvSpPr>
          <p:cNvPr id="15" name="Triangle 14">
            <a:extLst>
              <a:ext uri="{FF2B5EF4-FFF2-40B4-BE49-F238E27FC236}">
                <a16:creationId xmlns:a16="http://schemas.microsoft.com/office/drawing/2014/main" id="{40E38B75-FA0D-D64F-AF21-4557E7EE0439}"/>
              </a:ext>
            </a:extLst>
          </p:cNvPr>
          <p:cNvSpPr/>
          <p:nvPr userDrawn="1"/>
        </p:nvSpPr>
        <p:spPr>
          <a:xfrm rot="10800000">
            <a:off x="551395" y="2289217"/>
            <a:ext cx="640375" cy="263415"/>
          </a:xfrm>
          <a:prstGeom prst="triangle">
            <a:avLst>
              <a:gd name="adj" fmla="val 501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16">
            <a:extLst>
              <a:ext uri="{FF2B5EF4-FFF2-40B4-BE49-F238E27FC236}">
                <a16:creationId xmlns:a16="http://schemas.microsoft.com/office/drawing/2014/main" id="{A75C994D-93B1-E043-B765-1E30ED511ABF}"/>
              </a:ext>
            </a:extLst>
          </p:cNvPr>
          <p:cNvSpPr>
            <a:spLocks noGrp="1"/>
          </p:cNvSpPr>
          <p:nvPr>
            <p:ph type="body" sz="quarter" idx="11" hasCustomPrompt="1"/>
          </p:nvPr>
        </p:nvSpPr>
        <p:spPr>
          <a:xfrm>
            <a:off x="551395" y="1605956"/>
            <a:ext cx="7729944" cy="457985"/>
          </a:xfrm>
        </p:spPr>
        <p:txBody>
          <a:bodyPr>
            <a:normAutofit/>
          </a:bodyPr>
          <a:lstStyle>
            <a:lvl1pPr marL="0" indent="0">
              <a:buNone/>
              <a:defRPr sz="1600">
                <a:solidFill>
                  <a:schemeClr val="bg1"/>
                </a:solidFill>
              </a:defRPr>
            </a:lvl1pPr>
          </a:lstStyle>
          <a:p>
            <a:pPr lvl="0"/>
            <a:r>
              <a:rPr lang="en-US" err="1"/>
              <a:t>Subheader</a:t>
            </a:r>
            <a:endParaRPr lang="en-US"/>
          </a:p>
        </p:txBody>
      </p:sp>
      <p:sp>
        <p:nvSpPr>
          <p:cNvPr id="20" name="Text Placeholder 19">
            <a:extLst>
              <a:ext uri="{FF2B5EF4-FFF2-40B4-BE49-F238E27FC236}">
                <a16:creationId xmlns:a16="http://schemas.microsoft.com/office/drawing/2014/main" id="{EB30B306-C947-744F-B534-A04D36660071}"/>
              </a:ext>
            </a:extLst>
          </p:cNvPr>
          <p:cNvSpPr>
            <a:spLocks noGrp="1"/>
          </p:cNvSpPr>
          <p:nvPr>
            <p:ph type="body" sz="quarter" idx="12"/>
          </p:nvPr>
        </p:nvSpPr>
        <p:spPr>
          <a:xfrm>
            <a:off x="427158" y="2671591"/>
            <a:ext cx="8064968" cy="2980343"/>
          </a:xfrm>
        </p:spPr>
        <p:txBody>
          <a:bodyPr/>
          <a:lstStyle>
            <a:lvl1pPr marL="0" indent="0">
              <a:buNone/>
              <a:defRPr sz="1600"/>
            </a:lvl1pPr>
            <a:lvl2pPr marL="457200" indent="0">
              <a:buNone/>
              <a:defRPr/>
            </a:lvl2pPr>
          </a:lstStyle>
          <a:p>
            <a:pPr lvl="0"/>
            <a:r>
              <a:rPr lang="en-US"/>
              <a:t>Click to edit Master text styles</a:t>
            </a:r>
          </a:p>
          <a:p>
            <a:pPr lvl="1"/>
            <a:r>
              <a:rPr lang="en-US"/>
              <a:t>Second level</a:t>
            </a:r>
          </a:p>
        </p:txBody>
      </p:sp>
      <p:sp>
        <p:nvSpPr>
          <p:cNvPr id="8" name="Picture Placeholder 6">
            <a:extLst>
              <a:ext uri="{FF2B5EF4-FFF2-40B4-BE49-F238E27FC236}">
                <a16:creationId xmlns:a16="http://schemas.microsoft.com/office/drawing/2014/main" id="{7DC4DD00-54AD-124D-8D1A-59AFDB219A1C}"/>
              </a:ext>
            </a:extLst>
          </p:cNvPr>
          <p:cNvSpPr>
            <a:spLocks noGrp="1"/>
          </p:cNvSpPr>
          <p:nvPr>
            <p:ph type="pic" sz="quarter" idx="21" hasCustomPrompt="1"/>
          </p:nvPr>
        </p:nvSpPr>
        <p:spPr>
          <a:xfrm>
            <a:off x="10172393" y="252122"/>
            <a:ext cx="1828317" cy="539697"/>
          </a:xfrm>
        </p:spPr>
        <p:txBody>
          <a:bodyPr/>
          <a:lstStyle/>
          <a:p>
            <a:r>
              <a:rPr lang="en-GB"/>
              <a:t>Client Logo</a:t>
            </a:r>
          </a:p>
        </p:txBody>
      </p:sp>
      <p:sp>
        <p:nvSpPr>
          <p:cNvPr id="9" name="Text Placeholder 75">
            <a:extLst>
              <a:ext uri="{FF2B5EF4-FFF2-40B4-BE49-F238E27FC236}">
                <a16:creationId xmlns:a16="http://schemas.microsoft.com/office/drawing/2014/main" id="{2E03963E-B54B-A840-84FB-2401DCE941A9}"/>
              </a:ext>
            </a:extLst>
          </p:cNvPr>
          <p:cNvSpPr>
            <a:spLocks noGrp="1"/>
          </p:cNvSpPr>
          <p:nvPr>
            <p:ph type="body" sz="quarter" idx="2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10" name="Text Placeholder 15">
            <a:extLst>
              <a:ext uri="{FF2B5EF4-FFF2-40B4-BE49-F238E27FC236}">
                <a16:creationId xmlns:a16="http://schemas.microsoft.com/office/drawing/2014/main" id="{E058667E-9B60-044C-B60E-32DE25042053}"/>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3930846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Highligh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4865CC-CBA1-3440-8504-2A3519DCDFC9}"/>
              </a:ext>
            </a:extLst>
          </p:cNvPr>
          <p:cNvSpPr/>
          <p:nvPr userDrawn="1"/>
        </p:nvSpPr>
        <p:spPr>
          <a:xfrm>
            <a:off x="1336725" y="1583167"/>
            <a:ext cx="4476998" cy="28002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riangle 4">
            <a:extLst>
              <a:ext uri="{FF2B5EF4-FFF2-40B4-BE49-F238E27FC236}">
                <a16:creationId xmlns:a16="http://schemas.microsoft.com/office/drawing/2014/main" id="{9E8D534C-0EE5-A149-9A1B-2BBAD242BBA5}"/>
              </a:ext>
            </a:extLst>
          </p:cNvPr>
          <p:cNvSpPr/>
          <p:nvPr userDrawn="1"/>
        </p:nvSpPr>
        <p:spPr>
          <a:xfrm rot="10800000">
            <a:off x="1710705" y="4359190"/>
            <a:ext cx="1309649" cy="436637"/>
          </a:xfrm>
          <a:prstGeom prst="triangle">
            <a:avLst>
              <a:gd name="adj" fmla="val 510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6">
            <a:extLst>
              <a:ext uri="{FF2B5EF4-FFF2-40B4-BE49-F238E27FC236}">
                <a16:creationId xmlns:a16="http://schemas.microsoft.com/office/drawing/2014/main" id="{7AC1F235-BAC5-8B4B-9D3C-E74A00F23F68}"/>
              </a:ext>
            </a:extLst>
          </p:cNvPr>
          <p:cNvSpPr>
            <a:spLocks noGrp="1"/>
          </p:cNvSpPr>
          <p:nvPr>
            <p:ph type="body" sz="quarter" idx="10"/>
          </p:nvPr>
        </p:nvSpPr>
        <p:spPr>
          <a:xfrm>
            <a:off x="1710705" y="1909325"/>
            <a:ext cx="3729038" cy="2147887"/>
          </a:xfrm>
        </p:spPr>
        <p:txBody>
          <a:bodyPr/>
          <a:lstStyle>
            <a:lvl1pPr marL="0" indent="0" algn="ctr">
              <a:buNone/>
              <a:defRPr sz="2400">
                <a:solidFill>
                  <a:schemeClr val="bg1"/>
                </a:solidFill>
              </a:defRPr>
            </a:lvl1pPr>
          </a:lstStyle>
          <a:p>
            <a:pPr lvl="0"/>
            <a:r>
              <a:rPr lang="en-US"/>
              <a:t>Click to edit Master text styles</a:t>
            </a:r>
          </a:p>
          <a:p>
            <a:pPr lvl="1"/>
            <a:r>
              <a:rPr lang="en-US"/>
              <a:t>Second level</a:t>
            </a:r>
          </a:p>
          <a:p>
            <a:pPr lvl="2"/>
            <a:r>
              <a:rPr lang="en-US"/>
              <a:t>Third level</a:t>
            </a:r>
          </a:p>
        </p:txBody>
      </p:sp>
      <p:sp>
        <p:nvSpPr>
          <p:cNvPr id="9" name="Text Placeholder 8">
            <a:extLst>
              <a:ext uri="{FF2B5EF4-FFF2-40B4-BE49-F238E27FC236}">
                <a16:creationId xmlns:a16="http://schemas.microsoft.com/office/drawing/2014/main" id="{42F3F0E6-37D1-044A-ACAD-C1F2AA19CE7D}"/>
              </a:ext>
            </a:extLst>
          </p:cNvPr>
          <p:cNvSpPr>
            <a:spLocks noGrp="1"/>
          </p:cNvSpPr>
          <p:nvPr>
            <p:ph type="body" sz="quarter" idx="11"/>
          </p:nvPr>
        </p:nvSpPr>
        <p:spPr>
          <a:xfrm>
            <a:off x="6187702" y="1584541"/>
            <a:ext cx="4476998" cy="2800202"/>
          </a:xfrm>
          <a:ln>
            <a:solidFill>
              <a:srgbClr val="565657"/>
            </a:solidFill>
          </a:ln>
        </p:spPr>
        <p:txBody>
          <a:bodyPr/>
          <a:lstStyle>
            <a:lvl1pPr marL="0" indent="0" algn="ctr">
              <a:buNone/>
              <a:defRPr/>
            </a:lvl1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75">
            <a:extLst>
              <a:ext uri="{FF2B5EF4-FFF2-40B4-BE49-F238E27FC236}">
                <a16:creationId xmlns:a16="http://schemas.microsoft.com/office/drawing/2014/main" id="{BD4450A3-61C2-F24B-8173-9A354F903F8D}"/>
              </a:ext>
            </a:extLst>
          </p:cNvPr>
          <p:cNvSpPr>
            <a:spLocks noGrp="1"/>
          </p:cNvSpPr>
          <p:nvPr>
            <p:ph type="body" sz="quarter" idx="2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10" name="Text Placeholder 15">
            <a:extLst>
              <a:ext uri="{FF2B5EF4-FFF2-40B4-BE49-F238E27FC236}">
                <a16:creationId xmlns:a16="http://schemas.microsoft.com/office/drawing/2014/main" id="{388C358F-6A45-C74D-96E5-7B566AE695A5}"/>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3507754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Slide or Messag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A8AB4B1-06B1-A741-AB46-B9645373A7E0}"/>
              </a:ext>
            </a:extLst>
          </p:cNvPr>
          <p:cNvSpPr>
            <a:spLocks noGrp="1"/>
          </p:cNvSpPr>
          <p:nvPr>
            <p:ph type="pic" sz="quarter" idx="26"/>
          </p:nvPr>
        </p:nvSpPr>
        <p:spPr>
          <a:xfrm>
            <a:off x="434109" y="899946"/>
            <a:ext cx="3424969" cy="3284596"/>
          </a:xfrm>
          <a:prstGeom prst="ellipse">
            <a:avLst/>
          </a:prstGeom>
          <a:solidFill>
            <a:schemeClr val="bg2">
              <a:lumMod val="95000"/>
            </a:schemeClr>
          </a:solidFill>
          <a:effectLst/>
        </p:spPr>
        <p:txBody>
          <a:bodyPr wrap="square">
            <a:noAutofit/>
          </a:bodyPr>
          <a:lstStyle>
            <a:lvl1pPr marL="0" indent="0">
              <a:buNone/>
              <a:defRPr sz="1300" b="1" i="0">
                <a:ln>
                  <a:noFill/>
                </a:ln>
                <a:solidFill>
                  <a:schemeClr val="bg1">
                    <a:lumMod val="85000"/>
                  </a:schemeClr>
                </a:solidFill>
                <a:latin typeface="Nunito Sans SemiBold" pitchFamily="2" charset="77"/>
                <a:ea typeface="Source Sans Pro Light" panose="020B0403030403020204" pitchFamily="34" charset="0"/>
                <a:cs typeface="Noto Sans Light" panose="020B0402040504020204" pitchFamily="34" charset="0"/>
              </a:defRPr>
            </a:lvl1pPr>
          </a:lstStyle>
          <a:p>
            <a:r>
              <a:rPr lang="en-US"/>
              <a:t>Click icon to add picture</a:t>
            </a:r>
          </a:p>
        </p:txBody>
      </p:sp>
      <p:sp>
        <p:nvSpPr>
          <p:cNvPr id="3" name="Title 1">
            <a:extLst>
              <a:ext uri="{FF2B5EF4-FFF2-40B4-BE49-F238E27FC236}">
                <a16:creationId xmlns:a16="http://schemas.microsoft.com/office/drawing/2014/main" id="{FE87F27E-53CD-D345-A8DC-969937B22E0B}"/>
              </a:ext>
            </a:extLst>
          </p:cNvPr>
          <p:cNvSpPr>
            <a:spLocks noGrp="1"/>
          </p:cNvSpPr>
          <p:nvPr>
            <p:ph type="title" hasCustomPrompt="1"/>
          </p:nvPr>
        </p:nvSpPr>
        <p:spPr>
          <a:xfrm>
            <a:off x="4221389" y="899946"/>
            <a:ext cx="5464756" cy="798879"/>
          </a:xfrm>
          <a:prstGeom prst="rect">
            <a:avLst/>
          </a:prstGeom>
        </p:spPr>
        <p:txBody>
          <a:bodyPr>
            <a:normAutofit/>
          </a:bodyPr>
          <a:lstStyle>
            <a:lvl1pPr>
              <a:defRPr sz="2800" b="1" i="0">
                <a:latin typeface="Futura Md BT" panose="020B0602020204020303" pitchFamily="34" charset="0"/>
              </a:defRPr>
            </a:lvl1pPr>
          </a:lstStyle>
          <a:p>
            <a:r>
              <a:rPr lang="en-US"/>
              <a:t>Heading</a:t>
            </a:r>
            <a:endParaRPr lang="en-GB"/>
          </a:p>
        </p:txBody>
      </p:sp>
      <p:sp>
        <p:nvSpPr>
          <p:cNvPr id="5" name="Rectangle 4">
            <a:extLst>
              <a:ext uri="{FF2B5EF4-FFF2-40B4-BE49-F238E27FC236}">
                <a16:creationId xmlns:a16="http://schemas.microsoft.com/office/drawing/2014/main" id="{ACFC3614-47CD-6B46-93DE-DE7AC3B00D53}"/>
              </a:ext>
            </a:extLst>
          </p:cNvPr>
          <p:cNvSpPr/>
          <p:nvPr userDrawn="1"/>
        </p:nvSpPr>
        <p:spPr>
          <a:xfrm>
            <a:off x="4221389" y="1644060"/>
            <a:ext cx="3088729" cy="547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2" name="Rectangle 1">
            <a:extLst>
              <a:ext uri="{FF2B5EF4-FFF2-40B4-BE49-F238E27FC236}">
                <a16:creationId xmlns:a16="http://schemas.microsoft.com/office/drawing/2014/main" id="{09B91A0B-8C46-5040-BD32-04A84A77AF13}"/>
              </a:ext>
            </a:extLst>
          </p:cNvPr>
          <p:cNvSpPr/>
          <p:nvPr userDrawn="1"/>
        </p:nvSpPr>
        <p:spPr>
          <a:xfrm>
            <a:off x="4221389" y="1889749"/>
            <a:ext cx="7386842" cy="915444"/>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9CD24ADB-65AB-CC4C-9301-46773A152D33}"/>
              </a:ext>
            </a:extLst>
          </p:cNvPr>
          <p:cNvSpPr>
            <a:spLocks noGrp="1"/>
          </p:cNvSpPr>
          <p:nvPr>
            <p:ph type="body" sz="quarter" idx="27"/>
          </p:nvPr>
        </p:nvSpPr>
        <p:spPr>
          <a:xfrm>
            <a:off x="4339525" y="2021430"/>
            <a:ext cx="7129220" cy="644278"/>
          </a:xfrm>
        </p:spPr>
        <p:txBody>
          <a:bodyPr>
            <a:normAutofit/>
          </a:bodyPr>
          <a:lstStyle>
            <a:lvl1pPr marL="0" indent="0">
              <a:buNone/>
              <a:defRPr sz="1600"/>
            </a:lvl1pPr>
          </a:lstStyle>
          <a:p>
            <a:pPr lvl="0"/>
            <a:r>
              <a:rPr lang="en-US"/>
              <a:t>Click to edit Master text styles</a:t>
            </a:r>
          </a:p>
        </p:txBody>
      </p:sp>
      <p:sp>
        <p:nvSpPr>
          <p:cNvPr id="11" name="Text Placeholder 10">
            <a:extLst>
              <a:ext uri="{FF2B5EF4-FFF2-40B4-BE49-F238E27FC236}">
                <a16:creationId xmlns:a16="http://schemas.microsoft.com/office/drawing/2014/main" id="{4F01B5C6-AF1C-4A4E-9990-113C3E2D5896}"/>
              </a:ext>
            </a:extLst>
          </p:cNvPr>
          <p:cNvSpPr>
            <a:spLocks noGrp="1"/>
          </p:cNvSpPr>
          <p:nvPr>
            <p:ph type="body" sz="quarter" idx="28"/>
          </p:nvPr>
        </p:nvSpPr>
        <p:spPr>
          <a:xfrm>
            <a:off x="4210714" y="2996118"/>
            <a:ext cx="7386842" cy="2459286"/>
          </a:xfrm>
        </p:spPr>
        <p:txBody>
          <a:bodyPr>
            <a:normAutofit/>
          </a:bodyPr>
          <a:lstStyle>
            <a:lvl1pPr marL="0" indent="0">
              <a:buNone/>
              <a:defRPr sz="1600">
                <a:solidFill>
                  <a:schemeClr val="tx1">
                    <a:lumMod val="75000"/>
                    <a:lumOff val="25000"/>
                  </a:schemeClr>
                </a:solidFill>
              </a:defRPr>
            </a:lvl1pPr>
          </a:lstStyle>
          <a:p>
            <a:pPr lvl="0"/>
            <a:r>
              <a:rPr lang="en-US"/>
              <a:t>Click to edit Master text styles</a:t>
            </a:r>
          </a:p>
        </p:txBody>
      </p:sp>
      <p:sp>
        <p:nvSpPr>
          <p:cNvPr id="12" name="Text Placeholder 75">
            <a:extLst>
              <a:ext uri="{FF2B5EF4-FFF2-40B4-BE49-F238E27FC236}">
                <a16:creationId xmlns:a16="http://schemas.microsoft.com/office/drawing/2014/main" id="{8B8A6DE5-06D3-2448-B728-6E7D28179BBC}"/>
              </a:ext>
            </a:extLst>
          </p:cNvPr>
          <p:cNvSpPr>
            <a:spLocks noGrp="1"/>
          </p:cNvSpPr>
          <p:nvPr>
            <p:ph type="body" sz="quarter" idx="2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13" name="Picture Placeholder 6">
            <a:extLst>
              <a:ext uri="{FF2B5EF4-FFF2-40B4-BE49-F238E27FC236}">
                <a16:creationId xmlns:a16="http://schemas.microsoft.com/office/drawing/2014/main" id="{958C610E-2019-904F-9B51-1E2AA73B8E71}"/>
              </a:ext>
            </a:extLst>
          </p:cNvPr>
          <p:cNvSpPr>
            <a:spLocks noGrp="1"/>
          </p:cNvSpPr>
          <p:nvPr>
            <p:ph type="pic" sz="quarter" idx="21" hasCustomPrompt="1"/>
          </p:nvPr>
        </p:nvSpPr>
        <p:spPr>
          <a:xfrm>
            <a:off x="10172393" y="252122"/>
            <a:ext cx="1828317" cy="539697"/>
          </a:xfrm>
        </p:spPr>
        <p:txBody>
          <a:bodyPr/>
          <a:lstStyle/>
          <a:p>
            <a:r>
              <a:rPr lang="en-GB"/>
              <a:t>Client Logo</a:t>
            </a:r>
          </a:p>
        </p:txBody>
      </p:sp>
      <p:sp>
        <p:nvSpPr>
          <p:cNvPr id="14" name="Text Placeholder 15">
            <a:extLst>
              <a:ext uri="{FF2B5EF4-FFF2-40B4-BE49-F238E27FC236}">
                <a16:creationId xmlns:a16="http://schemas.microsoft.com/office/drawing/2014/main" id="{E80906B6-8C4B-8844-8950-FE00092B01E5}"/>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160262662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3"/>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1200" y="482796"/>
            <a:ext cx="10384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82508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6" name="Table Placeholder 5">
            <a:extLst>
              <a:ext uri="{FF2B5EF4-FFF2-40B4-BE49-F238E27FC236}">
                <a16:creationId xmlns:a16="http://schemas.microsoft.com/office/drawing/2014/main" id="{1688ECAD-DEBE-0B49-87D0-B1050D508A59}"/>
              </a:ext>
            </a:extLst>
          </p:cNvPr>
          <p:cNvSpPr>
            <a:spLocks noGrp="1"/>
          </p:cNvSpPr>
          <p:nvPr>
            <p:ph type="tbl" sz="quarter" idx="14"/>
          </p:nvPr>
        </p:nvSpPr>
        <p:spPr>
          <a:xfrm>
            <a:off x="465512" y="1351996"/>
            <a:ext cx="1500718" cy="4686300"/>
          </a:xfrm>
          <a:solidFill>
            <a:schemeClr val="accent1"/>
          </a:solidFill>
        </p:spPr>
        <p:txBody>
          <a:bodyPr/>
          <a:lstStyle/>
          <a:p>
            <a:r>
              <a:rPr lang="en-US"/>
              <a:t>Click icon to add table</a:t>
            </a:r>
            <a:endParaRPr lang="en-GB"/>
          </a:p>
        </p:txBody>
      </p:sp>
      <p:sp>
        <p:nvSpPr>
          <p:cNvPr id="78" name="Table Placeholder 5">
            <a:extLst>
              <a:ext uri="{FF2B5EF4-FFF2-40B4-BE49-F238E27FC236}">
                <a16:creationId xmlns:a16="http://schemas.microsoft.com/office/drawing/2014/main" id="{B360C596-ADCF-8D48-BD07-FC014F0B11DF}"/>
              </a:ext>
            </a:extLst>
          </p:cNvPr>
          <p:cNvSpPr>
            <a:spLocks noGrp="1"/>
          </p:cNvSpPr>
          <p:nvPr>
            <p:ph type="tbl" sz="quarter" idx="15"/>
          </p:nvPr>
        </p:nvSpPr>
        <p:spPr>
          <a:xfrm>
            <a:off x="6336975" y="1351996"/>
            <a:ext cx="1500718" cy="4686300"/>
          </a:xfrm>
          <a:solidFill>
            <a:schemeClr val="accent1"/>
          </a:solidFill>
        </p:spPr>
        <p:txBody>
          <a:bodyPr/>
          <a:lstStyle/>
          <a:p>
            <a:r>
              <a:rPr lang="en-US"/>
              <a:t>Click icon to add table</a:t>
            </a:r>
            <a:endParaRPr lang="en-GB"/>
          </a:p>
        </p:txBody>
      </p:sp>
      <p:sp>
        <p:nvSpPr>
          <p:cNvPr id="27" name="Rectangle 26">
            <a:extLst>
              <a:ext uri="{FF2B5EF4-FFF2-40B4-BE49-F238E27FC236}">
                <a16:creationId xmlns:a16="http://schemas.microsoft.com/office/drawing/2014/main" id="{452836F4-47C5-254B-9FD1-16BA21439794}"/>
              </a:ext>
            </a:extLst>
          </p:cNvPr>
          <p:cNvSpPr/>
          <p:nvPr userDrawn="1"/>
        </p:nvSpPr>
        <p:spPr>
          <a:xfrm>
            <a:off x="427158" y="930911"/>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30" name="Title 1">
            <a:extLst>
              <a:ext uri="{FF2B5EF4-FFF2-40B4-BE49-F238E27FC236}">
                <a16:creationId xmlns:a16="http://schemas.microsoft.com/office/drawing/2014/main" id="{39548C01-9CA9-364A-B8B1-8C1CE8A7470F}"/>
              </a:ext>
            </a:extLst>
          </p:cNvPr>
          <p:cNvSpPr>
            <a:spLocks noGrp="1"/>
          </p:cNvSpPr>
          <p:nvPr>
            <p:ph type="title" hasCustomPrompt="1"/>
          </p:nvPr>
        </p:nvSpPr>
        <p:spPr>
          <a:xfrm>
            <a:off x="427158" y="72495"/>
            <a:ext cx="9491825" cy="915592"/>
          </a:xfrm>
          <a:prstGeom prst="rect">
            <a:avLst/>
          </a:prstGeom>
        </p:spPr>
        <p:txBody>
          <a:bodyPr>
            <a:normAutofit/>
          </a:bodyPr>
          <a:lstStyle>
            <a:lvl1pPr>
              <a:defRPr sz="2500"/>
            </a:lvl1pPr>
          </a:lstStyle>
          <a:p>
            <a:r>
              <a:rPr lang="en-US"/>
              <a:t>Agenda Slide</a:t>
            </a:r>
            <a:endParaRPr lang="en-GB"/>
          </a:p>
        </p:txBody>
      </p:sp>
      <p:sp>
        <p:nvSpPr>
          <p:cNvPr id="14" name="Text Placeholder 13">
            <a:extLst>
              <a:ext uri="{FF2B5EF4-FFF2-40B4-BE49-F238E27FC236}">
                <a16:creationId xmlns:a16="http://schemas.microsoft.com/office/drawing/2014/main" id="{9572ADD6-BF3D-BC41-9560-D6CC82DB467A}"/>
              </a:ext>
            </a:extLst>
          </p:cNvPr>
          <p:cNvSpPr>
            <a:spLocks noGrp="1"/>
          </p:cNvSpPr>
          <p:nvPr>
            <p:ph type="body" sz="quarter" idx="17" hasCustomPrompt="1"/>
          </p:nvPr>
        </p:nvSpPr>
        <p:spPr>
          <a:xfrm>
            <a:off x="897519" y="1444952"/>
            <a:ext cx="591784" cy="970492"/>
          </a:xfrm>
        </p:spPr>
        <p:txBody>
          <a:bodyPr>
            <a:normAutofit/>
          </a:bodyPr>
          <a:lstStyle>
            <a:lvl1pPr marL="0" indent="0">
              <a:buNone/>
              <a:defRPr sz="6900" b="1">
                <a:solidFill>
                  <a:schemeClr val="bg1">
                    <a:alpha val="64000"/>
                  </a:schemeClr>
                </a:solidFill>
              </a:defRPr>
            </a:lvl1pPr>
          </a:lstStyle>
          <a:p>
            <a:pPr lvl="0"/>
            <a:r>
              <a:rPr lang="en-GB"/>
              <a:t>1</a:t>
            </a:r>
          </a:p>
        </p:txBody>
      </p:sp>
      <p:sp>
        <p:nvSpPr>
          <p:cNvPr id="9" name="Text Placeholder 8">
            <a:extLst>
              <a:ext uri="{FF2B5EF4-FFF2-40B4-BE49-F238E27FC236}">
                <a16:creationId xmlns:a16="http://schemas.microsoft.com/office/drawing/2014/main" id="{77C53D65-6A38-614F-A689-F55A3125CA75}"/>
              </a:ext>
            </a:extLst>
          </p:cNvPr>
          <p:cNvSpPr>
            <a:spLocks noGrp="1"/>
          </p:cNvSpPr>
          <p:nvPr>
            <p:ph type="body" sz="quarter" idx="16" hasCustomPrompt="1"/>
          </p:nvPr>
        </p:nvSpPr>
        <p:spPr>
          <a:xfrm>
            <a:off x="812521" y="1663885"/>
            <a:ext cx="857426" cy="595110"/>
          </a:xfrm>
        </p:spPr>
        <p:txBody>
          <a:bodyPr>
            <a:normAutofit/>
          </a:bodyPr>
          <a:lstStyle>
            <a:lvl1pPr marL="0" indent="0" algn="ctr">
              <a:buNone/>
              <a:defRPr sz="3000" b="1">
                <a:solidFill>
                  <a:schemeClr val="bg1"/>
                </a:solidFill>
              </a:defRPr>
            </a:lvl1pPr>
          </a:lstStyle>
          <a:p>
            <a:pPr lvl="0"/>
            <a:r>
              <a:rPr lang="en-GB"/>
              <a:t>01</a:t>
            </a:r>
          </a:p>
        </p:txBody>
      </p:sp>
      <p:sp>
        <p:nvSpPr>
          <p:cNvPr id="81" name="Text Placeholder 13">
            <a:extLst>
              <a:ext uri="{FF2B5EF4-FFF2-40B4-BE49-F238E27FC236}">
                <a16:creationId xmlns:a16="http://schemas.microsoft.com/office/drawing/2014/main" id="{9D19B865-9A2A-5144-90D3-68153893C2B5}"/>
              </a:ext>
            </a:extLst>
          </p:cNvPr>
          <p:cNvSpPr>
            <a:spLocks noGrp="1"/>
          </p:cNvSpPr>
          <p:nvPr>
            <p:ph type="body" sz="quarter" idx="18" hasCustomPrompt="1"/>
          </p:nvPr>
        </p:nvSpPr>
        <p:spPr>
          <a:xfrm>
            <a:off x="888556" y="2619570"/>
            <a:ext cx="591784" cy="970492"/>
          </a:xfrm>
        </p:spPr>
        <p:txBody>
          <a:bodyPr>
            <a:noAutofit/>
          </a:bodyPr>
          <a:lstStyle>
            <a:lvl1pPr marL="0" indent="0">
              <a:buNone/>
              <a:defRPr sz="6500" b="1">
                <a:solidFill>
                  <a:schemeClr val="bg1">
                    <a:alpha val="64000"/>
                  </a:schemeClr>
                </a:solidFill>
              </a:defRPr>
            </a:lvl1pPr>
          </a:lstStyle>
          <a:p>
            <a:pPr lvl="0"/>
            <a:r>
              <a:rPr lang="en-GB"/>
              <a:t>2</a:t>
            </a:r>
          </a:p>
        </p:txBody>
      </p:sp>
      <p:sp>
        <p:nvSpPr>
          <p:cNvPr id="82" name="Text Placeholder 8">
            <a:extLst>
              <a:ext uri="{FF2B5EF4-FFF2-40B4-BE49-F238E27FC236}">
                <a16:creationId xmlns:a16="http://schemas.microsoft.com/office/drawing/2014/main" id="{9E1F16EE-9A6E-B446-B7F3-1D496C195646}"/>
              </a:ext>
            </a:extLst>
          </p:cNvPr>
          <p:cNvSpPr>
            <a:spLocks noGrp="1"/>
          </p:cNvSpPr>
          <p:nvPr>
            <p:ph type="body" sz="quarter" idx="19" hasCustomPrompt="1"/>
          </p:nvPr>
        </p:nvSpPr>
        <p:spPr>
          <a:xfrm>
            <a:off x="755735" y="2861822"/>
            <a:ext cx="857426" cy="595110"/>
          </a:xfrm>
        </p:spPr>
        <p:txBody>
          <a:bodyPr>
            <a:normAutofit/>
          </a:bodyPr>
          <a:lstStyle>
            <a:lvl1pPr marL="0" indent="0" algn="ctr">
              <a:buNone/>
              <a:defRPr sz="3000" b="1">
                <a:solidFill>
                  <a:schemeClr val="bg1"/>
                </a:solidFill>
              </a:defRPr>
            </a:lvl1pPr>
          </a:lstStyle>
          <a:p>
            <a:pPr lvl="0"/>
            <a:r>
              <a:rPr lang="en-GB"/>
              <a:t>02</a:t>
            </a:r>
          </a:p>
        </p:txBody>
      </p:sp>
      <p:sp>
        <p:nvSpPr>
          <p:cNvPr id="86" name="Text Placeholder 13">
            <a:extLst>
              <a:ext uri="{FF2B5EF4-FFF2-40B4-BE49-F238E27FC236}">
                <a16:creationId xmlns:a16="http://schemas.microsoft.com/office/drawing/2014/main" id="{873BBB6C-ECF9-2F40-82AA-9E7492270ECC}"/>
              </a:ext>
            </a:extLst>
          </p:cNvPr>
          <p:cNvSpPr>
            <a:spLocks noGrp="1"/>
          </p:cNvSpPr>
          <p:nvPr>
            <p:ph type="body" sz="quarter" idx="20" hasCustomPrompt="1"/>
          </p:nvPr>
        </p:nvSpPr>
        <p:spPr>
          <a:xfrm>
            <a:off x="898128" y="3842325"/>
            <a:ext cx="591784" cy="970492"/>
          </a:xfrm>
        </p:spPr>
        <p:txBody>
          <a:bodyPr>
            <a:noAutofit/>
          </a:bodyPr>
          <a:lstStyle>
            <a:lvl1pPr marL="0" indent="0">
              <a:buNone/>
              <a:defRPr sz="6500" b="1">
                <a:solidFill>
                  <a:schemeClr val="bg1">
                    <a:alpha val="64000"/>
                  </a:schemeClr>
                </a:solidFill>
              </a:defRPr>
            </a:lvl1pPr>
          </a:lstStyle>
          <a:p>
            <a:pPr lvl="0"/>
            <a:r>
              <a:rPr lang="en-GB"/>
              <a:t>3</a:t>
            </a:r>
          </a:p>
        </p:txBody>
      </p:sp>
      <p:sp>
        <p:nvSpPr>
          <p:cNvPr id="87" name="Text Placeholder 8">
            <a:extLst>
              <a:ext uri="{FF2B5EF4-FFF2-40B4-BE49-F238E27FC236}">
                <a16:creationId xmlns:a16="http://schemas.microsoft.com/office/drawing/2014/main" id="{CBBBDF03-1822-D847-AE19-FDF37ABCB168}"/>
              </a:ext>
            </a:extLst>
          </p:cNvPr>
          <p:cNvSpPr>
            <a:spLocks noGrp="1"/>
          </p:cNvSpPr>
          <p:nvPr>
            <p:ph type="body" sz="quarter" idx="21" hasCustomPrompt="1"/>
          </p:nvPr>
        </p:nvSpPr>
        <p:spPr>
          <a:xfrm>
            <a:off x="765307" y="4084577"/>
            <a:ext cx="857426" cy="595110"/>
          </a:xfrm>
        </p:spPr>
        <p:txBody>
          <a:bodyPr>
            <a:normAutofit/>
          </a:bodyPr>
          <a:lstStyle>
            <a:lvl1pPr marL="0" indent="0" algn="ctr">
              <a:buNone/>
              <a:defRPr sz="3000" b="1">
                <a:solidFill>
                  <a:schemeClr val="bg1"/>
                </a:solidFill>
              </a:defRPr>
            </a:lvl1pPr>
          </a:lstStyle>
          <a:p>
            <a:pPr lvl="0"/>
            <a:r>
              <a:rPr lang="en-GB"/>
              <a:t>03</a:t>
            </a:r>
          </a:p>
        </p:txBody>
      </p:sp>
      <p:sp>
        <p:nvSpPr>
          <p:cNvPr id="88" name="Text Placeholder 13">
            <a:extLst>
              <a:ext uri="{FF2B5EF4-FFF2-40B4-BE49-F238E27FC236}">
                <a16:creationId xmlns:a16="http://schemas.microsoft.com/office/drawing/2014/main" id="{FF390ED3-B1A0-A34A-BCA0-089F77DA358C}"/>
              </a:ext>
            </a:extLst>
          </p:cNvPr>
          <p:cNvSpPr>
            <a:spLocks noGrp="1"/>
          </p:cNvSpPr>
          <p:nvPr>
            <p:ph type="body" sz="quarter" idx="22" hasCustomPrompt="1"/>
          </p:nvPr>
        </p:nvSpPr>
        <p:spPr>
          <a:xfrm>
            <a:off x="898128" y="5007820"/>
            <a:ext cx="591784" cy="970492"/>
          </a:xfrm>
        </p:spPr>
        <p:txBody>
          <a:bodyPr>
            <a:noAutofit/>
          </a:bodyPr>
          <a:lstStyle>
            <a:lvl1pPr marL="0" indent="0">
              <a:buNone/>
              <a:defRPr sz="6500" b="1">
                <a:solidFill>
                  <a:schemeClr val="bg1">
                    <a:alpha val="64000"/>
                  </a:schemeClr>
                </a:solidFill>
              </a:defRPr>
            </a:lvl1pPr>
          </a:lstStyle>
          <a:p>
            <a:pPr lvl="0"/>
            <a:r>
              <a:rPr lang="en-GB"/>
              <a:t>4</a:t>
            </a:r>
          </a:p>
        </p:txBody>
      </p:sp>
      <p:sp>
        <p:nvSpPr>
          <p:cNvPr id="89" name="Text Placeholder 8">
            <a:extLst>
              <a:ext uri="{FF2B5EF4-FFF2-40B4-BE49-F238E27FC236}">
                <a16:creationId xmlns:a16="http://schemas.microsoft.com/office/drawing/2014/main" id="{BFC0FB85-46BF-3545-9233-AEB634235379}"/>
              </a:ext>
            </a:extLst>
          </p:cNvPr>
          <p:cNvSpPr>
            <a:spLocks noGrp="1"/>
          </p:cNvSpPr>
          <p:nvPr>
            <p:ph type="body" sz="quarter" idx="23" hasCustomPrompt="1"/>
          </p:nvPr>
        </p:nvSpPr>
        <p:spPr>
          <a:xfrm>
            <a:off x="765307" y="5250072"/>
            <a:ext cx="857426" cy="595110"/>
          </a:xfrm>
        </p:spPr>
        <p:txBody>
          <a:bodyPr>
            <a:normAutofit/>
          </a:bodyPr>
          <a:lstStyle>
            <a:lvl1pPr marL="0" indent="0" algn="ctr">
              <a:buNone/>
              <a:defRPr sz="3000" b="1">
                <a:solidFill>
                  <a:schemeClr val="bg1"/>
                </a:solidFill>
              </a:defRPr>
            </a:lvl1pPr>
          </a:lstStyle>
          <a:p>
            <a:pPr lvl="0"/>
            <a:r>
              <a:rPr lang="en-GB"/>
              <a:t>04</a:t>
            </a:r>
          </a:p>
        </p:txBody>
      </p:sp>
      <p:sp>
        <p:nvSpPr>
          <p:cNvPr id="90" name="Text Placeholder 13">
            <a:extLst>
              <a:ext uri="{FF2B5EF4-FFF2-40B4-BE49-F238E27FC236}">
                <a16:creationId xmlns:a16="http://schemas.microsoft.com/office/drawing/2014/main" id="{5CBFBA18-F846-DC47-9C2F-E85233E8BD1D}"/>
              </a:ext>
            </a:extLst>
          </p:cNvPr>
          <p:cNvSpPr>
            <a:spLocks noGrp="1"/>
          </p:cNvSpPr>
          <p:nvPr>
            <p:ph type="body" sz="quarter" idx="24" hasCustomPrompt="1"/>
          </p:nvPr>
        </p:nvSpPr>
        <p:spPr>
          <a:xfrm>
            <a:off x="6803738" y="1428466"/>
            <a:ext cx="591784" cy="970492"/>
          </a:xfrm>
        </p:spPr>
        <p:txBody>
          <a:bodyPr>
            <a:normAutofit/>
          </a:bodyPr>
          <a:lstStyle>
            <a:lvl1pPr marL="0" indent="0">
              <a:buNone/>
              <a:defRPr sz="6900" b="1">
                <a:solidFill>
                  <a:schemeClr val="bg1">
                    <a:alpha val="64000"/>
                  </a:schemeClr>
                </a:solidFill>
              </a:defRPr>
            </a:lvl1pPr>
          </a:lstStyle>
          <a:p>
            <a:pPr lvl="0"/>
            <a:r>
              <a:rPr lang="en-GB"/>
              <a:t>5</a:t>
            </a:r>
          </a:p>
        </p:txBody>
      </p:sp>
      <p:sp>
        <p:nvSpPr>
          <p:cNvPr id="91" name="Text Placeholder 8">
            <a:extLst>
              <a:ext uri="{FF2B5EF4-FFF2-40B4-BE49-F238E27FC236}">
                <a16:creationId xmlns:a16="http://schemas.microsoft.com/office/drawing/2014/main" id="{4A4D8160-3A4E-DD43-B586-BFC8018DA388}"/>
              </a:ext>
            </a:extLst>
          </p:cNvPr>
          <p:cNvSpPr>
            <a:spLocks noGrp="1"/>
          </p:cNvSpPr>
          <p:nvPr>
            <p:ph type="body" sz="quarter" idx="25" hasCustomPrompt="1"/>
          </p:nvPr>
        </p:nvSpPr>
        <p:spPr>
          <a:xfrm>
            <a:off x="6718740" y="1647399"/>
            <a:ext cx="857426" cy="595110"/>
          </a:xfrm>
        </p:spPr>
        <p:txBody>
          <a:bodyPr>
            <a:normAutofit/>
          </a:bodyPr>
          <a:lstStyle>
            <a:lvl1pPr marL="0" indent="0" algn="ctr">
              <a:buNone/>
              <a:defRPr sz="3000" b="1">
                <a:solidFill>
                  <a:schemeClr val="bg1"/>
                </a:solidFill>
              </a:defRPr>
            </a:lvl1pPr>
          </a:lstStyle>
          <a:p>
            <a:pPr lvl="0"/>
            <a:r>
              <a:rPr lang="en-GB"/>
              <a:t>05</a:t>
            </a:r>
          </a:p>
        </p:txBody>
      </p:sp>
      <p:sp>
        <p:nvSpPr>
          <p:cNvPr id="92" name="Text Placeholder 13">
            <a:extLst>
              <a:ext uri="{FF2B5EF4-FFF2-40B4-BE49-F238E27FC236}">
                <a16:creationId xmlns:a16="http://schemas.microsoft.com/office/drawing/2014/main" id="{BD734FD6-B766-4540-A7BA-E0A7633B16B4}"/>
              </a:ext>
            </a:extLst>
          </p:cNvPr>
          <p:cNvSpPr>
            <a:spLocks noGrp="1"/>
          </p:cNvSpPr>
          <p:nvPr>
            <p:ph type="body" sz="quarter" idx="26" hasCustomPrompt="1"/>
          </p:nvPr>
        </p:nvSpPr>
        <p:spPr>
          <a:xfrm>
            <a:off x="6794775" y="2603084"/>
            <a:ext cx="591784" cy="970492"/>
          </a:xfrm>
        </p:spPr>
        <p:txBody>
          <a:bodyPr>
            <a:noAutofit/>
          </a:bodyPr>
          <a:lstStyle>
            <a:lvl1pPr marL="0" indent="0">
              <a:buNone/>
              <a:defRPr sz="6500" b="1">
                <a:solidFill>
                  <a:schemeClr val="bg1">
                    <a:alpha val="64000"/>
                  </a:schemeClr>
                </a:solidFill>
              </a:defRPr>
            </a:lvl1pPr>
          </a:lstStyle>
          <a:p>
            <a:pPr lvl="0"/>
            <a:r>
              <a:rPr lang="en-GB"/>
              <a:t>6</a:t>
            </a:r>
          </a:p>
        </p:txBody>
      </p:sp>
      <p:sp>
        <p:nvSpPr>
          <p:cNvPr id="93" name="Text Placeholder 8">
            <a:extLst>
              <a:ext uri="{FF2B5EF4-FFF2-40B4-BE49-F238E27FC236}">
                <a16:creationId xmlns:a16="http://schemas.microsoft.com/office/drawing/2014/main" id="{BBE9A2AD-2BEA-4D40-814B-531E19A69D98}"/>
              </a:ext>
            </a:extLst>
          </p:cNvPr>
          <p:cNvSpPr>
            <a:spLocks noGrp="1"/>
          </p:cNvSpPr>
          <p:nvPr>
            <p:ph type="body" sz="quarter" idx="27" hasCustomPrompt="1"/>
          </p:nvPr>
        </p:nvSpPr>
        <p:spPr>
          <a:xfrm>
            <a:off x="6661954" y="2845336"/>
            <a:ext cx="857426" cy="595110"/>
          </a:xfrm>
        </p:spPr>
        <p:txBody>
          <a:bodyPr>
            <a:normAutofit/>
          </a:bodyPr>
          <a:lstStyle>
            <a:lvl1pPr marL="0" indent="0" algn="ctr">
              <a:buNone/>
              <a:defRPr sz="3000" b="1">
                <a:solidFill>
                  <a:schemeClr val="bg1"/>
                </a:solidFill>
              </a:defRPr>
            </a:lvl1pPr>
          </a:lstStyle>
          <a:p>
            <a:pPr lvl="0"/>
            <a:r>
              <a:rPr lang="en-GB"/>
              <a:t>06</a:t>
            </a:r>
          </a:p>
        </p:txBody>
      </p:sp>
      <p:sp>
        <p:nvSpPr>
          <p:cNvPr id="94" name="Text Placeholder 13">
            <a:extLst>
              <a:ext uri="{FF2B5EF4-FFF2-40B4-BE49-F238E27FC236}">
                <a16:creationId xmlns:a16="http://schemas.microsoft.com/office/drawing/2014/main" id="{2A855D9E-3E7C-8B4D-9693-CD4BA2ECB5B0}"/>
              </a:ext>
            </a:extLst>
          </p:cNvPr>
          <p:cNvSpPr>
            <a:spLocks noGrp="1"/>
          </p:cNvSpPr>
          <p:nvPr>
            <p:ph type="body" sz="quarter" idx="28" hasCustomPrompt="1"/>
          </p:nvPr>
        </p:nvSpPr>
        <p:spPr>
          <a:xfrm>
            <a:off x="6804347" y="3825839"/>
            <a:ext cx="591784" cy="970492"/>
          </a:xfrm>
        </p:spPr>
        <p:txBody>
          <a:bodyPr>
            <a:noAutofit/>
          </a:bodyPr>
          <a:lstStyle>
            <a:lvl1pPr marL="0" indent="0">
              <a:buNone/>
              <a:defRPr sz="6500" b="1">
                <a:solidFill>
                  <a:schemeClr val="bg1">
                    <a:alpha val="64000"/>
                  </a:schemeClr>
                </a:solidFill>
              </a:defRPr>
            </a:lvl1pPr>
          </a:lstStyle>
          <a:p>
            <a:pPr lvl="0"/>
            <a:r>
              <a:rPr lang="en-GB"/>
              <a:t>7</a:t>
            </a:r>
          </a:p>
        </p:txBody>
      </p:sp>
      <p:sp>
        <p:nvSpPr>
          <p:cNvPr id="95" name="Text Placeholder 8">
            <a:extLst>
              <a:ext uri="{FF2B5EF4-FFF2-40B4-BE49-F238E27FC236}">
                <a16:creationId xmlns:a16="http://schemas.microsoft.com/office/drawing/2014/main" id="{8F2DEA0F-2739-8E4D-989B-718DA033CDC2}"/>
              </a:ext>
            </a:extLst>
          </p:cNvPr>
          <p:cNvSpPr>
            <a:spLocks noGrp="1"/>
          </p:cNvSpPr>
          <p:nvPr>
            <p:ph type="body" sz="quarter" idx="29" hasCustomPrompt="1"/>
          </p:nvPr>
        </p:nvSpPr>
        <p:spPr>
          <a:xfrm>
            <a:off x="6671526" y="4068091"/>
            <a:ext cx="857426" cy="595110"/>
          </a:xfrm>
        </p:spPr>
        <p:txBody>
          <a:bodyPr>
            <a:normAutofit/>
          </a:bodyPr>
          <a:lstStyle>
            <a:lvl1pPr marL="0" indent="0" algn="ctr">
              <a:buNone/>
              <a:defRPr sz="3000" b="1">
                <a:solidFill>
                  <a:schemeClr val="bg1"/>
                </a:solidFill>
              </a:defRPr>
            </a:lvl1pPr>
          </a:lstStyle>
          <a:p>
            <a:pPr lvl="0"/>
            <a:r>
              <a:rPr lang="en-GB"/>
              <a:t>07</a:t>
            </a:r>
          </a:p>
        </p:txBody>
      </p:sp>
      <p:sp>
        <p:nvSpPr>
          <p:cNvPr id="96" name="Text Placeholder 13">
            <a:extLst>
              <a:ext uri="{FF2B5EF4-FFF2-40B4-BE49-F238E27FC236}">
                <a16:creationId xmlns:a16="http://schemas.microsoft.com/office/drawing/2014/main" id="{FE2A46A3-331A-D343-BEBB-4AA0731B546F}"/>
              </a:ext>
            </a:extLst>
          </p:cNvPr>
          <p:cNvSpPr>
            <a:spLocks noGrp="1"/>
          </p:cNvSpPr>
          <p:nvPr>
            <p:ph type="body" sz="quarter" idx="30" hasCustomPrompt="1"/>
          </p:nvPr>
        </p:nvSpPr>
        <p:spPr>
          <a:xfrm>
            <a:off x="6804347" y="4991334"/>
            <a:ext cx="591784" cy="970492"/>
          </a:xfrm>
        </p:spPr>
        <p:txBody>
          <a:bodyPr>
            <a:noAutofit/>
          </a:bodyPr>
          <a:lstStyle>
            <a:lvl1pPr marL="0" indent="0">
              <a:buNone/>
              <a:defRPr sz="6500" b="1">
                <a:solidFill>
                  <a:schemeClr val="bg1">
                    <a:alpha val="64000"/>
                  </a:schemeClr>
                </a:solidFill>
              </a:defRPr>
            </a:lvl1pPr>
          </a:lstStyle>
          <a:p>
            <a:pPr lvl="0"/>
            <a:r>
              <a:rPr lang="en-GB"/>
              <a:t>8</a:t>
            </a:r>
          </a:p>
        </p:txBody>
      </p:sp>
      <p:sp>
        <p:nvSpPr>
          <p:cNvPr id="97" name="Text Placeholder 8">
            <a:extLst>
              <a:ext uri="{FF2B5EF4-FFF2-40B4-BE49-F238E27FC236}">
                <a16:creationId xmlns:a16="http://schemas.microsoft.com/office/drawing/2014/main" id="{1A0A0385-17B5-D643-AF98-EAE45A5B2844}"/>
              </a:ext>
            </a:extLst>
          </p:cNvPr>
          <p:cNvSpPr>
            <a:spLocks noGrp="1"/>
          </p:cNvSpPr>
          <p:nvPr>
            <p:ph type="body" sz="quarter" idx="31" hasCustomPrompt="1"/>
          </p:nvPr>
        </p:nvSpPr>
        <p:spPr>
          <a:xfrm>
            <a:off x="6671526" y="5233586"/>
            <a:ext cx="857426" cy="595110"/>
          </a:xfrm>
        </p:spPr>
        <p:txBody>
          <a:bodyPr>
            <a:normAutofit/>
          </a:bodyPr>
          <a:lstStyle>
            <a:lvl1pPr marL="0" indent="0" algn="ctr">
              <a:buNone/>
              <a:defRPr sz="3000" b="1">
                <a:solidFill>
                  <a:schemeClr val="bg1"/>
                </a:solidFill>
              </a:defRPr>
            </a:lvl1pPr>
          </a:lstStyle>
          <a:p>
            <a:pPr lvl="0"/>
            <a:r>
              <a:rPr lang="en-GB"/>
              <a:t>08</a:t>
            </a:r>
          </a:p>
        </p:txBody>
      </p:sp>
      <p:sp>
        <p:nvSpPr>
          <p:cNvPr id="16" name="Text Placeholder 15">
            <a:extLst>
              <a:ext uri="{FF2B5EF4-FFF2-40B4-BE49-F238E27FC236}">
                <a16:creationId xmlns:a16="http://schemas.microsoft.com/office/drawing/2014/main" id="{05B52D71-19C1-5C4C-91C6-D74A8E141202}"/>
              </a:ext>
            </a:extLst>
          </p:cNvPr>
          <p:cNvSpPr>
            <a:spLocks noGrp="1"/>
          </p:cNvSpPr>
          <p:nvPr>
            <p:ph type="body" sz="quarter" idx="32" hasCustomPrompt="1"/>
          </p:nvPr>
        </p:nvSpPr>
        <p:spPr>
          <a:xfrm>
            <a:off x="2291209" y="1470732"/>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01</a:t>
            </a:r>
          </a:p>
        </p:txBody>
      </p:sp>
      <p:sp>
        <p:nvSpPr>
          <p:cNvPr id="98" name="Text Placeholder 15">
            <a:extLst>
              <a:ext uri="{FF2B5EF4-FFF2-40B4-BE49-F238E27FC236}">
                <a16:creationId xmlns:a16="http://schemas.microsoft.com/office/drawing/2014/main" id="{3B705743-CD10-C146-9A68-37149F49C4D7}"/>
              </a:ext>
            </a:extLst>
          </p:cNvPr>
          <p:cNvSpPr>
            <a:spLocks noGrp="1"/>
          </p:cNvSpPr>
          <p:nvPr>
            <p:ph type="body" sz="quarter" idx="33" hasCustomPrompt="1"/>
          </p:nvPr>
        </p:nvSpPr>
        <p:spPr>
          <a:xfrm>
            <a:off x="2292554" y="2652713"/>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02</a:t>
            </a:r>
          </a:p>
        </p:txBody>
      </p:sp>
      <p:sp>
        <p:nvSpPr>
          <p:cNvPr id="99" name="Text Placeholder 15">
            <a:extLst>
              <a:ext uri="{FF2B5EF4-FFF2-40B4-BE49-F238E27FC236}">
                <a16:creationId xmlns:a16="http://schemas.microsoft.com/office/drawing/2014/main" id="{62DDB787-6EA0-B846-98BD-AFF5B5AFCA79}"/>
              </a:ext>
            </a:extLst>
          </p:cNvPr>
          <p:cNvSpPr>
            <a:spLocks noGrp="1"/>
          </p:cNvSpPr>
          <p:nvPr>
            <p:ph type="body" sz="quarter" idx="34" hasCustomPrompt="1"/>
          </p:nvPr>
        </p:nvSpPr>
        <p:spPr>
          <a:xfrm>
            <a:off x="2287982" y="3848078"/>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03</a:t>
            </a:r>
          </a:p>
        </p:txBody>
      </p:sp>
      <p:sp>
        <p:nvSpPr>
          <p:cNvPr id="100" name="Text Placeholder 15">
            <a:extLst>
              <a:ext uri="{FF2B5EF4-FFF2-40B4-BE49-F238E27FC236}">
                <a16:creationId xmlns:a16="http://schemas.microsoft.com/office/drawing/2014/main" id="{71EF5B0B-FF3C-B844-A7E8-944F9D322FE5}"/>
              </a:ext>
            </a:extLst>
          </p:cNvPr>
          <p:cNvSpPr>
            <a:spLocks noGrp="1"/>
          </p:cNvSpPr>
          <p:nvPr>
            <p:ph type="body" sz="quarter" idx="35" hasCustomPrompt="1"/>
          </p:nvPr>
        </p:nvSpPr>
        <p:spPr>
          <a:xfrm>
            <a:off x="2291346" y="5016700"/>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04</a:t>
            </a:r>
          </a:p>
        </p:txBody>
      </p:sp>
      <p:sp>
        <p:nvSpPr>
          <p:cNvPr id="102" name="Text Placeholder 15">
            <a:extLst>
              <a:ext uri="{FF2B5EF4-FFF2-40B4-BE49-F238E27FC236}">
                <a16:creationId xmlns:a16="http://schemas.microsoft.com/office/drawing/2014/main" id="{EC250739-749E-084C-95E2-0D95F8473810}"/>
              </a:ext>
            </a:extLst>
          </p:cNvPr>
          <p:cNvSpPr>
            <a:spLocks noGrp="1"/>
          </p:cNvSpPr>
          <p:nvPr>
            <p:ph type="body" sz="quarter" idx="36" hasCustomPrompt="1"/>
          </p:nvPr>
        </p:nvSpPr>
        <p:spPr>
          <a:xfrm>
            <a:off x="8162672" y="1444952"/>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05</a:t>
            </a:r>
          </a:p>
        </p:txBody>
      </p:sp>
      <p:sp>
        <p:nvSpPr>
          <p:cNvPr id="103" name="Text Placeholder 15">
            <a:extLst>
              <a:ext uri="{FF2B5EF4-FFF2-40B4-BE49-F238E27FC236}">
                <a16:creationId xmlns:a16="http://schemas.microsoft.com/office/drawing/2014/main" id="{AE935DC8-D043-6A45-8AB5-C0B95EBC526F}"/>
              </a:ext>
            </a:extLst>
          </p:cNvPr>
          <p:cNvSpPr>
            <a:spLocks noGrp="1"/>
          </p:cNvSpPr>
          <p:nvPr>
            <p:ph type="body" sz="quarter" idx="37" hasCustomPrompt="1"/>
          </p:nvPr>
        </p:nvSpPr>
        <p:spPr>
          <a:xfrm>
            <a:off x="8162672" y="2652713"/>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06</a:t>
            </a:r>
          </a:p>
        </p:txBody>
      </p:sp>
      <p:sp>
        <p:nvSpPr>
          <p:cNvPr id="104" name="Text Placeholder 15">
            <a:extLst>
              <a:ext uri="{FF2B5EF4-FFF2-40B4-BE49-F238E27FC236}">
                <a16:creationId xmlns:a16="http://schemas.microsoft.com/office/drawing/2014/main" id="{39A3A815-2FF4-F245-AC86-F717DA3A6D57}"/>
              </a:ext>
            </a:extLst>
          </p:cNvPr>
          <p:cNvSpPr>
            <a:spLocks noGrp="1"/>
          </p:cNvSpPr>
          <p:nvPr>
            <p:ph type="body" sz="quarter" idx="38" hasCustomPrompt="1"/>
          </p:nvPr>
        </p:nvSpPr>
        <p:spPr>
          <a:xfrm>
            <a:off x="8162672" y="3848851"/>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07</a:t>
            </a:r>
          </a:p>
        </p:txBody>
      </p:sp>
      <p:sp>
        <p:nvSpPr>
          <p:cNvPr id="105" name="Text Placeholder 15">
            <a:extLst>
              <a:ext uri="{FF2B5EF4-FFF2-40B4-BE49-F238E27FC236}">
                <a16:creationId xmlns:a16="http://schemas.microsoft.com/office/drawing/2014/main" id="{88B3FF24-2065-E242-A85C-6477F6519940}"/>
              </a:ext>
            </a:extLst>
          </p:cNvPr>
          <p:cNvSpPr>
            <a:spLocks noGrp="1"/>
          </p:cNvSpPr>
          <p:nvPr>
            <p:ph type="body" sz="quarter" idx="39" hasCustomPrompt="1"/>
          </p:nvPr>
        </p:nvSpPr>
        <p:spPr>
          <a:xfrm>
            <a:off x="8162672" y="5016699"/>
            <a:ext cx="1885455" cy="26544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Wingdings" pitchFamily="2" charset="2"/>
              <a:buNone/>
              <a:tabLst/>
              <a:defRPr sz="1600" b="1"/>
            </a:lvl1pPr>
          </a:lstStyle>
          <a:p>
            <a:pPr lvl="0"/>
            <a:r>
              <a:rPr lang="en-GB"/>
              <a:t>AGENDA ITEM 08</a:t>
            </a:r>
          </a:p>
        </p:txBody>
      </p:sp>
      <p:sp>
        <p:nvSpPr>
          <p:cNvPr id="19" name="Text Placeholder 18">
            <a:extLst>
              <a:ext uri="{FF2B5EF4-FFF2-40B4-BE49-F238E27FC236}">
                <a16:creationId xmlns:a16="http://schemas.microsoft.com/office/drawing/2014/main" id="{3826E7E2-386A-D24E-8496-358393F38216}"/>
              </a:ext>
            </a:extLst>
          </p:cNvPr>
          <p:cNvSpPr>
            <a:spLocks noGrp="1"/>
          </p:cNvSpPr>
          <p:nvPr>
            <p:ph type="body" sz="quarter" idx="40"/>
          </p:nvPr>
        </p:nvSpPr>
        <p:spPr>
          <a:xfrm>
            <a:off x="2291780" y="1866398"/>
            <a:ext cx="3702802" cy="549046"/>
          </a:xfrm>
        </p:spPr>
        <p:txBody>
          <a:bodyPr>
            <a:normAutofit/>
          </a:bodyPr>
          <a:lstStyle>
            <a:lvl1pPr marL="0" indent="0">
              <a:buFontTx/>
              <a:buNone/>
              <a:defRPr sz="1200"/>
            </a:lvl1pPr>
          </a:lstStyle>
          <a:p>
            <a:pPr lvl="0"/>
            <a:r>
              <a:rPr lang="en-US"/>
              <a:t>Click to edit Master text styles</a:t>
            </a:r>
          </a:p>
        </p:txBody>
      </p:sp>
      <p:sp>
        <p:nvSpPr>
          <p:cNvPr id="106" name="Text Placeholder 18">
            <a:extLst>
              <a:ext uri="{FF2B5EF4-FFF2-40B4-BE49-F238E27FC236}">
                <a16:creationId xmlns:a16="http://schemas.microsoft.com/office/drawing/2014/main" id="{8022A960-CCF4-5F46-A49B-01E747F0C979}"/>
              </a:ext>
            </a:extLst>
          </p:cNvPr>
          <p:cNvSpPr>
            <a:spLocks noGrp="1"/>
          </p:cNvSpPr>
          <p:nvPr>
            <p:ph type="body" sz="quarter" idx="41"/>
          </p:nvPr>
        </p:nvSpPr>
        <p:spPr>
          <a:xfrm>
            <a:off x="2309194" y="3047665"/>
            <a:ext cx="3702802" cy="549046"/>
          </a:xfrm>
        </p:spPr>
        <p:txBody>
          <a:bodyPr>
            <a:normAutofit/>
          </a:bodyPr>
          <a:lstStyle>
            <a:lvl1pPr marL="0" indent="0">
              <a:buFontTx/>
              <a:buNone/>
              <a:defRPr sz="1200"/>
            </a:lvl1pPr>
          </a:lstStyle>
          <a:p>
            <a:pPr lvl="0"/>
            <a:r>
              <a:rPr lang="en-US"/>
              <a:t>Click to edit Master text styles</a:t>
            </a:r>
          </a:p>
        </p:txBody>
      </p:sp>
      <p:sp>
        <p:nvSpPr>
          <p:cNvPr id="107" name="Text Placeholder 18">
            <a:extLst>
              <a:ext uri="{FF2B5EF4-FFF2-40B4-BE49-F238E27FC236}">
                <a16:creationId xmlns:a16="http://schemas.microsoft.com/office/drawing/2014/main" id="{9304F3DC-9F3C-C147-8177-6FB942700A13}"/>
              </a:ext>
            </a:extLst>
          </p:cNvPr>
          <p:cNvSpPr>
            <a:spLocks noGrp="1"/>
          </p:cNvSpPr>
          <p:nvPr>
            <p:ph type="body" sz="quarter" idx="42"/>
          </p:nvPr>
        </p:nvSpPr>
        <p:spPr>
          <a:xfrm>
            <a:off x="2266025" y="4263771"/>
            <a:ext cx="3702802" cy="549046"/>
          </a:xfrm>
        </p:spPr>
        <p:txBody>
          <a:bodyPr>
            <a:normAutofit/>
          </a:bodyPr>
          <a:lstStyle>
            <a:lvl1pPr marL="0" indent="0">
              <a:buFontTx/>
              <a:buNone/>
              <a:defRPr sz="1200"/>
            </a:lvl1pPr>
          </a:lstStyle>
          <a:p>
            <a:pPr lvl="0"/>
            <a:r>
              <a:rPr lang="en-US"/>
              <a:t>Click to edit Master text styles</a:t>
            </a:r>
          </a:p>
        </p:txBody>
      </p:sp>
      <p:sp>
        <p:nvSpPr>
          <p:cNvPr id="108" name="Text Placeholder 18">
            <a:extLst>
              <a:ext uri="{FF2B5EF4-FFF2-40B4-BE49-F238E27FC236}">
                <a16:creationId xmlns:a16="http://schemas.microsoft.com/office/drawing/2014/main" id="{39366E7A-2E4A-CE46-9E9E-C3034B7A440D}"/>
              </a:ext>
            </a:extLst>
          </p:cNvPr>
          <p:cNvSpPr>
            <a:spLocks noGrp="1"/>
          </p:cNvSpPr>
          <p:nvPr>
            <p:ph type="body" sz="quarter" idx="43"/>
          </p:nvPr>
        </p:nvSpPr>
        <p:spPr>
          <a:xfrm>
            <a:off x="2322036" y="5427075"/>
            <a:ext cx="3702802" cy="549046"/>
          </a:xfrm>
        </p:spPr>
        <p:txBody>
          <a:bodyPr>
            <a:normAutofit/>
          </a:bodyPr>
          <a:lstStyle>
            <a:lvl1pPr marL="0" indent="0">
              <a:buFontTx/>
              <a:buNone/>
              <a:defRPr sz="1200"/>
            </a:lvl1pPr>
          </a:lstStyle>
          <a:p>
            <a:pPr lvl="0"/>
            <a:r>
              <a:rPr lang="en-US"/>
              <a:t>Click to edit Master text styles</a:t>
            </a:r>
          </a:p>
        </p:txBody>
      </p:sp>
      <p:sp>
        <p:nvSpPr>
          <p:cNvPr id="109" name="Text Placeholder 18">
            <a:extLst>
              <a:ext uri="{FF2B5EF4-FFF2-40B4-BE49-F238E27FC236}">
                <a16:creationId xmlns:a16="http://schemas.microsoft.com/office/drawing/2014/main" id="{AF49C87C-963E-0F4F-853B-F1F4F0AB2983}"/>
              </a:ext>
            </a:extLst>
          </p:cNvPr>
          <p:cNvSpPr>
            <a:spLocks noGrp="1"/>
          </p:cNvSpPr>
          <p:nvPr>
            <p:ph type="body" sz="quarter" idx="44"/>
          </p:nvPr>
        </p:nvSpPr>
        <p:spPr>
          <a:xfrm>
            <a:off x="8145258" y="1866398"/>
            <a:ext cx="3702802" cy="549046"/>
          </a:xfrm>
        </p:spPr>
        <p:txBody>
          <a:bodyPr>
            <a:normAutofit/>
          </a:bodyPr>
          <a:lstStyle>
            <a:lvl1pPr marL="0" indent="0">
              <a:buFontTx/>
              <a:buNone/>
              <a:defRPr sz="1200"/>
            </a:lvl1pPr>
          </a:lstStyle>
          <a:p>
            <a:pPr lvl="0"/>
            <a:r>
              <a:rPr lang="en-US"/>
              <a:t>Click to edit Master text styles</a:t>
            </a:r>
          </a:p>
        </p:txBody>
      </p:sp>
      <p:sp>
        <p:nvSpPr>
          <p:cNvPr id="110" name="Text Placeholder 18">
            <a:extLst>
              <a:ext uri="{FF2B5EF4-FFF2-40B4-BE49-F238E27FC236}">
                <a16:creationId xmlns:a16="http://schemas.microsoft.com/office/drawing/2014/main" id="{DD4366F4-985E-364F-95AF-4CD5CB25C1F0}"/>
              </a:ext>
            </a:extLst>
          </p:cNvPr>
          <p:cNvSpPr>
            <a:spLocks noGrp="1"/>
          </p:cNvSpPr>
          <p:nvPr>
            <p:ph type="body" sz="quarter" idx="45"/>
          </p:nvPr>
        </p:nvSpPr>
        <p:spPr>
          <a:xfrm>
            <a:off x="8145258" y="3041920"/>
            <a:ext cx="3702802" cy="549046"/>
          </a:xfrm>
        </p:spPr>
        <p:txBody>
          <a:bodyPr>
            <a:normAutofit/>
          </a:bodyPr>
          <a:lstStyle>
            <a:lvl1pPr marL="0" indent="0">
              <a:buFontTx/>
              <a:buNone/>
              <a:defRPr sz="1200"/>
            </a:lvl1pPr>
          </a:lstStyle>
          <a:p>
            <a:pPr lvl="0"/>
            <a:r>
              <a:rPr lang="en-US"/>
              <a:t>Click to edit Master text styles</a:t>
            </a:r>
          </a:p>
        </p:txBody>
      </p:sp>
      <p:sp>
        <p:nvSpPr>
          <p:cNvPr id="111" name="Text Placeholder 18">
            <a:extLst>
              <a:ext uri="{FF2B5EF4-FFF2-40B4-BE49-F238E27FC236}">
                <a16:creationId xmlns:a16="http://schemas.microsoft.com/office/drawing/2014/main" id="{BFCC02D2-C427-6D44-A2BB-DCBB6EDB6E58}"/>
              </a:ext>
            </a:extLst>
          </p:cNvPr>
          <p:cNvSpPr>
            <a:spLocks noGrp="1"/>
          </p:cNvSpPr>
          <p:nvPr>
            <p:ph type="body" sz="quarter" idx="46"/>
          </p:nvPr>
        </p:nvSpPr>
        <p:spPr>
          <a:xfrm>
            <a:off x="8145258" y="4263771"/>
            <a:ext cx="3702802" cy="549046"/>
          </a:xfrm>
        </p:spPr>
        <p:txBody>
          <a:bodyPr>
            <a:normAutofit/>
          </a:bodyPr>
          <a:lstStyle>
            <a:lvl1pPr marL="0" indent="0">
              <a:buFontTx/>
              <a:buNone/>
              <a:defRPr sz="1200"/>
            </a:lvl1pPr>
          </a:lstStyle>
          <a:p>
            <a:pPr lvl="0"/>
            <a:r>
              <a:rPr lang="en-US"/>
              <a:t>Click to edit Master text styles</a:t>
            </a:r>
          </a:p>
        </p:txBody>
      </p:sp>
      <p:sp>
        <p:nvSpPr>
          <p:cNvPr id="112" name="Text Placeholder 18">
            <a:extLst>
              <a:ext uri="{FF2B5EF4-FFF2-40B4-BE49-F238E27FC236}">
                <a16:creationId xmlns:a16="http://schemas.microsoft.com/office/drawing/2014/main" id="{E4D81F8A-DCF4-974E-99AB-2917AD436BDF}"/>
              </a:ext>
            </a:extLst>
          </p:cNvPr>
          <p:cNvSpPr>
            <a:spLocks noGrp="1"/>
          </p:cNvSpPr>
          <p:nvPr>
            <p:ph type="body" sz="quarter" idx="47"/>
          </p:nvPr>
        </p:nvSpPr>
        <p:spPr>
          <a:xfrm>
            <a:off x="8162672" y="5424026"/>
            <a:ext cx="3702802" cy="549046"/>
          </a:xfrm>
        </p:spPr>
        <p:txBody>
          <a:bodyPr>
            <a:normAutofit/>
          </a:bodyPr>
          <a:lstStyle>
            <a:lvl1pPr marL="0" indent="0">
              <a:buFontTx/>
              <a:buNone/>
              <a:defRPr sz="1200"/>
            </a:lvl1pPr>
          </a:lstStyle>
          <a:p>
            <a:pPr lvl="0"/>
            <a:r>
              <a:rPr lang="en-US"/>
              <a:t>Click to edit Master text styles</a:t>
            </a:r>
          </a:p>
        </p:txBody>
      </p:sp>
    </p:spTree>
    <p:extLst>
      <p:ext uri="{BB962C8B-B14F-4D97-AF65-F5344CB8AC3E}">
        <p14:creationId xmlns:p14="http://schemas.microsoft.com/office/powerpoint/2010/main" val="132623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6F2D-BA17-49A0-9E89-DF5B9266B4E1}"/>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345234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85800" y="219614"/>
            <a:ext cx="9511145" cy="58737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400"/>
              <a:buFont typeface="Arial Narrow"/>
              <a:buNone/>
              <a:defRPr sz="2400" b="1">
                <a:latin typeface="Arial Narrow"/>
                <a:ea typeface="Arial Narrow"/>
                <a:cs typeface="Arial Narrow"/>
                <a:sym typeface="Arial Narrow"/>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85800" y="1447800"/>
            <a:ext cx="10828867" cy="43513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000000"/>
              </a:buClr>
              <a:buSzPts val="1800"/>
              <a:buNone/>
              <a:defRPr sz="1800">
                <a:solidFill>
                  <a:srgbClr val="000000"/>
                </a:solidFill>
                <a:latin typeface="Arial"/>
                <a:ea typeface="Arial"/>
                <a:cs typeface="Arial"/>
                <a:sym typeface="Arial"/>
              </a:defRPr>
            </a:lvl1pPr>
            <a:lvl2pPr marL="914400" lvl="1" indent="-228600" algn="l">
              <a:lnSpc>
                <a:spcPct val="90000"/>
              </a:lnSpc>
              <a:spcBef>
                <a:spcPts val="500"/>
              </a:spcBef>
              <a:spcAft>
                <a:spcPts val="0"/>
              </a:spcAft>
              <a:buClr>
                <a:srgbClr val="000000"/>
              </a:buClr>
              <a:buSzPts val="1800"/>
              <a:buNone/>
              <a:defRPr>
                <a:solidFill>
                  <a:srgbClr val="000000"/>
                </a:solidFill>
              </a:defRPr>
            </a:lvl2pPr>
            <a:lvl3pPr marL="1371600" lvl="2" indent="-228600" algn="l">
              <a:lnSpc>
                <a:spcPct val="90000"/>
              </a:lnSpc>
              <a:spcBef>
                <a:spcPts val="500"/>
              </a:spcBef>
              <a:spcAft>
                <a:spcPts val="0"/>
              </a:spcAft>
              <a:buClr>
                <a:srgbClr val="000000"/>
              </a:buClr>
              <a:buSzPts val="1800"/>
              <a:buNone/>
              <a:defRPr>
                <a:solidFill>
                  <a:srgbClr val="000000"/>
                </a:solidFill>
              </a:defRPr>
            </a:lvl3pPr>
            <a:lvl4pPr marL="1828800" lvl="3" indent="-228600" algn="l">
              <a:lnSpc>
                <a:spcPct val="90000"/>
              </a:lnSpc>
              <a:spcBef>
                <a:spcPts val="500"/>
              </a:spcBef>
              <a:spcAft>
                <a:spcPts val="0"/>
              </a:spcAft>
              <a:buClr>
                <a:srgbClr val="000000"/>
              </a:buClr>
              <a:buSzPts val="1800"/>
              <a:buNone/>
              <a:defRPr>
                <a:solidFill>
                  <a:srgbClr val="000000"/>
                </a:solidFill>
              </a:defRPr>
            </a:lvl4pPr>
            <a:lvl5pPr marL="2286000" lvl="4" indent="-228600" algn="l">
              <a:lnSpc>
                <a:spcPct val="90000"/>
              </a:lnSpc>
              <a:spcBef>
                <a:spcPts val="500"/>
              </a:spcBef>
              <a:spcAft>
                <a:spcPts val="0"/>
              </a:spcAft>
              <a:buClr>
                <a:srgbClr val="000000"/>
              </a:buClr>
              <a:buSzPts val="1800"/>
              <a:buNone/>
              <a:defRPr>
                <a:solidFill>
                  <a:srgbClr val="000000"/>
                </a:solidFill>
              </a:defRPr>
            </a:lvl5pPr>
            <a:lvl6pPr marL="2743200" lvl="5" indent="-342900" algn="l">
              <a:lnSpc>
                <a:spcPct val="90000"/>
              </a:lnSpc>
              <a:spcBef>
                <a:spcPts val="500"/>
              </a:spcBef>
              <a:spcAft>
                <a:spcPts val="0"/>
              </a:spcAft>
              <a:buClr>
                <a:schemeClr val="dk1"/>
              </a:buClr>
              <a:buSzPts val="1800"/>
              <a:buChar char="•"/>
              <a:defRPr>
                <a:latin typeface="Arial"/>
                <a:ea typeface="Arial"/>
                <a:cs typeface="Arial"/>
                <a:sym typeface="Arial"/>
              </a:defRPr>
            </a:lvl6pPr>
            <a:lvl7pPr marL="3200400" lvl="6" indent="-342900" algn="l">
              <a:lnSpc>
                <a:spcPct val="90000"/>
              </a:lnSpc>
              <a:spcBef>
                <a:spcPts val="500"/>
              </a:spcBef>
              <a:spcAft>
                <a:spcPts val="0"/>
              </a:spcAft>
              <a:buClr>
                <a:schemeClr val="dk1"/>
              </a:buClr>
              <a:buSzPts val="1800"/>
              <a:buChar char="•"/>
              <a:defRPr>
                <a:latin typeface="Arial"/>
                <a:ea typeface="Arial"/>
                <a:cs typeface="Arial"/>
                <a:sym typeface="Arial"/>
              </a:defRPr>
            </a:lvl7pPr>
            <a:lvl8pPr marL="3657600" lvl="7" indent="-342900" algn="l">
              <a:lnSpc>
                <a:spcPct val="90000"/>
              </a:lnSpc>
              <a:spcBef>
                <a:spcPts val="500"/>
              </a:spcBef>
              <a:spcAft>
                <a:spcPts val="0"/>
              </a:spcAft>
              <a:buClr>
                <a:schemeClr val="dk1"/>
              </a:buClr>
              <a:buSzPts val="1800"/>
              <a:buChar char="•"/>
              <a:defRPr>
                <a:latin typeface="Arial"/>
                <a:ea typeface="Arial"/>
                <a:cs typeface="Arial"/>
                <a:sym typeface="Arial"/>
              </a:defRPr>
            </a:lvl8pPr>
            <a:lvl9pPr marL="4114800" lvl="8" indent="-342900" algn="l">
              <a:lnSpc>
                <a:spcPct val="90000"/>
              </a:lnSpc>
              <a:spcBef>
                <a:spcPts val="500"/>
              </a:spcBef>
              <a:spcAft>
                <a:spcPts val="0"/>
              </a:spcAft>
              <a:buClr>
                <a:schemeClr val="dk1"/>
              </a:buClr>
              <a:buSzPts val="1800"/>
              <a:buChar char="•"/>
              <a:defRPr>
                <a:latin typeface="Arial"/>
                <a:ea typeface="Arial"/>
                <a:cs typeface="Arial"/>
                <a:sym typeface="Arial"/>
              </a:defRPr>
            </a:lvl9pPr>
          </a:lstStyle>
          <a:p>
            <a:endParaRPr/>
          </a:p>
        </p:txBody>
      </p:sp>
      <p:sp>
        <p:nvSpPr>
          <p:cNvPr id="25" name="Google Shape;25;p3"/>
          <p:cNvSpPr txBox="1">
            <a:spLocks noGrp="1"/>
          </p:cNvSpPr>
          <p:nvPr>
            <p:ph type="sldNum" idx="12"/>
          </p:nvPr>
        </p:nvSpPr>
        <p:spPr>
          <a:xfrm>
            <a:off x="9846535" y="6387353"/>
            <a:ext cx="1625600" cy="3766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26" name="Google Shape;26;p3"/>
          <p:cNvSpPr/>
          <p:nvPr/>
        </p:nvSpPr>
        <p:spPr>
          <a:xfrm>
            <a:off x="0" y="393700"/>
            <a:ext cx="338667" cy="215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 name="Picture 2" descr="Global ID">
            <a:extLst>
              <a:ext uri="{FF2B5EF4-FFF2-40B4-BE49-F238E27FC236}">
                <a16:creationId xmlns:a16="http://schemas.microsoft.com/office/drawing/2014/main" id="{4423EAD8-FC1F-4F3B-AC78-40680D17661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299" y="6279277"/>
            <a:ext cx="1346659" cy="35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265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Content_01">
    <p:spTree>
      <p:nvGrpSpPr>
        <p:cNvPr id="1" name=""/>
        <p:cNvGrpSpPr/>
        <p:nvPr/>
      </p:nvGrpSpPr>
      <p:grpSpPr>
        <a:xfrm>
          <a:off x="0" y="0"/>
          <a:ext cx="0" cy="0"/>
          <a:chOff x="0" y="0"/>
          <a:chExt cx="0" cy="0"/>
        </a:xfrm>
      </p:grpSpPr>
      <p:sp>
        <p:nvSpPr>
          <p:cNvPr id="93" name="Click To Edit Master Title Style"/>
          <p:cNvSpPr txBox="1">
            <a:spLocks noGrp="1"/>
          </p:cNvSpPr>
          <p:nvPr>
            <p:ph type="title" hasCustomPrompt="1"/>
          </p:nvPr>
        </p:nvSpPr>
        <p:spPr>
          <a:xfrm>
            <a:off x="152400" y="228599"/>
            <a:ext cx="11887200" cy="612649"/>
          </a:xfrm>
          <a:prstGeom prst="rect">
            <a:avLst/>
          </a:prstGeom>
        </p:spPr>
        <p:txBody>
          <a:bodyPr lIns="0" tIns="0" rIns="0" bIns="0"/>
          <a:lstStyle>
            <a:lvl1pPr>
              <a:defRPr sz="2600">
                <a:solidFill>
                  <a:schemeClr val="accent1"/>
                </a:solidFill>
              </a:defRPr>
            </a:lvl1pPr>
          </a:lstStyle>
          <a:p>
            <a:r>
              <a:t>Click To Edit Master Title Style</a:t>
            </a:r>
          </a:p>
        </p:txBody>
      </p:sp>
      <p:grpSp>
        <p:nvGrpSpPr>
          <p:cNvPr id="114" name="Group 2"/>
          <p:cNvGrpSpPr/>
          <p:nvPr/>
        </p:nvGrpSpPr>
        <p:grpSpPr>
          <a:xfrm>
            <a:off x="9343644" y="-153584"/>
            <a:ext cx="2695956" cy="45721"/>
            <a:chOff x="0" y="0"/>
            <a:chExt cx="2695954" cy="45720"/>
          </a:xfrm>
        </p:grpSpPr>
        <p:sp>
          <p:nvSpPr>
            <p:cNvPr id="94" name="Rectangle 3"/>
            <p:cNvSpPr/>
            <p:nvPr/>
          </p:nvSpPr>
          <p:spPr>
            <a:xfrm rot="5400000">
              <a:off x="2642615" y="-7620"/>
              <a:ext cx="45721" cy="60960"/>
            </a:xfrm>
            <a:prstGeom prst="rect">
              <a:avLst/>
            </a:prstGeom>
            <a:solidFill>
              <a:srgbClr val="FFFFFF"/>
            </a:solidFill>
            <a:ln w="9525" cap="flat">
              <a:solidFill>
                <a:srgbClr val="000000"/>
              </a:solidFill>
              <a:prstDash val="solid"/>
              <a:miter lim="800000"/>
            </a:ln>
            <a:effectLst/>
          </p:spPr>
          <p:txBody>
            <a:bodyPr wrap="square" lIns="45719" tIns="45719" rIns="45719" bIns="45719" numCol="1" anchor="ctr">
              <a:noAutofit/>
            </a:bodyPr>
            <a:lstStyle/>
            <a:p>
              <a:pPr algn="ctr">
                <a:defRPr sz="1900">
                  <a:solidFill>
                    <a:srgbClr val="FFFFFF"/>
                  </a:solidFill>
                </a:defRPr>
              </a:pPr>
              <a:endParaRPr/>
            </a:p>
          </p:txBody>
        </p:sp>
        <p:sp>
          <p:nvSpPr>
            <p:cNvPr id="95" name="Rectangle 4"/>
            <p:cNvSpPr/>
            <p:nvPr/>
          </p:nvSpPr>
          <p:spPr>
            <a:xfrm rot="5400000">
              <a:off x="2503931" y="-7620"/>
              <a:ext cx="45721" cy="60960"/>
            </a:xfrm>
            <a:prstGeom prst="rect">
              <a:avLst/>
            </a:prstGeom>
            <a:solidFill>
              <a:srgbClr val="000000"/>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96" name="Rectangle 5"/>
            <p:cNvSpPr/>
            <p:nvPr/>
          </p:nvSpPr>
          <p:spPr>
            <a:xfrm rot="5400000">
              <a:off x="2365247" y="-7620"/>
              <a:ext cx="45721" cy="60960"/>
            </a:xfrm>
            <a:prstGeom prst="rect">
              <a:avLst/>
            </a:prstGeom>
            <a:solidFill>
              <a:srgbClr val="E7E6E6"/>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97" name="Rectangle 6"/>
            <p:cNvSpPr/>
            <p:nvPr/>
          </p:nvSpPr>
          <p:spPr>
            <a:xfrm rot="5400000">
              <a:off x="2226563" y="-7620"/>
              <a:ext cx="45721" cy="60960"/>
            </a:xfrm>
            <a:prstGeom prst="rect">
              <a:avLst/>
            </a:prstGeom>
            <a:solidFill>
              <a:srgbClr val="44546A"/>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98" name="Rectangle 7"/>
            <p:cNvSpPr/>
            <p:nvPr/>
          </p:nvSpPr>
          <p:spPr>
            <a:xfrm rot="5400000">
              <a:off x="2087879" y="-7620"/>
              <a:ext cx="45721" cy="6096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99" name="Rectangle 8"/>
            <p:cNvSpPr/>
            <p:nvPr/>
          </p:nvSpPr>
          <p:spPr>
            <a:xfrm rot="5400000">
              <a:off x="1949195" y="-7620"/>
              <a:ext cx="45721" cy="6096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0" name="Rectangle 9"/>
            <p:cNvSpPr/>
            <p:nvPr/>
          </p:nvSpPr>
          <p:spPr>
            <a:xfrm rot="5400000">
              <a:off x="1810511" y="-7620"/>
              <a:ext cx="45721" cy="6096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1" name="Rectangle 10"/>
            <p:cNvSpPr/>
            <p:nvPr/>
          </p:nvSpPr>
          <p:spPr>
            <a:xfrm rot="5400000">
              <a:off x="1671827" y="-7620"/>
              <a:ext cx="45721" cy="60960"/>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2" name="Rectangle 11"/>
            <p:cNvSpPr/>
            <p:nvPr/>
          </p:nvSpPr>
          <p:spPr>
            <a:xfrm rot="5400000">
              <a:off x="1533143" y="-7620"/>
              <a:ext cx="45721" cy="6096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3" name="Rectangle 12"/>
            <p:cNvSpPr/>
            <p:nvPr/>
          </p:nvSpPr>
          <p:spPr>
            <a:xfrm rot="5400000">
              <a:off x="1394459" y="-7620"/>
              <a:ext cx="45721" cy="60960"/>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4" name="Rectangle 13"/>
            <p:cNvSpPr/>
            <p:nvPr/>
          </p:nvSpPr>
          <p:spPr>
            <a:xfrm rot="5400000">
              <a:off x="1255775" y="-7620"/>
              <a:ext cx="45721" cy="60960"/>
            </a:xfrm>
            <a:prstGeom prst="rect">
              <a:avLst/>
            </a:prstGeom>
            <a:solidFill>
              <a:srgbClr val="F2BE4C"/>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5" name="Rectangle 14"/>
            <p:cNvSpPr/>
            <p:nvPr/>
          </p:nvSpPr>
          <p:spPr>
            <a:xfrm rot="5400000">
              <a:off x="1117091" y="-7620"/>
              <a:ext cx="45721" cy="60960"/>
            </a:xfrm>
            <a:prstGeom prst="rect">
              <a:avLst/>
            </a:prstGeom>
            <a:solidFill>
              <a:srgbClr val="8A98A0"/>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6" name="Rectangle 15"/>
            <p:cNvSpPr/>
            <p:nvPr/>
          </p:nvSpPr>
          <p:spPr>
            <a:xfrm rot="5400000">
              <a:off x="978407" y="-7620"/>
              <a:ext cx="45721" cy="60960"/>
            </a:xfrm>
            <a:prstGeom prst="rect">
              <a:avLst/>
            </a:prstGeom>
            <a:solidFill>
              <a:srgbClr val="3A75BA"/>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7" name="Rectangle 16"/>
            <p:cNvSpPr/>
            <p:nvPr/>
          </p:nvSpPr>
          <p:spPr>
            <a:xfrm rot="5400000">
              <a:off x="839723" y="-7620"/>
              <a:ext cx="45721" cy="60960"/>
            </a:xfrm>
            <a:prstGeom prst="rect">
              <a:avLst/>
            </a:prstGeom>
            <a:solidFill>
              <a:srgbClr val="875B45"/>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8" name="Rectangle 17"/>
            <p:cNvSpPr/>
            <p:nvPr/>
          </p:nvSpPr>
          <p:spPr>
            <a:xfrm rot="5400000">
              <a:off x="701039" y="-7620"/>
              <a:ext cx="45721" cy="60960"/>
            </a:xfrm>
            <a:prstGeom prst="rect">
              <a:avLst/>
            </a:prstGeom>
            <a:solidFill>
              <a:srgbClr val="EA2227"/>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09" name="Rectangle 18"/>
            <p:cNvSpPr/>
            <p:nvPr/>
          </p:nvSpPr>
          <p:spPr>
            <a:xfrm rot="5400000">
              <a:off x="562355" y="-7620"/>
              <a:ext cx="45721" cy="60960"/>
            </a:xfrm>
            <a:prstGeom prst="rect">
              <a:avLst/>
            </a:prstGeom>
            <a:solidFill>
              <a:srgbClr val="65A0D6"/>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10" name="Rectangle 19"/>
            <p:cNvSpPr/>
            <p:nvPr/>
          </p:nvSpPr>
          <p:spPr>
            <a:xfrm rot="5400000">
              <a:off x="423671" y="-7620"/>
              <a:ext cx="45721" cy="60960"/>
            </a:xfrm>
            <a:prstGeom prst="rect">
              <a:avLst/>
            </a:prstGeom>
            <a:solidFill>
              <a:srgbClr val="285A2C"/>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11" name="Rectangle 20"/>
            <p:cNvSpPr/>
            <p:nvPr/>
          </p:nvSpPr>
          <p:spPr>
            <a:xfrm rot="5400000">
              <a:off x="284987" y="-7620"/>
              <a:ext cx="45721" cy="60960"/>
            </a:xfrm>
            <a:prstGeom prst="rect">
              <a:avLst/>
            </a:prstGeom>
            <a:solidFill>
              <a:srgbClr val="F7991F"/>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12" name="Rectangle 21"/>
            <p:cNvSpPr/>
            <p:nvPr/>
          </p:nvSpPr>
          <p:spPr>
            <a:xfrm rot="5400000">
              <a:off x="146303" y="-7620"/>
              <a:ext cx="45721" cy="60960"/>
            </a:xfrm>
            <a:prstGeom prst="rect">
              <a:avLst/>
            </a:prstGeom>
            <a:solidFill>
              <a:srgbClr val="CF72AC"/>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sp>
          <p:nvSpPr>
            <p:cNvPr id="113" name="Rectangle 22"/>
            <p:cNvSpPr/>
            <p:nvPr/>
          </p:nvSpPr>
          <p:spPr>
            <a:xfrm rot="5400000">
              <a:off x="7619" y="-7620"/>
              <a:ext cx="45721" cy="60960"/>
            </a:xfrm>
            <a:prstGeom prst="rect">
              <a:avLst/>
            </a:prstGeom>
            <a:solidFill>
              <a:srgbClr val="A2ACAF"/>
            </a:solidFill>
            <a:ln w="12700" cap="flat">
              <a:noFill/>
              <a:miter lim="400000"/>
            </a:ln>
            <a:effectLst/>
          </p:spPr>
          <p:txBody>
            <a:bodyPr wrap="square" lIns="45719" tIns="45719" rIns="45719" bIns="45719" numCol="1" anchor="ctr">
              <a:noAutofit/>
            </a:bodyPr>
            <a:lstStyle/>
            <a:p>
              <a:pPr algn="ctr">
                <a:defRPr sz="1900">
                  <a:solidFill>
                    <a:srgbClr val="FFFFFF"/>
                  </a:solidFill>
                </a:defRPr>
              </a:pPr>
              <a:endParaRPr/>
            </a:p>
          </p:txBody>
        </p:sp>
      </p:grpSp>
      <p:sp>
        <p:nvSpPr>
          <p:cNvPr id="115" name="Slide Number"/>
          <p:cNvSpPr txBox="1">
            <a:spLocks noGrp="1"/>
          </p:cNvSpPr>
          <p:nvPr>
            <p:ph type="sldNum" sz="quarter" idx="2"/>
          </p:nvPr>
        </p:nvSpPr>
        <p:spPr>
          <a:xfrm>
            <a:off x="210820" y="6558148"/>
            <a:ext cx="127001" cy="127001"/>
          </a:xfrm>
          <a:prstGeom prst="rect">
            <a:avLst/>
          </a:prstGeom>
        </p:spPr>
        <p:txBody>
          <a:bodyPr lIns="0" tIns="0" rIns="0" bIns="0"/>
          <a:lstStyle>
            <a:lvl1pPr algn="ctr">
              <a:defRPr sz="800">
                <a:solidFill>
                  <a:srgbClr val="808080"/>
                </a:solidFill>
              </a:defRPr>
            </a:lvl1pPr>
          </a:lstStyle>
          <a:p>
            <a:fld id="{86CB4B4D-7CA3-9044-876B-883B54F8677D}" type="slidenum">
              <a:t>‹#›</a:t>
            </a:fld>
            <a:endParaRPr/>
          </a:p>
        </p:txBody>
      </p:sp>
      <p:sp>
        <p:nvSpPr>
          <p:cNvPr id="116" name="Body Level One…"/>
          <p:cNvSpPr txBox="1">
            <a:spLocks noGrp="1"/>
          </p:cNvSpPr>
          <p:nvPr>
            <p:ph type="body" sz="quarter" idx="1" hasCustomPrompt="1"/>
          </p:nvPr>
        </p:nvSpPr>
        <p:spPr>
          <a:xfrm>
            <a:off x="152400" y="993774"/>
            <a:ext cx="11887200" cy="457201"/>
          </a:xfrm>
          <a:prstGeom prst="rect">
            <a:avLst/>
          </a:prstGeom>
          <a:solidFill>
            <a:srgbClr val="A9D18E">
              <a:alpha val="20000"/>
            </a:srgbClr>
          </a:solidFill>
        </p:spPr>
        <p:txBody>
          <a:bodyPr anchor="ctr"/>
          <a:lstStyle>
            <a:lvl1pPr marL="0" indent="0" algn="ctr">
              <a:buSzTx/>
              <a:buFontTx/>
              <a:buNone/>
              <a:defRPr sz="1600" b="1"/>
            </a:lvl1pPr>
            <a:lvl2pPr marL="609600" indent="-152400" algn="ctr">
              <a:buFontTx/>
              <a:defRPr sz="1600" b="1"/>
            </a:lvl2pPr>
            <a:lvl3pPr marL="1097280" indent="-182880" algn="ctr">
              <a:buFontTx/>
              <a:defRPr sz="1600" b="1"/>
            </a:lvl3pPr>
            <a:lvl4pPr marL="1574800" indent="-203200" algn="ctr">
              <a:buFontTx/>
              <a:defRPr sz="1600" b="1"/>
            </a:lvl4pPr>
            <a:lvl5pPr marL="2032000" indent="-203200" algn="ctr">
              <a:buFontTx/>
              <a:defRPr sz="1600" b="1"/>
            </a:lvl5pPr>
          </a:lstStyle>
          <a:p>
            <a:r>
              <a:t>Subtitle</a:t>
            </a:r>
          </a:p>
          <a:p>
            <a:pPr lvl="1"/>
            <a:endParaRPr/>
          </a:p>
          <a:p>
            <a:pPr lvl="2"/>
            <a:endParaRPr/>
          </a:p>
          <a:p>
            <a:pPr lvl="3"/>
            <a:endParaRPr/>
          </a:p>
          <a:p>
            <a:pPr lvl="4"/>
            <a:endParaRPr/>
          </a:p>
        </p:txBody>
      </p:sp>
    </p:spTree>
    <p:extLst>
      <p:ext uri="{BB962C8B-B14F-4D97-AF65-F5344CB8AC3E}">
        <p14:creationId xmlns:p14="http://schemas.microsoft.com/office/powerpoint/2010/main" val="2472517369"/>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42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F12BD-B175-0C45-9436-9E9FC27E78AB}"/>
              </a:ext>
            </a:extLst>
          </p:cNvPr>
          <p:cNvSpPr>
            <a:spLocks noGrp="1"/>
          </p:cNvSpPr>
          <p:nvPr>
            <p:ph idx="1"/>
          </p:nvPr>
        </p:nvSpPr>
        <p:spPr>
          <a:xfrm>
            <a:off x="427158" y="996287"/>
            <a:ext cx="11340772" cy="4982931"/>
          </a:xfrm>
        </p:spPr>
        <p:txBody>
          <a:bodyPr/>
          <a:lstStyle>
            <a:lvl1pPr marL="228600" indent="-228600">
              <a:buFont typeface="Wingdings" pitchFamily="2" charset="2"/>
              <a:buChar char="ü"/>
              <a:defRPr sz="1800">
                <a:solidFill>
                  <a:schemeClr val="tx1">
                    <a:lumMod val="75000"/>
                    <a:lumOff val="25000"/>
                  </a:schemeClr>
                </a:solidFill>
              </a:defRPr>
            </a:lvl1pPr>
            <a:lvl2pPr marL="685800" indent="-228600">
              <a:buFont typeface="Courier New" panose="02070309020205020404" pitchFamily="49" charset="0"/>
              <a:buChar char="o"/>
              <a:defRPr sz="1600"/>
            </a:lvl2pPr>
            <a:lvl3pPr>
              <a:defRPr sz="1600"/>
            </a:lvl3pPr>
          </a:lstStyle>
          <a:p>
            <a:pPr lvl="0"/>
            <a:r>
              <a:rPr lang="en-US"/>
              <a:t>Click to edit Master text styles</a:t>
            </a:r>
          </a:p>
          <a:p>
            <a:pPr lvl="1"/>
            <a:r>
              <a:rPr lang="en-US"/>
              <a:t>Second level</a:t>
            </a:r>
          </a:p>
          <a:p>
            <a:pPr lvl="2"/>
            <a:r>
              <a:rPr lang="en-US"/>
              <a:t>Third level</a:t>
            </a:r>
          </a:p>
        </p:txBody>
      </p:sp>
      <p:sp>
        <p:nvSpPr>
          <p:cNvPr id="10" name="Title 1">
            <a:extLst>
              <a:ext uri="{FF2B5EF4-FFF2-40B4-BE49-F238E27FC236}">
                <a16:creationId xmlns:a16="http://schemas.microsoft.com/office/drawing/2014/main" id="{21DEB597-84EE-F540-A579-6EE90EB55002}"/>
              </a:ext>
            </a:extLst>
          </p:cNvPr>
          <p:cNvSpPr>
            <a:spLocks noGrp="1"/>
          </p:cNvSpPr>
          <p:nvPr>
            <p:ph type="title" hasCustomPrompt="1"/>
          </p:nvPr>
        </p:nvSpPr>
        <p:spPr>
          <a:xfrm>
            <a:off x="427158" y="72495"/>
            <a:ext cx="11337684" cy="664721"/>
          </a:xfrm>
          <a:prstGeom prst="rect">
            <a:avLst/>
          </a:prstGeom>
        </p:spPr>
        <p:txBody>
          <a:bodyPr>
            <a:normAutofit/>
          </a:bodyPr>
          <a:lstStyle>
            <a:lvl1pPr>
              <a:defRPr sz="2500"/>
            </a:lvl1pPr>
          </a:lstStyle>
          <a:p>
            <a:r>
              <a:rPr lang="en-US"/>
              <a:t>Heading</a:t>
            </a:r>
            <a:endParaRPr lang="en-GB"/>
          </a:p>
        </p:txBody>
      </p:sp>
      <p:sp>
        <p:nvSpPr>
          <p:cNvPr id="16" name="Text Placeholder 15">
            <a:extLst>
              <a:ext uri="{FF2B5EF4-FFF2-40B4-BE49-F238E27FC236}">
                <a16:creationId xmlns:a16="http://schemas.microsoft.com/office/drawing/2014/main" id="{75E12369-B151-9044-8B96-9AAAC95C510C}"/>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cxnSp>
        <p:nvCxnSpPr>
          <p:cNvPr id="4" name="Straight Connector 3">
            <a:extLst>
              <a:ext uri="{FF2B5EF4-FFF2-40B4-BE49-F238E27FC236}">
                <a16:creationId xmlns:a16="http://schemas.microsoft.com/office/drawing/2014/main" id="{50D1F878-7AA5-4895-A265-BFCFA0105C22}"/>
              </a:ext>
            </a:extLst>
          </p:cNvPr>
          <p:cNvCxnSpPr>
            <a:cxnSpLocks/>
          </p:cNvCxnSpPr>
          <p:nvPr userDrawn="1"/>
        </p:nvCxnSpPr>
        <p:spPr>
          <a:xfrm>
            <a:off x="427158" y="810663"/>
            <a:ext cx="11337684"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01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2AA476-335C-D441-838F-41EB7A42FD6E}"/>
              </a:ext>
            </a:extLst>
          </p:cNvPr>
          <p:cNvSpPr/>
          <p:nvPr userDrawn="1"/>
        </p:nvSpPr>
        <p:spPr>
          <a:xfrm>
            <a:off x="232229" y="132032"/>
            <a:ext cx="11836399" cy="969702"/>
          </a:xfrm>
          <a:prstGeom prst="rect">
            <a:avLst/>
          </a:prstGeom>
          <a:noFill/>
          <a:ln w="635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riangle 6">
            <a:extLst>
              <a:ext uri="{FF2B5EF4-FFF2-40B4-BE49-F238E27FC236}">
                <a16:creationId xmlns:a16="http://schemas.microsoft.com/office/drawing/2014/main" id="{0143CB0D-8CE1-AF4C-9DAE-FBA87E7F5958}"/>
              </a:ext>
            </a:extLst>
          </p:cNvPr>
          <p:cNvSpPr/>
          <p:nvPr userDrawn="1"/>
        </p:nvSpPr>
        <p:spPr>
          <a:xfrm rot="10800000">
            <a:off x="1005919" y="1101734"/>
            <a:ext cx="1077637" cy="294870"/>
          </a:xfrm>
          <a:prstGeom prst="triangle">
            <a:avLst>
              <a:gd name="adj" fmla="val 501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839F12BD-B175-0C45-9436-9E9FC27E78AB}"/>
              </a:ext>
            </a:extLst>
          </p:cNvPr>
          <p:cNvSpPr>
            <a:spLocks noGrp="1"/>
          </p:cNvSpPr>
          <p:nvPr userDrawn="1">
            <p:ph idx="1" hasCustomPrompt="1"/>
          </p:nvPr>
        </p:nvSpPr>
        <p:spPr>
          <a:xfrm>
            <a:off x="427158" y="1661286"/>
            <a:ext cx="11288592" cy="4245429"/>
          </a:xfrm>
        </p:spPr>
        <p:txBody>
          <a:bodyPr/>
          <a:lstStyle>
            <a:lvl1pPr marL="228600" indent="-228600">
              <a:buFont typeface="Wingdings" pitchFamily="2" charset="2"/>
              <a:buChar char="ü"/>
              <a:defRPr sz="1800">
                <a:solidFill>
                  <a:schemeClr val="tx1">
                    <a:lumMod val="75000"/>
                    <a:lumOff val="25000"/>
                  </a:schemeClr>
                </a:solidFill>
              </a:defRPr>
            </a:lvl1pPr>
            <a:lvl2pPr marL="685800" indent="-228600">
              <a:buFont typeface="Courier New" panose="02070309020205020404" pitchFamily="49" charset="0"/>
              <a:buChar char="o"/>
              <a:defRPr sz="1600"/>
            </a:lvl2pPr>
            <a:lvl3pPr>
              <a:defRPr sz="1600"/>
            </a:lvl3pPr>
          </a:lstStyle>
          <a:p>
            <a:pPr lvl="0"/>
            <a:r>
              <a:rPr lang="en-US"/>
              <a:t> Edit Master text styles</a:t>
            </a:r>
          </a:p>
          <a:p>
            <a:pPr lvl="1"/>
            <a:r>
              <a:rPr lang="en-US"/>
              <a:t>Second level</a:t>
            </a:r>
          </a:p>
          <a:p>
            <a:pPr lvl="2"/>
            <a:r>
              <a:rPr lang="en-US"/>
              <a:t>Third level</a:t>
            </a:r>
          </a:p>
        </p:txBody>
      </p:sp>
      <p:sp>
        <p:nvSpPr>
          <p:cNvPr id="10" name="Title 1">
            <a:extLst>
              <a:ext uri="{FF2B5EF4-FFF2-40B4-BE49-F238E27FC236}">
                <a16:creationId xmlns:a16="http://schemas.microsoft.com/office/drawing/2014/main" id="{9BF8540F-ED53-824E-BD2B-08C7F007916F}"/>
              </a:ext>
            </a:extLst>
          </p:cNvPr>
          <p:cNvSpPr>
            <a:spLocks noGrp="1"/>
          </p:cNvSpPr>
          <p:nvPr>
            <p:ph type="title" hasCustomPrompt="1"/>
          </p:nvPr>
        </p:nvSpPr>
        <p:spPr>
          <a:xfrm>
            <a:off x="490462" y="227057"/>
            <a:ext cx="9491825" cy="798879"/>
          </a:xfrm>
          <a:prstGeom prst="rect">
            <a:avLst/>
          </a:prstGeom>
        </p:spPr>
        <p:txBody>
          <a:bodyPr>
            <a:normAutofit/>
          </a:bodyPr>
          <a:lstStyle>
            <a:lvl1pPr>
              <a:defRPr sz="2500"/>
            </a:lvl1pPr>
          </a:lstStyle>
          <a:p>
            <a:r>
              <a:rPr lang="en-US"/>
              <a:t>Heading</a:t>
            </a:r>
            <a:endParaRPr lang="en-GB"/>
          </a:p>
        </p:txBody>
      </p:sp>
      <p:sp>
        <p:nvSpPr>
          <p:cNvPr id="11" name="Text Placeholder 75">
            <a:extLst>
              <a:ext uri="{FF2B5EF4-FFF2-40B4-BE49-F238E27FC236}">
                <a16:creationId xmlns:a16="http://schemas.microsoft.com/office/drawing/2014/main" id="{CF05F7EA-289C-F747-A9A5-CB86765C1BDE}"/>
              </a:ext>
            </a:extLst>
          </p:cNvPr>
          <p:cNvSpPr>
            <a:spLocks noGrp="1"/>
          </p:cNvSpPr>
          <p:nvPr>
            <p:ph type="body" sz="quarter" idx="11" hasCustomPrompt="1"/>
          </p:nvPr>
        </p:nvSpPr>
        <p:spPr>
          <a:xfrm>
            <a:off x="11385894" y="607753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12" name="Picture Placeholder 19">
            <a:extLst>
              <a:ext uri="{FF2B5EF4-FFF2-40B4-BE49-F238E27FC236}">
                <a16:creationId xmlns:a16="http://schemas.microsoft.com/office/drawing/2014/main" id="{22FE7450-12E2-9F4F-B7BF-5E2E59FA42A4}"/>
              </a:ext>
            </a:extLst>
          </p:cNvPr>
          <p:cNvSpPr>
            <a:spLocks noGrp="1"/>
          </p:cNvSpPr>
          <p:nvPr>
            <p:ph type="pic" sz="quarter" idx="17" hasCustomPrompt="1"/>
          </p:nvPr>
        </p:nvSpPr>
        <p:spPr>
          <a:xfrm>
            <a:off x="10177887" y="246128"/>
            <a:ext cx="1828800" cy="568325"/>
          </a:xfrm>
        </p:spPr>
        <p:txBody>
          <a:bodyPr/>
          <a:lstStyle/>
          <a:p>
            <a:r>
              <a:rPr lang="en-GB"/>
              <a:t>Client Logo</a:t>
            </a:r>
          </a:p>
        </p:txBody>
      </p:sp>
      <p:sp>
        <p:nvSpPr>
          <p:cNvPr id="13" name="Text Placeholder 15">
            <a:extLst>
              <a:ext uri="{FF2B5EF4-FFF2-40B4-BE49-F238E27FC236}">
                <a16:creationId xmlns:a16="http://schemas.microsoft.com/office/drawing/2014/main" id="{EE2F4B6E-CB0C-E24B-9D2F-74582649908B}"/>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264014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54129FBC-7F59-3F40-9DA1-D4FE6B0B1194}"/>
              </a:ext>
            </a:extLst>
          </p:cNvPr>
          <p:cNvSpPr/>
          <p:nvPr userDrawn="1"/>
        </p:nvSpPr>
        <p:spPr>
          <a:xfrm>
            <a:off x="947258" y="-3494"/>
            <a:ext cx="1795942" cy="6438526"/>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Parallelogram 3">
            <a:extLst>
              <a:ext uri="{FF2B5EF4-FFF2-40B4-BE49-F238E27FC236}">
                <a16:creationId xmlns:a16="http://schemas.microsoft.com/office/drawing/2014/main" id="{45456D69-32CF-404B-8659-FF752CDB04C0}"/>
              </a:ext>
            </a:extLst>
          </p:cNvPr>
          <p:cNvSpPr/>
          <p:nvPr userDrawn="1"/>
        </p:nvSpPr>
        <p:spPr>
          <a:xfrm rot="228870">
            <a:off x="1037174" y="-3355"/>
            <a:ext cx="77747" cy="6444146"/>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447F4A85-72D0-7942-9F1A-13F1DC3ADC39}"/>
              </a:ext>
            </a:extLst>
          </p:cNvPr>
          <p:cNvSpPr/>
          <p:nvPr userDrawn="1"/>
        </p:nvSpPr>
        <p:spPr>
          <a:xfrm>
            <a:off x="3041817" y="2647371"/>
            <a:ext cx="7250805" cy="1300767"/>
          </a:xfrm>
          <a:prstGeom prst="rect">
            <a:avLst/>
          </a:prstGeom>
          <a:noFill/>
          <a:ln w="2540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 Placeholder 75">
            <a:extLst>
              <a:ext uri="{FF2B5EF4-FFF2-40B4-BE49-F238E27FC236}">
                <a16:creationId xmlns:a16="http://schemas.microsoft.com/office/drawing/2014/main" id="{63B83803-E4D0-FA4F-9CAF-1D4F809AD87D}"/>
              </a:ext>
            </a:extLst>
          </p:cNvPr>
          <p:cNvSpPr>
            <a:spLocks noGrp="1"/>
          </p:cNvSpPr>
          <p:nvPr>
            <p:ph type="body" sz="quarter" idx="11" hasCustomPrompt="1"/>
          </p:nvPr>
        </p:nvSpPr>
        <p:spPr>
          <a:xfrm>
            <a:off x="11385894" y="607753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8" name="Picture Placeholder 19">
            <a:extLst>
              <a:ext uri="{FF2B5EF4-FFF2-40B4-BE49-F238E27FC236}">
                <a16:creationId xmlns:a16="http://schemas.microsoft.com/office/drawing/2014/main" id="{E2961D06-62EE-D94A-A033-BF30E3A36B45}"/>
              </a:ext>
            </a:extLst>
          </p:cNvPr>
          <p:cNvSpPr>
            <a:spLocks noGrp="1"/>
          </p:cNvSpPr>
          <p:nvPr>
            <p:ph type="pic" sz="quarter" idx="17" hasCustomPrompt="1"/>
          </p:nvPr>
        </p:nvSpPr>
        <p:spPr>
          <a:xfrm>
            <a:off x="10177887" y="246128"/>
            <a:ext cx="1828800" cy="568325"/>
          </a:xfrm>
        </p:spPr>
        <p:txBody>
          <a:bodyPr/>
          <a:lstStyle/>
          <a:p>
            <a:r>
              <a:rPr lang="en-GB"/>
              <a:t>Client Logo</a:t>
            </a:r>
          </a:p>
        </p:txBody>
      </p:sp>
      <p:sp>
        <p:nvSpPr>
          <p:cNvPr id="9" name="Title 1">
            <a:extLst>
              <a:ext uri="{FF2B5EF4-FFF2-40B4-BE49-F238E27FC236}">
                <a16:creationId xmlns:a16="http://schemas.microsoft.com/office/drawing/2014/main" id="{43EC1F86-415D-F343-AD02-8E4DBA734464}"/>
              </a:ext>
            </a:extLst>
          </p:cNvPr>
          <p:cNvSpPr>
            <a:spLocks noGrp="1"/>
          </p:cNvSpPr>
          <p:nvPr>
            <p:ph type="title" hasCustomPrompt="1"/>
          </p:nvPr>
        </p:nvSpPr>
        <p:spPr>
          <a:xfrm>
            <a:off x="3158791" y="2898314"/>
            <a:ext cx="6957104" cy="798879"/>
          </a:xfrm>
          <a:prstGeom prst="rect">
            <a:avLst/>
          </a:prstGeom>
        </p:spPr>
        <p:txBody>
          <a:bodyPr>
            <a:normAutofit/>
          </a:bodyPr>
          <a:lstStyle>
            <a:lvl1pPr>
              <a:defRPr sz="3200">
                <a:solidFill>
                  <a:schemeClr val="tx1">
                    <a:lumMod val="75000"/>
                    <a:lumOff val="25000"/>
                  </a:schemeClr>
                </a:solidFill>
              </a:defRPr>
            </a:lvl1pPr>
          </a:lstStyle>
          <a:p>
            <a:r>
              <a:rPr lang="en-US"/>
              <a:t>Section Header</a:t>
            </a:r>
            <a:endParaRPr lang="en-GB"/>
          </a:p>
        </p:txBody>
      </p:sp>
    </p:spTree>
    <p:extLst>
      <p:ext uri="{BB962C8B-B14F-4D97-AF65-F5344CB8AC3E}">
        <p14:creationId xmlns:p14="http://schemas.microsoft.com/office/powerpoint/2010/main" val="364002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E655C9-5CD6-9B49-ABB4-BC3D6138A7CF}"/>
              </a:ext>
            </a:extLst>
          </p:cNvPr>
          <p:cNvSpPr/>
          <p:nvPr userDrawn="1"/>
        </p:nvSpPr>
        <p:spPr>
          <a:xfrm>
            <a:off x="455534" y="1272294"/>
            <a:ext cx="5575860" cy="580424"/>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64A19502-DC5E-D545-B9AD-17CAAEA6512A}"/>
              </a:ext>
            </a:extLst>
          </p:cNvPr>
          <p:cNvSpPr/>
          <p:nvPr userDrawn="1"/>
        </p:nvSpPr>
        <p:spPr>
          <a:xfrm>
            <a:off x="427158" y="930911"/>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10" name="Title 1">
            <a:extLst>
              <a:ext uri="{FF2B5EF4-FFF2-40B4-BE49-F238E27FC236}">
                <a16:creationId xmlns:a16="http://schemas.microsoft.com/office/drawing/2014/main" id="{61E59708-403F-694B-921D-75081A56FA39}"/>
              </a:ext>
            </a:extLst>
          </p:cNvPr>
          <p:cNvSpPr>
            <a:spLocks noGrp="1"/>
          </p:cNvSpPr>
          <p:nvPr>
            <p:ph type="title" hasCustomPrompt="1"/>
          </p:nvPr>
        </p:nvSpPr>
        <p:spPr>
          <a:xfrm>
            <a:off x="427158" y="72495"/>
            <a:ext cx="9491825" cy="915592"/>
          </a:xfrm>
          <a:prstGeom prst="rect">
            <a:avLst/>
          </a:prstGeom>
        </p:spPr>
        <p:txBody>
          <a:bodyPr>
            <a:normAutofit/>
          </a:bodyPr>
          <a:lstStyle>
            <a:lvl1pPr>
              <a:defRPr sz="2500"/>
            </a:lvl1pPr>
          </a:lstStyle>
          <a:p>
            <a:r>
              <a:rPr lang="en-US"/>
              <a:t>Heading</a:t>
            </a:r>
            <a:endParaRPr lang="en-GB"/>
          </a:p>
        </p:txBody>
      </p:sp>
      <p:sp>
        <p:nvSpPr>
          <p:cNvPr id="12" name="Content Placeholder 2">
            <a:extLst>
              <a:ext uri="{FF2B5EF4-FFF2-40B4-BE49-F238E27FC236}">
                <a16:creationId xmlns:a16="http://schemas.microsoft.com/office/drawing/2014/main" id="{649A65F1-B4DF-0340-A3D8-75150FC93B53}"/>
              </a:ext>
            </a:extLst>
          </p:cNvPr>
          <p:cNvSpPr>
            <a:spLocks noGrp="1"/>
          </p:cNvSpPr>
          <p:nvPr>
            <p:ph sz="half" idx="12"/>
          </p:nvPr>
        </p:nvSpPr>
        <p:spPr>
          <a:xfrm>
            <a:off x="458349" y="1985987"/>
            <a:ext cx="5573045" cy="3857602"/>
          </a:xfrm>
          <a:noFill/>
        </p:spPr>
        <p:txBody>
          <a:bodyPr/>
          <a:lstStyle>
            <a:lvl1pPr>
              <a:defRPr sz="1800"/>
            </a:lvl1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382A6906-558C-DC40-B537-4427E40F344B}"/>
              </a:ext>
            </a:extLst>
          </p:cNvPr>
          <p:cNvSpPr>
            <a:spLocks noGrp="1"/>
          </p:cNvSpPr>
          <p:nvPr>
            <p:ph type="body" sz="quarter" idx="13" hasCustomPrompt="1"/>
          </p:nvPr>
        </p:nvSpPr>
        <p:spPr>
          <a:xfrm>
            <a:off x="593028" y="1347012"/>
            <a:ext cx="5241303" cy="392113"/>
          </a:xfrm>
        </p:spPr>
        <p:txBody>
          <a:bodyPr/>
          <a:lstStyle>
            <a:lvl1pPr marL="0" indent="0">
              <a:buFontTx/>
              <a:buNone/>
              <a:defRPr>
                <a:solidFill>
                  <a:schemeClr val="bg1"/>
                </a:solidFill>
              </a:defRPr>
            </a:lvl1pPr>
          </a:lstStyle>
          <a:p>
            <a:pPr lvl="0"/>
            <a:r>
              <a:rPr lang="en-US"/>
              <a:t>Subheading</a:t>
            </a:r>
          </a:p>
        </p:txBody>
      </p:sp>
      <p:sp>
        <p:nvSpPr>
          <p:cNvPr id="14" name="Rectangle 13">
            <a:extLst>
              <a:ext uri="{FF2B5EF4-FFF2-40B4-BE49-F238E27FC236}">
                <a16:creationId xmlns:a16="http://schemas.microsoft.com/office/drawing/2014/main" id="{F7D9AC8F-65F0-0846-A722-E4EAAE777EB9}"/>
              </a:ext>
            </a:extLst>
          </p:cNvPr>
          <p:cNvSpPr/>
          <p:nvPr userDrawn="1"/>
        </p:nvSpPr>
        <p:spPr>
          <a:xfrm>
            <a:off x="6181545" y="1273597"/>
            <a:ext cx="5560423" cy="580424"/>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4">
            <a:extLst>
              <a:ext uri="{FF2B5EF4-FFF2-40B4-BE49-F238E27FC236}">
                <a16:creationId xmlns:a16="http://schemas.microsoft.com/office/drawing/2014/main" id="{A129B69B-9B06-8D4B-92EC-858885FC6525}"/>
              </a:ext>
            </a:extLst>
          </p:cNvPr>
          <p:cNvSpPr>
            <a:spLocks noGrp="1"/>
          </p:cNvSpPr>
          <p:nvPr>
            <p:ph type="body" sz="quarter" idx="14" hasCustomPrompt="1"/>
          </p:nvPr>
        </p:nvSpPr>
        <p:spPr>
          <a:xfrm>
            <a:off x="6336936" y="1366449"/>
            <a:ext cx="5237018" cy="392113"/>
          </a:xfrm>
        </p:spPr>
        <p:txBody>
          <a:bodyPr/>
          <a:lstStyle>
            <a:lvl1pPr marL="0" indent="0">
              <a:buFontTx/>
              <a:buNone/>
              <a:defRPr>
                <a:solidFill>
                  <a:schemeClr val="bg1"/>
                </a:solidFill>
              </a:defRPr>
            </a:lvl1pPr>
          </a:lstStyle>
          <a:p>
            <a:pPr lvl="0"/>
            <a:r>
              <a:rPr lang="en-US"/>
              <a:t>Subheading</a:t>
            </a:r>
          </a:p>
        </p:txBody>
      </p:sp>
      <p:sp>
        <p:nvSpPr>
          <p:cNvPr id="16" name="Text Placeholder 75">
            <a:extLst>
              <a:ext uri="{FF2B5EF4-FFF2-40B4-BE49-F238E27FC236}">
                <a16:creationId xmlns:a16="http://schemas.microsoft.com/office/drawing/2014/main" id="{7D4BC085-B243-E546-B4AC-336CE7ABE7C1}"/>
              </a:ext>
            </a:extLst>
          </p:cNvPr>
          <p:cNvSpPr>
            <a:spLocks noGrp="1"/>
          </p:cNvSpPr>
          <p:nvPr>
            <p:ph type="body" sz="quarter" idx="1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20" name="Picture Placeholder 19">
            <a:extLst>
              <a:ext uri="{FF2B5EF4-FFF2-40B4-BE49-F238E27FC236}">
                <a16:creationId xmlns:a16="http://schemas.microsoft.com/office/drawing/2014/main" id="{BCDA0D98-1803-3E40-80AF-21F6CAD12EF2}"/>
              </a:ext>
            </a:extLst>
          </p:cNvPr>
          <p:cNvSpPr>
            <a:spLocks noGrp="1"/>
          </p:cNvSpPr>
          <p:nvPr>
            <p:ph type="pic" sz="quarter" idx="17" hasCustomPrompt="1"/>
          </p:nvPr>
        </p:nvSpPr>
        <p:spPr>
          <a:xfrm>
            <a:off x="10177887" y="246128"/>
            <a:ext cx="1828800" cy="568325"/>
          </a:xfrm>
        </p:spPr>
        <p:txBody>
          <a:bodyPr/>
          <a:lstStyle/>
          <a:p>
            <a:r>
              <a:rPr lang="en-GB"/>
              <a:t>Client Logo</a:t>
            </a:r>
          </a:p>
        </p:txBody>
      </p:sp>
      <p:sp>
        <p:nvSpPr>
          <p:cNvPr id="21" name="Text Placeholder 15">
            <a:extLst>
              <a:ext uri="{FF2B5EF4-FFF2-40B4-BE49-F238E27FC236}">
                <a16:creationId xmlns:a16="http://schemas.microsoft.com/office/drawing/2014/main" id="{7D4E2F22-D334-A24C-8806-BE269966B9F4}"/>
              </a:ext>
            </a:extLst>
          </p:cNvPr>
          <p:cNvSpPr>
            <a:spLocks noGrp="1"/>
          </p:cNvSpPr>
          <p:nvPr>
            <p:ph type="body" sz="quarter" idx="18" hasCustomPrompt="1"/>
          </p:nvPr>
        </p:nvSpPr>
        <p:spPr>
          <a:xfrm>
            <a:off x="455534" y="6074979"/>
            <a:ext cx="6072187" cy="279400"/>
          </a:xfrm>
        </p:spPr>
        <p:txBody>
          <a:bodyPr>
            <a:normAutofit/>
          </a:bodyPr>
          <a:lstStyle>
            <a:lvl1pPr marL="0" indent="0">
              <a:buFontTx/>
              <a:buNone/>
              <a:defRPr sz="900"/>
            </a:lvl1pPr>
          </a:lstStyle>
          <a:p>
            <a:pPr lvl="0"/>
            <a:r>
              <a:rPr lang="en-GB"/>
              <a:t>In case of Source</a:t>
            </a:r>
          </a:p>
        </p:txBody>
      </p:sp>
      <p:sp>
        <p:nvSpPr>
          <p:cNvPr id="22" name="Content Placeholder 2">
            <a:extLst>
              <a:ext uri="{FF2B5EF4-FFF2-40B4-BE49-F238E27FC236}">
                <a16:creationId xmlns:a16="http://schemas.microsoft.com/office/drawing/2014/main" id="{8F0F55DB-F547-7640-9A49-C5FC212E678C}"/>
              </a:ext>
            </a:extLst>
          </p:cNvPr>
          <p:cNvSpPr>
            <a:spLocks noGrp="1"/>
          </p:cNvSpPr>
          <p:nvPr>
            <p:ph sz="half" idx="19"/>
          </p:nvPr>
        </p:nvSpPr>
        <p:spPr>
          <a:xfrm>
            <a:off x="6168923" y="1985986"/>
            <a:ext cx="5573045" cy="3857603"/>
          </a:xfrm>
          <a:noFill/>
        </p:spPr>
        <p:txBody>
          <a:bodyPr/>
          <a:lstStyle>
            <a:lvl1pPr>
              <a:defRPr sz="1800"/>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607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9" name="Text Placeholder 75">
            <a:extLst>
              <a:ext uri="{FF2B5EF4-FFF2-40B4-BE49-F238E27FC236}">
                <a16:creationId xmlns:a16="http://schemas.microsoft.com/office/drawing/2014/main" id="{702D01D4-01ED-A746-85E4-3C1B23CAF020}"/>
              </a:ext>
            </a:extLst>
          </p:cNvPr>
          <p:cNvSpPr>
            <a:spLocks noGrp="1"/>
          </p:cNvSpPr>
          <p:nvPr>
            <p:ph type="body" sz="quarter" idx="1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23" name="Rectangle 22">
            <a:extLst>
              <a:ext uri="{FF2B5EF4-FFF2-40B4-BE49-F238E27FC236}">
                <a16:creationId xmlns:a16="http://schemas.microsoft.com/office/drawing/2014/main" id="{97938D3E-9F82-6243-AA5E-4D1DCC5BAEF2}"/>
              </a:ext>
            </a:extLst>
          </p:cNvPr>
          <p:cNvSpPr/>
          <p:nvPr userDrawn="1"/>
        </p:nvSpPr>
        <p:spPr>
          <a:xfrm>
            <a:off x="232229" y="132032"/>
            <a:ext cx="11836399" cy="969702"/>
          </a:xfrm>
          <a:prstGeom prst="rect">
            <a:avLst/>
          </a:prstGeom>
          <a:noFill/>
          <a:ln w="635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riangle 23">
            <a:extLst>
              <a:ext uri="{FF2B5EF4-FFF2-40B4-BE49-F238E27FC236}">
                <a16:creationId xmlns:a16="http://schemas.microsoft.com/office/drawing/2014/main" id="{118F4D2A-B40E-074B-A14E-0F4C5F68F9FB}"/>
              </a:ext>
            </a:extLst>
          </p:cNvPr>
          <p:cNvSpPr/>
          <p:nvPr userDrawn="1"/>
        </p:nvSpPr>
        <p:spPr>
          <a:xfrm rot="10800000">
            <a:off x="1005919" y="1101734"/>
            <a:ext cx="1077637" cy="294870"/>
          </a:xfrm>
          <a:prstGeom prst="triangle">
            <a:avLst>
              <a:gd name="adj" fmla="val 501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itle 1">
            <a:extLst>
              <a:ext uri="{FF2B5EF4-FFF2-40B4-BE49-F238E27FC236}">
                <a16:creationId xmlns:a16="http://schemas.microsoft.com/office/drawing/2014/main" id="{B70BB544-EADC-A24F-873B-5BA418247E63}"/>
              </a:ext>
            </a:extLst>
          </p:cNvPr>
          <p:cNvSpPr>
            <a:spLocks noGrp="1"/>
          </p:cNvSpPr>
          <p:nvPr>
            <p:ph type="title" hasCustomPrompt="1"/>
          </p:nvPr>
        </p:nvSpPr>
        <p:spPr>
          <a:xfrm>
            <a:off x="490462" y="227057"/>
            <a:ext cx="9491825" cy="798879"/>
          </a:xfrm>
          <a:prstGeom prst="rect">
            <a:avLst/>
          </a:prstGeom>
        </p:spPr>
        <p:txBody>
          <a:bodyPr>
            <a:normAutofit/>
          </a:bodyPr>
          <a:lstStyle>
            <a:lvl1pPr>
              <a:defRPr sz="2500"/>
            </a:lvl1pPr>
          </a:lstStyle>
          <a:p>
            <a:r>
              <a:rPr lang="en-US"/>
              <a:t>Heading</a:t>
            </a:r>
            <a:endParaRPr lang="en-GB"/>
          </a:p>
        </p:txBody>
      </p:sp>
      <p:sp>
        <p:nvSpPr>
          <p:cNvPr id="26" name="Picture Placeholder 19">
            <a:extLst>
              <a:ext uri="{FF2B5EF4-FFF2-40B4-BE49-F238E27FC236}">
                <a16:creationId xmlns:a16="http://schemas.microsoft.com/office/drawing/2014/main" id="{9EA93ADF-76ED-CA47-9034-B0A75AC079ED}"/>
              </a:ext>
            </a:extLst>
          </p:cNvPr>
          <p:cNvSpPr>
            <a:spLocks noGrp="1"/>
          </p:cNvSpPr>
          <p:nvPr>
            <p:ph type="pic" sz="quarter" idx="17" hasCustomPrompt="1"/>
          </p:nvPr>
        </p:nvSpPr>
        <p:spPr>
          <a:xfrm>
            <a:off x="10177887" y="246128"/>
            <a:ext cx="1828800" cy="568325"/>
          </a:xfrm>
        </p:spPr>
        <p:txBody>
          <a:bodyPr/>
          <a:lstStyle/>
          <a:p>
            <a:r>
              <a:rPr lang="en-GB"/>
              <a:t>Client Logo</a:t>
            </a:r>
          </a:p>
        </p:txBody>
      </p:sp>
      <p:sp>
        <p:nvSpPr>
          <p:cNvPr id="28" name="Text Placeholder 15">
            <a:extLst>
              <a:ext uri="{FF2B5EF4-FFF2-40B4-BE49-F238E27FC236}">
                <a16:creationId xmlns:a16="http://schemas.microsoft.com/office/drawing/2014/main" id="{045822DF-ED52-B444-8EF6-63EB62C3FD33}"/>
              </a:ext>
            </a:extLst>
          </p:cNvPr>
          <p:cNvSpPr>
            <a:spLocks noGrp="1"/>
          </p:cNvSpPr>
          <p:nvPr>
            <p:ph type="body" sz="quarter" idx="18"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
        <p:nvSpPr>
          <p:cNvPr id="29" name="Rectangle 28">
            <a:extLst>
              <a:ext uri="{FF2B5EF4-FFF2-40B4-BE49-F238E27FC236}">
                <a16:creationId xmlns:a16="http://schemas.microsoft.com/office/drawing/2014/main" id="{04011597-B58E-0847-AEAB-E1F356D2DDBC}"/>
              </a:ext>
            </a:extLst>
          </p:cNvPr>
          <p:cNvSpPr/>
          <p:nvPr userDrawn="1"/>
        </p:nvSpPr>
        <p:spPr>
          <a:xfrm>
            <a:off x="427158" y="1569497"/>
            <a:ext cx="5573045" cy="580424"/>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ontent Placeholder 2">
            <a:extLst>
              <a:ext uri="{FF2B5EF4-FFF2-40B4-BE49-F238E27FC236}">
                <a16:creationId xmlns:a16="http://schemas.microsoft.com/office/drawing/2014/main" id="{B9013668-265E-A948-B197-A289B586597E}"/>
              </a:ext>
            </a:extLst>
          </p:cNvPr>
          <p:cNvSpPr>
            <a:spLocks noGrp="1"/>
          </p:cNvSpPr>
          <p:nvPr>
            <p:ph sz="half" idx="12"/>
          </p:nvPr>
        </p:nvSpPr>
        <p:spPr>
          <a:xfrm>
            <a:off x="429973" y="2283190"/>
            <a:ext cx="5573045" cy="3610575"/>
          </a:xfrm>
          <a:noFill/>
        </p:spPr>
        <p:txBody>
          <a:bodyPr/>
          <a:lstStyle>
            <a:lvl1pPr>
              <a:defRPr sz="1800"/>
            </a:lvl1pPr>
          </a:lstStyle>
          <a:p>
            <a:pPr lvl="0"/>
            <a:r>
              <a:rPr lang="en-US"/>
              <a:t>Click to edit Master text styles</a:t>
            </a:r>
          </a:p>
          <a:p>
            <a:pPr lvl="1"/>
            <a:r>
              <a:rPr lang="en-US"/>
              <a:t>Second level</a:t>
            </a:r>
          </a:p>
          <a:p>
            <a:pPr lvl="2"/>
            <a:r>
              <a:rPr lang="en-US"/>
              <a:t>Third level</a:t>
            </a:r>
          </a:p>
        </p:txBody>
      </p:sp>
      <p:sp>
        <p:nvSpPr>
          <p:cNvPr id="31" name="Text Placeholder 4">
            <a:extLst>
              <a:ext uri="{FF2B5EF4-FFF2-40B4-BE49-F238E27FC236}">
                <a16:creationId xmlns:a16="http://schemas.microsoft.com/office/drawing/2014/main" id="{E89CF70E-B68A-DE42-9867-A0419D232F45}"/>
              </a:ext>
            </a:extLst>
          </p:cNvPr>
          <p:cNvSpPr>
            <a:spLocks noGrp="1"/>
          </p:cNvSpPr>
          <p:nvPr>
            <p:ph type="body" sz="quarter" idx="13" hasCustomPrompt="1"/>
          </p:nvPr>
        </p:nvSpPr>
        <p:spPr>
          <a:xfrm>
            <a:off x="564652" y="1644215"/>
            <a:ext cx="5241303" cy="392113"/>
          </a:xfrm>
        </p:spPr>
        <p:txBody>
          <a:bodyPr/>
          <a:lstStyle>
            <a:lvl1pPr marL="0" indent="0">
              <a:buFontTx/>
              <a:buNone/>
              <a:defRPr>
                <a:solidFill>
                  <a:schemeClr val="bg1"/>
                </a:solidFill>
              </a:defRPr>
            </a:lvl1pPr>
          </a:lstStyle>
          <a:p>
            <a:pPr lvl="0"/>
            <a:r>
              <a:rPr lang="en-US"/>
              <a:t>Subheading</a:t>
            </a:r>
          </a:p>
        </p:txBody>
      </p:sp>
      <p:sp>
        <p:nvSpPr>
          <p:cNvPr id="32" name="Rectangle 31">
            <a:extLst>
              <a:ext uri="{FF2B5EF4-FFF2-40B4-BE49-F238E27FC236}">
                <a16:creationId xmlns:a16="http://schemas.microsoft.com/office/drawing/2014/main" id="{ABF45BBE-91C8-9C4C-A3BE-164011E4533E}"/>
              </a:ext>
            </a:extLst>
          </p:cNvPr>
          <p:cNvSpPr/>
          <p:nvPr userDrawn="1"/>
        </p:nvSpPr>
        <p:spPr>
          <a:xfrm>
            <a:off x="6137697" y="1570800"/>
            <a:ext cx="5575895" cy="580424"/>
          </a:xfrm>
          <a:prstGeom prst="rect">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 Placeholder 4">
            <a:extLst>
              <a:ext uri="{FF2B5EF4-FFF2-40B4-BE49-F238E27FC236}">
                <a16:creationId xmlns:a16="http://schemas.microsoft.com/office/drawing/2014/main" id="{DE09DB6E-C00C-4845-849F-DAF8C95502E5}"/>
              </a:ext>
            </a:extLst>
          </p:cNvPr>
          <p:cNvSpPr>
            <a:spLocks noGrp="1"/>
          </p:cNvSpPr>
          <p:nvPr>
            <p:ph type="body" sz="quarter" idx="14" hasCustomPrompt="1"/>
          </p:nvPr>
        </p:nvSpPr>
        <p:spPr>
          <a:xfrm>
            <a:off x="6308560" y="1663652"/>
            <a:ext cx="5237018" cy="392113"/>
          </a:xfrm>
        </p:spPr>
        <p:txBody>
          <a:bodyPr/>
          <a:lstStyle>
            <a:lvl1pPr marL="0" indent="0">
              <a:buFontTx/>
              <a:buNone/>
              <a:defRPr>
                <a:solidFill>
                  <a:schemeClr val="bg1"/>
                </a:solidFill>
              </a:defRPr>
            </a:lvl1pPr>
          </a:lstStyle>
          <a:p>
            <a:pPr lvl="0"/>
            <a:r>
              <a:rPr lang="en-US"/>
              <a:t>Subheading</a:t>
            </a:r>
          </a:p>
        </p:txBody>
      </p:sp>
      <p:sp>
        <p:nvSpPr>
          <p:cNvPr id="34" name="Content Placeholder 2">
            <a:extLst>
              <a:ext uri="{FF2B5EF4-FFF2-40B4-BE49-F238E27FC236}">
                <a16:creationId xmlns:a16="http://schemas.microsoft.com/office/drawing/2014/main" id="{5B3555E2-9B7B-5E49-87D3-DDE944B65F9F}"/>
              </a:ext>
            </a:extLst>
          </p:cNvPr>
          <p:cNvSpPr>
            <a:spLocks noGrp="1"/>
          </p:cNvSpPr>
          <p:nvPr>
            <p:ph sz="half" idx="19"/>
          </p:nvPr>
        </p:nvSpPr>
        <p:spPr>
          <a:xfrm>
            <a:off x="6140547" y="2283190"/>
            <a:ext cx="5573045" cy="3610575"/>
          </a:xfrm>
          <a:noFill/>
        </p:spPr>
        <p:txBody>
          <a:bodyPr/>
          <a:lstStyle>
            <a:lvl1pPr>
              <a:defRPr sz="1800"/>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611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8C659B8-4846-9A49-A727-B0140F44508B}"/>
              </a:ext>
            </a:extLst>
          </p:cNvPr>
          <p:cNvSpPr>
            <a:spLocks noGrp="1"/>
          </p:cNvSpPr>
          <p:nvPr>
            <p:ph sz="half" idx="2"/>
          </p:nvPr>
        </p:nvSpPr>
        <p:spPr>
          <a:xfrm>
            <a:off x="692453" y="2221838"/>
            <a:ext cx="5157787" cy="3742223"/>
          </a:xfrm>
        </p:spPr>
        <p:txBody>
          <a:bodyPr/>
          <a:lstStyle/>
          <a:p>
            <a:pPr lvl="0"/>
            <a:r>
              <a:rPr lang="en-US"/>
              <a:t>Click to edit Master text styles</a:t>
            </a:r>
          </a:p>
          <a:p>
            <a:pPr lvl="1"/>
            <a:r>
              <a:rPr lang="en-US"/>
              <a:t>Second level</a:t>
            </a:r>
          </a:p>
          <a:p>
            <a:pPr lvl="2"/>
            <a:r>
              <a:rPr lang="en-US"/>
              <a:t>Third level</a:t>
            </a:r>
          </a:p>
        </p:txBody>
      </p:sp>
      <p:sp>
        <p:nvSpPr>
          <p:cNvPr id="6" name="Content Placeholder 5">
            <a:extLst>
              <a:ext uri="{FF2B5EF4-FFF2-40B4-BE49-F238E27FC236}">
                <a16:creationId xmlns:a16="http://schemas.microsoft.com/office/drawing/2014/main" id="{E5124DA8-6476-6746-9D06-199C49CA3066}"/>
              </a:ext>
            </a:extLst>
          </p:cNvPr>
          <p:cNvSpPr>
            <a:spLocks noGrp="1"/>
          </p:cNvSpPr>
          <p:nvPr>
            <p:ph sz="quarter" idx="4"/>
          </p:nvPr>
        </p:nvSpPr>
        <p:spPr>
          <a:xfrm>
            <a:off x="6171595" y="2221836"/>
            <a:ext cx="5183188" cy="3742225"/>
          </a:xfrm>
        </p:spPr>
        <p:txBody>
          <a:bodyPr/>
          <a:lstStyle/>
          <a:p>
            <a:pPr lvl="0"/>
            <a:r>
              <a:rPr lang="en-US"/>
              <a:t>Click to edit Master text styles</a:t>
            </a:r>
          </a:p>
          <a:p>
            <a:pPr lvl="1"/>
            <a:r>
              <a:rPr lang="en-US"/>
              <a:t>Second level</a:t>
            </a:r>
          </a:p>
          <a:p>
            <a:pPr lvl="2"/>
            <a:r>
              <a:rPr lang="en-US"/>
              <a:t>Third level</a:t>
            </a:r>
          </a:p>
        </p:txBody>
      </p:sp>
      <p:cxnSp>
        <p:nvCxnSpPr>
          <p:cNvPr id="9" name="Straight Connector 8">
            <a:extLst>
              <a:ext uri="{FF2B5EF4-FFF2-40B4-BE49-F238E27FC236}">
                <a16:creationId xmlns:a16="http://schemas.microsoft.com/office/drawing/2014/main" id="{9DD687E8-F764-524F-878D-FDCE9E8AAC52}"/>
              </a:ext>
            </a:extLst>
          </p:cNvPr>
          <p:cNvCxnSpPr>
            <a:cxnSpLocks/>
          </p:cNvCxnSpPr>
          <p:nvPr userDrawn="1"/>
        </p:nvCxnSpPr>
        <p:spPr>
          <a:xfrm flipH="1">
            <a:off x="427158" y="1604962"/>
            <a:ext cx="5570416" cy="0"/>
          </a:xfrm>
          <a:prstGeom prst="line">
            <a:avLst/>
          </a:prstGeom>
          <a:ln w="38100">
            <a:solidFill>
              <a:schemeClr val="bg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0" name="Chevron 9">
            <a:extLst>
              <a:ext uri="{FF2B5EF4-FFF2-40B4-BE49-F238E27FC236}">
                <a16:creationId xmlns:a16="http://schemas.microsoft.com/office/drawing/2014/main" id="{30C28B61-7E46-314F-A6E2-8169009466FC}"/>
              </a:ext>
            </a:extLst>
          </p:cNvPr>
          <p:cNvSpPr/>
          <p:nvPr userDrawn="1"/>
        </p:nvSpPr>
        <p:spPr>
          <a:xfrm>
            <a:off x="1970008" y="1365820"/>
            <a:ext cx="2602679" cy="48409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latin typeface="Lato Light" panose="020F0502020204030203" pitchFamily="34" charset="0"/>
            </a:endParaRPr>
          </a:p>
        </p:txBody>
      </p:sp>
      <p:sp>
        <p:nvSpPr>
          <p:cNvPr id="11" name="TextBox 10">
            <a:extLst>
              <a:ext uri="{FF2B5EF4-FFF2-40B4-BE49-F238E27FC236}">
                <a16:creationId xmlns:a16="http://schemas.microsoft.com/office/drawing/2014/main" id="{1060E9F2-A2EB-7743-8B52-1C50286D61CB}"/>
              </a:ext>
            </a:extLst>
          </p:cNvPr>
          <p:cNvSpPr txBox="1"/>
          <p:nvPr userDrawn="1"/>
        </p:nvSpPr>
        <p:spPr>
          <a:xfrm>
            <a:off x="2488921" y="1409156"/>
            <a:ext cx="1564852" cy="400110"/>
          </a:xfrm>
          <a:prstGeom prst="rect">
            <a:avLst/>
          </a:prstGeom>
          <a:noFill/>
        </p:spPr>
        <p:txBody>
          <a:bodyPr wrap="none" rtlCol="0" anchor="ctr" anchorCtr="0">
            <a:spAutoFit/>
          </a:bodyPr>
          <a:lstStyle/>
          <a:p>
            <a:pPr algn="ctr"/>
            <a:r>
              <a:rPr lang="en-US" sz="2000" b="1">
                <a:solidFill>
                  <a:schemeClr val="bg1"/>
                </a:solidFill>
                <a:latin typeface="Futura Md BT Medium" panose="020B0602020204020303" pitchFamily="34" charset="0"/>
                <a:ea typeface="League Spartan" charset="0"/>
                <a:cs typeface="Poppins" pitchFamily="2" charset="77"/>
              </a:rPr>
              <a:t>OPTION 01</a:t>
            </a:r>
          </a:p>
        </p:txBody>
      </p:sp>
      <p:cxnSp>
        <p:nvCxnSpPr>
          <p:cNvPr id="12" name="Straight Connector 11">
            <a:extLst>
              <a:ext uri="{FF2B5EF4-FFF2-40B4-BE49-F238E27FC236}">
                <a16:creationId xmlns:a16="http://schemas.microsoft.com/office/drawing/2014/main" id="{45DA6C02-EE1A-6846-BD03-D03608D55A70}"/>
              </a:ext>
            </a:extLst>
          </p:cNvPr>
          <p:cNvCxnSpPr>
            <a:cxnSpLocks/>
          </p:cNvCxnSpPr>
          <p:nvPr userDrawn="1"/>
        </p:nvCxnSpPr>
        <p:spPr>
          <a:xfrm flipH="1">
            <a:off x="5997574" y="1604962"/>
            <a:ext cx="5279082" cy="0"/>
          </a:xfrm>
          <a:prstGeom prst="line">
            <a:avLst/>
          </a:prstGeom>
          <a:ln w="38100">
            <a:solidFill>
              <a:schemeClr val="bg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3" name="Chevron 12">
            <a:extLst>
              <a:ext uri="{FF2B5EF4-FFF2-40B4-BE49-F238E27FC236}">
                <a16:creationId xmlns:a16="http://schemas.microsoft.com/office/drawing/2014/main" id="{4B014F15-89B5-FE43-8497-F98BAF984FE6}"/>
              </a:ext>
            </a:extLst>
          </p:cNvPr>
          <p:cNvSpPr/>
          <p:nvPr userDrawn="1"/>
        </p:nvSpPr>
        <p:spPr>
          <a:xfrm flipH="1">
            <a:off x="7462455" y="1362914"/>
            <a:ext cx="2601468" cy="484095"/>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latin typeface="Lato Light" panose="020F0502020204030203" pitchFamily="34" charset="0"/>
            </a:endParaRPr>
          </a:p>
        </p:txBody>
      </p:sp>
      <p:sp>
        <p:nvSpPr>
          <p:cNvPr id="14" name="TextBox 13">
            <a:extLst>
              <a:ext uri="{FF2B5EF4-FFF2-40B4-BE49-F238E27FC236}">
                <a16:creationId xmlns:a16="http://schemas.microsoft.com/office/drawing/2014/main" id="{091375E5-3303-3345-906C-53A5D910F45B}"/>
              </a:ext>
            </a:extLst>
          </p:cNvPr>
          <p:cNvSpPr txBox="1"/>
          <p:nvPr userDrawn="1"/>
        </p:nvSpPr>
        <p:spPr>
          <a:xfrm>
            <a:off x="7980763" y="1409156"/>
            <a:ext cx="1564852" cy="400110"/>
          </a:xfrm>
          <a:prstGeom prst="rect">
            <a:avLst/>
          </a:prstGeom>
          <a:noFill/>
        </p:spPr>
        <p:txBody>
          <a:bodyPr wrap="none" rtlCol="0" anchor="ctr" anchorCtr="0">
            <a:spAutoFit/>
          </a:bodyPr>
          <a:lstStyle/>
          <a:p>
            <a:pPr algn="ctr"/>
            <a:r>
              <a:rPr lang="en-US" sz="2000" b="1">
                <a:solidFill>
                  <a:schemeClr val="bg1"/>
                </a:solidFill>
                <a:latin typeface="Futura Md BT Medium" panose="020B0602020204020303" pitchFamily="34" charset="0"/>
                <a:ea typeface="League Spartan" charset="0"/>
                <a:cs typeface="Poppins" pitchFamily="2" charset="77"/>
              </a:rPr>
              <a:t>OPTION 02</a:t>
            </a:r>
          </a:p>
        </p:txBody>
      </p:sp>
      <p:sp>
        <p:nvSpPr>
          <p:cNvPr id="16" name="Rectangle 15">
            <a:extLst>
              <a:ext uri="{FF2B5EF4-FFF2-40B4-BE49-F238E27FC236}">
                <a16:creationId xmlns:a16="http://schemas.microsoft.com/office/drawing/2014/main" id="{AD7B128A-A31F-B646-9AF3-58797EC14906}"/>
              </a:ext>
            </a:extLst>
          </p:cNvPr>
          <p:cNvSpPr/>
          <p:nvPr userDrawn="1"/>
        </p:nvSpPr>
        <p:spPr>
          <a:xfrm>
            <a:off x="427158" y="930911"/>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18" name="Title 1">
            <a:extLst>
              <a:ext uri="{FF2B5EF4-FFF2-40B4-BE49-F238E27FC236}">
                <a16:creationId xmlns:a16="http://schemas.microsoft.com/office/drawing/2014/main" id="{8B8B3FC8-8940-E94A-909D-B387DD8BD0B4}"/>
              </a:ext>
            </a:extLst>
          </p:cNvPr>
          <p:cNvSpPr>
            <a:spLocks noGrp="1"/>
          </p:cNvSpPr>
          <p:nvPr>
            <p:ph type="title" hasCustomPrompt="1"/>
          </p:nvPr>
        </p:nvSpPr>
        <p:spPr>
          <a:xfrm>
            <a:off x="427158" y="72495"/>
            <a:ext cx="9491825" cy="915592"/>
          </a:xfrm>
          <a:prstGeom prst="rect">
            <a:avLst/>
          </a:prstGeom>
        </p:spPr>
        <p:txBody>
          <a:bodyPr>
            <a:normAutofit/>
          </a:bodyPr>
          <a:lstStyle>
            <a:lvl1pPr>
              <a:defRPr sz="2500"/>
            </a:lvl1pPr>
          </a:lstStyle>
          <a:p>
            <a:r>
              <a:rPr lang="en-US"/>
              <a:t>Heading</a:t>
            </a:r>
            <a:endParaRPr lang="en-GB"/>
          </a:p>
        </p:txBody>
      </p:sp>
      <p:sp>
        <p:nvSpPr>
          <p:cNvPr id="19" name="Text Placeholder 75">
            <a:extLst>
              <a:ext uri="{FF2B5EF4-FFF2-40B4-BE49-F238E27FC236}">
                <a16:creationId xmlns:a16="http://schemas.microsoft.com/office/drawing/2014/main" id="{7EEFE4E5-80AB-DE48-B423-AB387EC54681}"/>
              </a:ext>
            </a:extLst>
          </p:cNvPr>
          <p:cNvSpPr>
            <a:spLocks noGrp="1"/>
          </p:cNvSpPr>
          <p:nvPr>
            <p:ph type="body" sz="quarter" idx="15"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20" name="Picture Placeholder 19">
            <a:extLst>
              <a:ext uri="{FF2B5EF4-FFF2-40B4-BE49-F238E27FC236}">
                <a16:creationId xmlns:a16="http://schemas.microsoft.com/office/drawing/2014/main" id="{C2BB0F96-85FE-DC4A-83D9-00152255EFF8}"/>
              </a:ext>
            </a:extLst>
          </p:cNvPr>
          <p:cNvSpPr>
            <a:spLocks noGrp="1"/>
          </p:cNvSpPr>
          <p:nvPr>
            <p:ph type="pic" sz="quarter" idx="17" hasCustomPrompt="1"/>
          </p:nvPr>
        </p:nvSpPr>
        <p:spPr>
          <a:xfrm>
            <a:off x="10177887" y="246128"/>
            <a:ext cx="1828800" cy="568325"/>
          </a:xfrm>
        </p:spPr>
        <p:txBody>
          <a:bodyPr/>
          <a:lstStyle/>
          <a:p>
            <a:r>
              <a:rPr lang="en-GB"/>
              <a:t>Client Logo</a:t>
            </a:r>
          </a:p>
        </p:txBody>
      </p:sp>
      <p:sp>
        <p:nvSpPr>
          <p:cNvPr id="21" name="Text Placeholder 15">
            <a:extLst>
              <a:ext uri="{FF2B5EF4-FFF2-40B4-BE49-F238E27FC236}">
                <a16:creationId xmlns:a16="http://schemas.microsoft.com/office/drawing/2014/main" id="{1F055D2B-61AC-1640-9866-15A1B9E2F81E}"/>
              </a:ext>
            </a:extLst>
          </p:cNvPr>
          <p:cNvSpPr>
            <a:spLocks noGrp="1"/>
          </p:cNvSpPr>
          <p:nvPr>
            <p:ph type="body" sz="quarter" idx="18" hasCustomPrompt="1"/>
          </p:nvPr>
        </p:nvSpPr>
        <p:spPr>
          <a:xfrm>
            <a:off x="692453" y="6075799"/>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36311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ocess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E9F57B-E6A0-3B49-AB8A-85E28300A567}"/>
              </a:ext>
            </a:extLst>
          </p:cNvPr>
          <p:cNvSpPr>
            <a:spLocks noGrp="1"/>
          </p:cNvSpPr>
          <p:nvPr>
            <p:ph type="body" idx="1" hasCustomPrompt="1"/>
          </p:nvPr>
        </p:nvSpPr>
        <p:spPr>
          <a:xfrm>
            <a:off x="826332" y="3063247"/>
            <a:ext cx="1849914"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Text</a:t>
            </a:r>
          </a:p>
        </p:txBody>
      </p:sp>
      <p:sp>
        <p:nvSpPr>
          <p:cNvPr id="4" name="Chevron 1">
            <a:extLst>
              <a:ext uri="{FF2B5EF4-FFF2-40B4-BE49-F238E27FC236}">
                <a16:creationId xmlns:a16="http://schemas.microsoft.com/office/drawing/2014/main" id="{EFB2147E-C3E3-2144-8CED-58B3D6C465CE}"/>
              </a:ext>
            </a:extLst>
          </p:cNvPr>
          <p:cNvSpPr/>
          <p:nvPr userDrawn="1"/>
        </p:nvSpPr>
        <p:spPr>
          <a:xfrm>
            <a:off x="535171" y="1396745"/>
            <a:ext cx="2432238" cy="708485"/>
          </a:xfrm>
          <a:prstGeom prst="chevron">
            <a:avLst/>
          </a:prstGeom>
          <a:solidFill>
            <a:schemeClr val="accent1"/>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5" name="Chevron 5">
            <a:extLst>
              <a:ext uri="{FF2B5EF4-FFF2-40B4-BE49-F238E27FC236}">
                <a16:creationId xmlns:a16="http://schemas.microsoft.com/office/drawing/2014/main" id="{14D455DB-7172-7343-ACB3-AF31B5FCBF28}"/>
              </a:ext>
            </a:extLst>
          </p:cNvPr>
          <p:cNvSpPr/>
          <p:nvPr userDrawn="1"/>
        </p:nvSpPr>
        <p:spPr>
          <a:xfrm>
            <a:off x="2726937" y="1396745"/>
            <a:ext cx="2432238" cy="708485"/>
          </a:xfrm>
          <a:prstGeom prst="chevron">
            <a:avLst/>
          </a:prstGeom>
          <a:solidFill>
            <a:schemeClr val="accent4">
              <a:lumMod val="75000"/>
            </a:schemeClr>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6" name="Chevron 8">
            <a:extLst>
              <a:ext uri="{FF2B5EF4-FFF2-40B4-BE49-F238E27FC236}">
                <a16:creationId xmlns:a16="http://schemas.microsoft.com/office/drawing/2014/main" id="{F387899D-59F9-214F-9F90-A158F215B676}"/>
              </a:ext>
            </a:extLst>
          </p:cNvPr>
          <p:cNvSpPr/>
          <p:nvPr userDrawn="1"/>
        </p:nvSpPr>
        <p:spPr>
          <a:xfrm>
            <a:off x="4918704" y="1396745"/>
            <a:ext cx="2432238" cy="708485"/>
          </a:xfrm>
          <a:prstGeom prst="chevron">
            <a:avLst/>
          </a:prstGeom>
          <a:solidFill>
            <a:schemeClr val="accent1"/>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7" name="Chevron 11">
            <a:extLst>
              <a:ext uri="{FF2B5EF4-FFF2-40B4-BE49-F238E27FC236}">
                <a16:creationId xmlns:a16="http://schemas.microsoft.com/office/drawing/2014/main" id="{4E76C00C-9085-CC46-94C6-289005820816}"/>
              </a:ext>
            </a:extLst>
          </p:cNvPr>
          <p:cNvSpPr/>
          <p:nvPr userDrawn="1"/>
        </p:nvSpPr>
        <p:spPr>
          <a:xfrm>
            <a:off x="7110470" y="1396745"/>
            <a:ext cx="2432238" cy="708485"/>
          </a:xfrm>
          <a:prstGeom prst="chevron">
            <a:avLst/>
          </a:prstGeom>
          <a:solidFill>
            <a:schemeClr val="accent4">
              <a:lumMod val="75000"/>
            </a:schemeClr>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8" name="Chevron 14">
            <a:extLst>
              <a:ext uri="{FF2B5EF4-FFF2-40B4-BE49-F238E27FC236}">
                <a16:creationId xmlns:a16="http://schemas.microsoft.com/office/drawing/2014/main" id="{9F0FD73E-773B-B14D-81B5-5DFAC522BBDA}"/>
              </a:ext>
            </a:extLst>
          </p:cNvPr>
          <p:cNvSpPr/>
          <p:nvPr userDrawn="1"/>
        </p:nvSpPr>
        <p:spPr>
          <a:xfrm>
            <a:off x="9302236" y="1396745"/>
            <a:ext cx="2432238" cy="708485"/>
          </a:xfrm>
          <a:prstGeom prst="chevron">
            <a:avLst/>
          </a:prstGeom>
          <a:solidFill>
            <a:schemeClr val="accent1"/>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24" name="Title 1">
            <a:extLst>
              <a:ext uri="{FF2B5EF4-FFF2-40B4-BE49-F238E27FC236}">
                <a16:creationId xmlns:a16="http://schemas.microsoft.com/office/drawing/2014/main" id="{4FB21E45-2DE7-0945-92A9-A5CFC38B8AAC}"/>
              </a:ext>
            </a:extLst>
          </p:cNvPr>
          <p:cNvSpPr>
            <a:spLocks noGrp="1"/>
          </p:cNvSpPr>
          <p:nvPr>
            <p:ph type="title" hasCustomPrompt="1"/>
          </p:nvPr>
        </p:nvSpPr>
        <p:spPr>
          <a:xfrm>
            <a:off x="1131173" y="2299924"/>
            <a:ext cx="1207795" cy="365192"/>
          </a:xfrm>
          <a:prstGeom prst="rect">
            <a:avLst/>
          </a:prstGeom>
        </p:spPr>
        <p:txBody>
          <a:bodyPr>
            <a:normAutofit/>
          </a:bodyPr>
          <a:lstStyle>
            <a:lvl1pPr algn="l">
              <a:defRPr sz="2000"/>
            </a:lvl1pPr>
          </a:lstStyle>
          <a:p>
            <a:r>
              <a:rPr lang="en-US"/>
              <a:t>Heading</a:t>
            </a:r>
            <a:endParaRPr lang="en-GB"/>
          </a:p>
        </p:txBody>
      </p:sp>
      <p:sp>
        <p:nvSpPr>
          <p:cNvPr id="36" name="Left Arrow 40">
            <a:extLst>
              <a:ext uri="{FF2B5EF4-FFF2-40B4-BE49-F238E27FC236}">
                <a16:creationId xmlns:a16="http://schemas.microsoft.com/office/drawing/2014/main" id="{7CF83EA4-C115-4D4A-A1CC-A09F5718EA12}"/>
              </a:ext>
            </a:extLst>
          </p:cNvPr>
          <p:cNvSpPr/>
          <p:nvPr userDrawn="1"/>
        </p:nvSpPr>
        <p:spPr>
          <a:xfrm flipH="1">
            <a:off x="585784" y="5456543"/>
            <a:ext cx="2191766" cy="504444"/>
          </a:xfrm>
          <a:prstGeom prst="leftArrow">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7" name="Left Arrow 40">
            <a:extLst>
              <a:ext uri="{FF2B5EF4-FFF2-40B4-BE49-F238E27FC236}">
                <a16:creationId xmlns:a16="http://schemas.microsoft.com/office/drawing/2014/main" id="{A03F2A36-B37A-E54E-87E8-2423B1B0C86F}"/>
              </a:ext>
            </a:extLst>
          </p:cNvPr>
          <p:cNvSpPr/>
          <p:nvPr userDrawn="1"/>
        </p:nvSpPr>
        <p:spPr>
          <a:xfrm flipH="1">
            <a:off x="2897788" y="5456543"/>
            <a:ext cx="6492852" cy="506789"/>
          </a:xfrm>
          <a:prstGeom prst="leftArrow">
            <a:avLst/>
          </a:prstGeom>
          <a:solidFill>
            <a:schemeClr val="accent3">
              <a:lumMod val="60000"/>
              <a:lumOff val="40000"/>
            </a:schemeClr>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Lato Light" panose="020F0502020204030203" pitchFamily="34" charset="0"/>
              <a:ea typeface="+mn-ea"/>
              <a:cs typeface="+mn-cs"/>
            </a:endParaRPr>
          </a:p>
        </p:txBody>
      </p:sp>
      <p:sp>
        <p:nvSpPr>
          <p:cNvPr id="38" name="Right Arrow 41">
            <a:extLst>
              <a:ext uri="{FF2B5EF4-FFF2-40B4-BE49-F238E27FC236}">
                <a16:creationId xmlns:a16="http://schemas.microsoft.com/office/drawing/2014/main" id="{1BBE3908-8E71-EB46-86F1-3F1E219A9A2B}"/>
              </a:ext>
            </a:extLst>
          </p:cNvPr>
          <p:cNvSpPr/>
          <p:nvPr userDrawn="1"/>
        </p:nvSpPr>
        <p:spPr>
          <a:xfrm>
            <a:off x="9518179" y="5456543"/>
            <a:ext cx="2146674" cy="528871"/>
          </a:xfrm>
          <a:prstGeom prst="rightArrow">
            <a:avLst/>
          </a:prstGeom>
          <a:solidFill>
            <a:schemeClr val="accent3">
              <a:lumMod val="60000"/>
              <a:lumOff val="40000"/>
            </a:schemeClr>
          </a:solidFill>
          <a:ln w="12700" cap="flat" cmpd="sng" algn="ctr">
            <a:noFill/>
            <a:prstDash val="solid"/>
            <a:miter lim="800000"/>
          </a:ln>
          <a:effectLst/>
        </p:spPr>
        <p:txBody>
          <a:bodyPr rtlCol="0" anchor="ctr"/>
          <a:lstStyle/>
          <a:p>
            <a:pPr algn="ctr" defTabSz="1828434"/>
            <a:endParaRPr lang="en-US" sz="1400" kern="0">
              <a:solidFill>
                <a:srgbClr val="FFFFFF"/>
              </a:solidFill>
              <a:latin typeface="Lato Light" panose="020F0502020204030203" pitchFamily="34" charset="0"/>
            </a:endParaRPr>
          </a:p>
        </p:txBody>
      </p:sp>
      <p:sp>
        <p:nvSpPr>
          <p:cNvPr id="47" name="Text Placeholder 2">
            <a:extLst>
              <a:ext uri="{FF2B5EF4-FFF2-40B4-BE49-F238E27FC236}">
                <a16:creationId xmlns:a16="http://schemas.microsoft.com/office/drawing/2014/main" id="{CC843039-8693-5A43-A05B-89BC9296A232}"/>
              </a:ext>
            </a:extLst>
          </p:cNvPr>
          <p:cNvSpPr>
            <a:spLocks noGrp="1"/>
          </p:cNvSpPr>
          <p:nvPr>
            <p:ph type="body" idx="11" hasCustomPrompt="1"/>
          </p:nvPr>
        </p:nvSpPr>
        <p:spPr>
          <a:xfrm>
            <a:off x="2967409" y="3064286"/>
            <a:ext cx="1849914"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Text</a:t>
            </a:r>
          </a:p>
        </p:txBody>
      </p:sp>
      <p:sp>
        <p:nvSpPr>
          <p:cNvPr id="50" name="Text Placeholder 2">
            <a:extLst>
              <a:ext uri="{FF2B5EF4-FFF2-40B4-BE49-F238E27FC236}">
                <a16:creationId xmlns:a16="http://schemas.microsoft.com/office/drawing/2014/main" id="{BAEA27CB-CA9A-0242-A09A-1485DF3A92A7}"/>
              </a:ext>
            </a:extLst>
          </p:cNvPr>
          <p:cNvSpPr>
            <a:spLocks noGrp="1"/>
          </p:cNvSpPr>
          <p:nvPr>
            <p:ph type="body" idx="12" hasCustomPrompt="1"/>
          </p:nvPr>
        </p:nvSpPr>
        <p:spPr>
          <a:xfrm>
            <a:off x="5108486" y="3063247"/>
            <a:ext cx="1849914"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Text</a:t>
            </a:r>
          </a:p>
        </p:txBody>
      </p:sp>
      <p:sp>
        <p:nvSpPr>
          <p:cNvPr id="51" name="Text Placeholder 2">
            <a:extLst>
              <a:ext uri="{FF2B5EF4-FFF2-40B4-BE49-F238E27FC236}">
                <a16:creationId xmlns:a16="http://schemas.microsoft.com/office/drawing/2014/main" id="{78EA32BA-BC9D-8543-9A1C-4BBA1D0C9403}"/>
              </a:ext>
            </a:extLst>
          </p:cNvPr>
          <p:cNvSpPr>
            <a:spLocks noGrp="1"/>
          </p:cNvSpPr>
          <p:nvPr>
            <p:ph type="body" idx="13" hasCustomPrompt="1"/>
          </p:nvPr>
        </p:nvSpPr>
        <p:spPr>
          <a:xfrm>
            <a:off x="7249563" y="3041875"/>
            <a:ext cx="1849914"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Text</a:t>
            </a:r>
          </a:p>
        </p:txBody>
      </p:sp>
      <p:sp>
        <p:nvSpPr>
          <p:cNvPr id="52" name="Text Placeholder 2">
            <a:extLst>
              <a:ext uri="{FF2B5EF4-FFF2-40B4-BE49-F238E27FC236}">
                <a16:creationId xmlns:a16="http://schemas.microsoft.com/office/drawing/2014/main" id="{BB6BA95A-593B-4746-898D-92871DF1198D}"/>
              </a:ext>
            </a:extLst>
          </p:cNvPr>
          <p:cNvSpPr>
            <a:spLocks noGrp="1"/>
          </p:cNvSpPr>
          <p:nvPr>
            <p:ph type="body" idx="14" hasCustomPrompt="1"/>
          </p:nvPr>
        </p:nvSpPr>
        <p:spPr>
          <a:xfrm>
            <a:off x="9390640" y="3039472"/>
            <a:ext cx="1849914" cy="150018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Text</a:t>
            </a:r>
          </a:p>
        </p:txBody>
      </p:sp>
      <p:sp>
        <p:nvSpPr>
          <p:cNvPr id="55" name="Content Placeholder 54">
            <a:extLst>
              <a:ext uri="{FF2B5EF4-FFF2-40B4-BE49-F238E27FC236}">
                <a16:creationId xmlns:a16="http://schemas.microsoft.com/office/drawing/2014/main" id="{2278740A-CF3D-6B43-AFC7-F5B6151F5FA5}"/>
              </a:ext>
            </a:extLst>
          </p:cNvPr>
          <p:cNvSpPr>
            <a:spLocks noGrp="1"/>
          </p:cNvSpPr>
          <p:nvPr>
            <p:ph sz="quarter" idx="15" hasCustomPrompt="1"/>
          </p:nvPr>
        </p:nvSpPr>
        <p:spPr>
          <a:xfrm>
            <a:off x="5375264" y="2319076"/>
            <a:ext cx="1268827" cy="346449"/>
          </a:xfrm>
        </p:spPr>
        <p:txBody>
          <a:bodyPr/>
          <a:lstStyle>
            <a:lvl1pPr marL="0" indent="0">
              <a:buNone/>
              <a:defRPr>
                <a:latin typeface="Futura Md BT Medium" panose="020B0602020204020303" pitchFamily="34" charset="0"/>
              </a:defRPr>
            </a:lvl1pPr>
          </a:lstStyle>
          <a:p>
            <a:pPr lvl="0"/>
            <a:r>
              <a:rPr lang="en-GB"/>
              <a:t>Heading</a:t>
            </a:r>
          </a:p>
        </p:txBody>
      </p:sp>
      <p:sp>
        <p:nvSpPr>
          <p:cNvPr id="57" name="Text Placeholder 56">
            <a:extLst>
              <a:ext uri="{FF2B5EF4-FFF2-40B4-BE49-F238E27FC236}">
                <a16:creationId xmlns:a16="http://schemas.microsoft.com/office/drawing/2014/main" id="{4B23408A-74A4-A14A-B255-D53FA3615A66}"/>
              </a:ext>
            </a:extLst>
          </p:cNvPr>
          <p:cNvSpPr>
            <a:spLocks noGrp="1"/>
          </p:cNvSpPr>
          <p:nvPr>
            <p:ph type="body" sz="quarter" idx="16" hasCustomPrompt="1"/>
          </p:nvPr>
        </p:nvSpPr>
        <p:spPr>
          <a:xfrm>
            <a:off x="7509413" y="2319076"/>
            <a:ext cx="1330212" cy="336924"/>
          </a:xfrm>
        </p:spPr>
        <p:txBody>
          <a:bodyPr/>
          <a:lstStyle>
            <a:lvl1pPr marL="0" indent="0">
              <a:buNone/>
              <a:defRPr>
                <a:solidFill>
                  <a:schemeClr val="tx1">
                    <a:lumMod val="75000"/>
                    <a:lumOff val="25000"/>
                  </a:schemeClr>
                </a:solidFill>
                <a:latin typeface="Futura Md BT Medium" panose="020B0602020204020303" pitchFamily="34" charset="0"/>
              </a:defRPr>
            </a:lvl1pPr>
          </a:lstStyle>
          <a:p>
            <a:pPr lvl="0"/>
            <a:r>
              <a:rPr lang="en-GB"/>
              <a:t>Heading</a:t>
            </a:r>
          </a:p>
        </p:txBody>
      </p:sp>
      <p:sp>
        <p:nvSpPr>
          <p:cNvPr id="59" name="Text Placeholder 58">
            <a:extLst>
              <a:ext uri="{FF2B5EF4-FFF2-40B4-BE49-F238E27FC236}">
                <a16:creationId xmlns:a16="http://schemas.microsoft.com/office/drawing/2014/main" id="{8834C865-CCC9-744F-ABCA-284D7C5CDD38}"/>
              </a:ext>
            </a:extLst>
          </p:cNvPr>
          <p:cNvSpPr>
            <a:spLocks noGrp="1"/>
          </p:cNvSpPr>
          <p:nvPr>
            <p:ph type="body" sz="quarter" idx="17" hasCustomPrompt="1"/>
          </p:nvPr>
        </p:nvSpPr>
        <p:spPr>
          <a:xfrm>
            <a:off x="9704947" y="2319076"/>
            <a:ext cx="1246327" cy="363948"/>
          </a:xfrm>
        </p:spPr>
        <p:txBody>
          <a:bodyPr/>
          <a:lstStyle>
            <a:lvl1pPr marL="0" indent="0">
              <a:buNone/>
              <a:defRPr>
                <a:solidFill>
                  <a:schemeClr val="tx1">
                    <a:lumMod val="75000"/>
                    <a:lumOff val="25000"/>
                  </a:schemeClr>
                </a:solidFill>
                <a:latin typeface="Futura Md BT Medium" panose="020B0602020204020303" pitchFamily="34" charset="0"/>
              </a:defRPr>
            </a:lvl1pPr>
          </a:lstStyle>
          <a:p>
            <a:pPr lvl="0"/>
            <a:r>
              <a:rPr lang="en-GB"/>
              <a:t>Heading</a:t>
            </a:r>
          </a:p>
        </p:txBody>
      </p:sp>
      <p:sp>
        <p:nvSpPr>
          <p:cNvPr id="61" name="Text Placeholder 60">
            <a:extLst>
              <a:ext uri="{FF2B5EF4-FFF2-40B4-BE49-F238E27FC236}">
                <a16:creationId xmlns:a16="http://schemas.microsoft.com/office/drawing/2014/main" id="{C775073E-8525-054D-A1DE-4734D07832E0}"/>
              </a:ext>
            </a:extLst>
          </p:cNvPr>
          <p:cNvSpPr>
            <a:spLocks noGrp="1"/>
          </p:cNvSpPr>
          <p:nvPr>
            <p:ph type="body" sz="quarter" idx="18" hasCustomPrompt="1"/>
          </p:nvPr>
        </p:nvSpPr>
        <p:spPr>
          <a:xfrm>
            <a:off x="3204290" y="2299924"/>
            <a:ext cx="1226110" cy="384755"/>
          </a:xfrm>
        </p:spPr>
        <p:txBody>
          <a:bodyPr/>
          <a:lstStyle>
            <a:lvl1pPr marL="0" indent="0">
              <a:buNone/>
              <a:defRPr>
                <a:solidFill>
                  <a:schemeClr val="tx1">
                    <a:lumMod val="75000"/>
                    <a:lumOff val="25000"/>
                  </a:schemeClr>
                </a:solidFill>
                <a:latin typeface="Futura Md BT Medium" panose="020B0602020204020303" pitchFamily="34" charset="0"/>
              </a:defRPr>
            </a:lvl1pPr>
          </a:lstStyle>
          <a:p>
            <a:pPr lvl="0"/>
            <a:r>
              <a:rPr lang="en-GB"/>
              <a:t>Heading</a:t>
            </a:r>
          </a:p>
        </p:txBody>
      </p:sp>
      <p:sp>
        <p:nvSpPr>
          <p:cNvPr id="25" name="Rectangle 24">
            <a:extLst>
              <a:ext uri="{FF2B5EF4-FFF2-40B4-BE49-F238E27FC236}">
                <a16:creationId xmlns:a16="http://schemas.microsoft.com/office/drawing/2014/main" id="{650D3212-A0E6-D64F-AD1E-507F293E163E}"/>
              </a:ext>
            </a:extLst>
          </p:cNvPr>
          <p:cNvSpPr/>
          <p:nvPr userDrawn="1"/>
        </p:nvSpPr>
        <p:spPr>
          <a:xfrm>
            <a:off x="427158" y="930911"/>
            <a:ext cx="281939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Lato Light" panose="020F0502020204030203" pitchFamily="34" charset="0"/>
            </a:endParaRPr>
          </a:p>
        </p:txBody>
      </p:sp>
      <p:sp>
        <p:nvSpPr>
          <p:cNvPr id="11" name="Text Placeholder 10">
            <a:extLst>
              <a:ext uri="{FF2B5EF4-FFF2-40B4-BE49-F238E27FC236}">
                <a16:creationId xmlns:a16="http://schemas.microsoft.com/office/drawing/2014/main" id="{948B21CB-C1E6-3741-B862-EEC6C7303FAC}"/>
              </a:ext>
            </a:extLst>
          </p:cNvPr>
          <p:cNvSpPr>
            <a:spLocks noGrp="1"/>
          </p:cNvSpPr>
          <p:nvPr>
            <p:ph type="body" sz="quarter" idx="20" hasCustomPrompt="1"/>
          </p:nvPr>
        </p:nvSpPr>
        <p:spPr>
          <a:xfrm>
            <a:off x="422075" y="98760"/>
            <a:ext cx="9474200" cy="892552"/>
          </a:xfrm>
        </p:spPr>
        <p:txBody>
          <a:bodyPr>
            <a:normAutofit/>
          </a:bodyPr>
          <a:lstStyle>
            <a:lvl1pPr marL="0" indent="0" algn="l">
              <a:lnSpc>
                <a:spcPct val="150000"/>
              </a:lnSpc>
              <a:buFontTx/>
              <a:buNone/>
              <a:defRPr sz="2500" b="0" i="0">
                <a:solidFill>
                  <a:schemeClr val="tx1">
                    <a:lumMod val="75000"/>
                    <a:lumOff val="25000"/>
                  </a:schemeClr>
                </a:solidFill>
                <a:latin typeface="Futura Md BT Medium" panose="020B0602020204020303" pitchFamily="34" charset="0"/>
              </a:defRPr>
            </a:lvl1pPr>
          </a:lstStyle>
          <a:p>
            <a:pPr lvl="0"/>
            <a:r>
              <a:rPr lang="en-GB"/>
              <a:t>Heading</a:t>
            </a:r>
          </a:p>
        </p:txBody>
      </p:sp>
      <p:sp>
        <p:nvSpPr>
          <p:cNvPr id="32" name="Picture Placeholder 6">
            <a:extLst>
              <a:ext uri="{FF2B5EF4-FFF2-40B4-BE49-F238E27FC236}">
                <a16:creationId xmlns:a16="http://schemas.microsoft.com/office/drawing/2014/main" id="{8ABACB97-EE97-4D49-8872-C8590A0BE03A}"/>
              </a:ext>
            </a:extLst>
          </p:cNvPr>
          <p:cNvSpPr>
            <a:spLocks noGrp="1"/>
          </p:cNvSpPr>
          <p:nvPr>
            <p:ph type="pic" sz="quarter" idx="21" hasCustomPrompt="1"/>
          </p:nvPr>
        </p:nvSpPr>
        <p:spPr>
          <a:xfrm>
            <a:off x="10172393" y="252122"/>
            <a:ext cx="1828317" cy="539697"/>
          </a:xfrm>
        </p:spPr>
        <p:txBody>
          <a:bodyPr/>
          <a:lstStyle/>
          <a:p>
            <a:r>
              <a:rPr lang="en-GB"/>
              <a:t>Client Logo</a:t>
            </a:r>
          </a:p>
        </p:txBody>
      </p:sp>
      <p:sp>
        <p:nvSpPr>
          <p:cNvPr id="33" name="Text Placeholder 75">
            <a:extLst>
              <a:ext uri="{FF2B5EF4-FFF2-40B4-BE49-F238E27FC236}">
                <a16:creationId xmlns:a16="http://schemas.microsoft.com/office/drawing/2014/main" id="{A5A3E0F6-6586-C04B-8407-CFCF84DB246F}"/>
              </a:ext>
            </a:extLst>
          </p:cNvPr>
          <p:cNvSpPr>
            <a:spLocks noGrp="1"/>
          </p:cNvSpPr>
          <p:nvPr>
            <p:ph type="body" sz="quarter" idx="22" hasCustomPrompt="1"/>
          </p:nvPr>
        </p:nvSpPr>
        <p:spPr>
          <a:xfrm>
            <a:off x="11477249" y="6075799"/>
            <a:ext cx="529438" cy="278580"/>
          </a:xfrm>
        </p:spPr>
        <p:txBody>
          <a:bodyPr>
            <a:noAutofit/>
          </a:bodyPr>
          <a:lstStyle>
            <a:lvl1pPr marL="0" indent="0" algn="ctr">
              <a:lnSpc>
                <a:spcPct val="100000"/>
              </a:lnSpc>
              <a:buNone/>
              <a:defRPr sz="1200">
                <a:solidFill>
                  <a:schemeClr val="tx1">
                    <a:lumMod val="90000"/>
                    <a:lumOff val="10000"/>
                  </a:schemeClr>
                </a:solidFill>
              </a:defRPr>
            </a:lvl1pPr>
          </a:lstStyle>
          <a:p>
            <a:pPr lvl="0"/>
            <a:r>
              <a:rPr lang="en-US"/>
              <a:t>#</a:t>
            </a:r>
            <a:endParaRPr lang="en-GB"/>
          </a:p>
        </p:txBody>
      </p:sp>
      <p:sp>
        <p:nvSpPr>
          <p:cNvPr id="34" name="Text Placeholder 15">
            <a:extLst>
              <a:ext uri="{FF2B5EF4-FFF2-40B4-BE49-F238E27FC236}">
                <a16:creationId xmlns:a16="http://schemas.microsoft.com/office/drawing/2014/main" id="{16FE2FA1-0CF7-084A-8D7D-9CA0CBB4DE1B}"/>
              </a:ext>
            </a:extLst>
          </p:cNvPr>
          <p:cNvSpPr>
            <a:spLocks noGrp="1"/>
          </p:cNvSpPr>
          <p:nvPr>
            <p:ph type="body" sz="quarter" idx="23" hasCustomPrompt="1"/>
          </p:nvPr>
        </p:nvSpPr>
        <p:spPr>
          <a:xfrm>
            <a:off x="427158" y="6052675"/>
            <a:ext cx="6072187" cy="279400"/>
          </a:xfrm>
        </p:spPr>
        <p:txBody>
          <a:bodyPr>
            <a:normAutofit/>
          </a:bodyPr>
          <a:lstStyle>
            <a:lvl1pPr marL="0" indent="0">
              <a:buFontTx/>
              <a:buNone/>
              <a:defRPr sz="900"/>
            </a:lvl1pPr>
          </a:lstStyle>
          <a:p>
            <a:pPr lvl="0"/>
            <a:r>
              <a:rPr lang="en-GB"/>
              <a:t>In case of Source</a:t>
            </a:r>
          </a:p>
        </p:txBody>
      </p:sp>
    </p:spTree>
    <p:extLst>
      <p:ext uri="{BB962C8B-B14F-4D97-AF65-F5344CB8AC3E}">
        <p14:creationId xmlns:p14="http://schemas.microsoft.com/office/powerpoint/2010/main" val="324455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096037B-C4BB-429E-9ABE-D6371FF684DA}"/>
              </a:ext>
            </a:extLst>
          </p:cNvPr>
          <p:cNvGraphicFramePr>
            <a:graphicFrameLocks noChangeAspect="1"/>
          </p:cNvGraphicFramePr>
          <p:nvPr userDrawn="1">
            <p:custDataLst>
              <p:tags r:id="rId24"/>
            </p:custDataLst>
            <p:extLst>
              <p:ext uri="{D42A27DB-BD31-4B8C-83A1-F6EECF244321}">
                <p14:modId xmlns:p14="http://schemas.microsoft.com/office/powerpoint/2010/main" val="1914087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444" imgH="443" progId="TCLayout.ActiveDocument.1">
                  <p:embed/>
                </p:oleObj>
              </mc:Choice>
              <mc:Fallback>
                <p:oleObj name="think-cell Slide" r:id="rId25" imgW="444" imgH="443" progId="TCLayout.ActiveDocument.1">
                  <p:embed/>
                  <p:pic>
                    <p:nvPicPr>
                      <p:cNvPr id="5" name="Object 4" hidden="1">
                        <a:extLst>
                          <a:ext uri="{FF2B5EF4-FFF2-40B4-BE49-F238E27FC236}">
                            <a16:creationId xmlns:a16="http://schemas.microsoft.com/office/drawing/2014/main" id="{0096037B-C4BB-429E-9ABE-D6371FF684DA}"/>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61AD40A-E17C-CD46-ABD5-DC086BEBB6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5E6868C-C157-D748-B7B5-C1AF81FBF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2"/>
            <a:endParaRPr lang="en-US"/>
          </a:p>
        </p:txBody>
      </p:sp>
      <p:sp>
        <p:nvSpPr>
          <p:cNvPr id="7" name="Snip Single Corner Rectangle 6">
            <a:extLst>
              <a:ext uri="{FF2B5EF4-FFF2-40B4-BE49-F238E27FC236}">
                <a16:creationId xmlns:a16="http://schemas.microsoft.com/office/drawing/2014/main" id="{B4837A84-8D24-6045-BA2E-DC715F771F8E}"/>
              </a:ext>
            </a:extLst>
          </p:cNvPr>
          <p:cNvSpPr/>
          <p:nvPr userDrawn="1"/>
        </p:nvSpPr>
        <p:spPr>
          <a:xfrm>
            <a:off x="-1" y="6428410"/>
            <a:ext cx="12192001" cy="429592"/>
          </a:xfrm>
          <a:prstGeom prst="snip1Rect">
            <a:avLst>
              <a:gd name="adj" fmla="val 50000"/>
            </a:avLst>
          </a:prstGeom>
          <a:solidFill>
            <a:srgbClr val="D5CB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B42C30"/>
              </a:solidFill>
              <a:latin typeface="Calibri" panose="020F0502020204030204"/>
            </a:endParaRPr>
          </a:p>
        </p:txBody>
      </p:sp>
      <p:pic>
        <p:nvPicPr>
          <p:cNvPr id="9" name="Picture 8">
            <a:extLst>
              <a:ext uri="{FF2B5EF4-FFF2-40B4-BE49-F238E27FC236}">
                <a16:creationId xmlns:a16="http://schemas.microsoft.com/office/drawing/2014/main" id="{33339FB0-C045-6643-A75D-62F4E7F5BC2E}"/>
              </a:ext>
            </a:extLst>
          </p:cNvPr>
          <p:cNvPicPr>
            <a:picLocks noChangeAspect="1"/>
          </p:cNvPicPr>
          <p:nvPr userDrawn="1"/>
        </p:nvPicPr>
        <p:blipFill>
          <a:blip r:embed="rId27"/>
          <a:stretch>
            <a:fillRect/>
          </a:stretch>
        </p:blipFill>
        <p:spPr>
          <a:xfrm>
            <a:off x="9909813" y="6373475"/>
            <a:ext cx="1972722" cy="524692"/>
          </a:xfrm>
          <a:prstGeom prst="rect">
            <a:avLst/>
          </a:prstGeom>
        </p:spPr>
      </p:pic>
      <p:sp>
        <p:nvSpPr>
          <p:cNvPr id="17" name="TextBox 16">
            <a:extLst>
              <a:ext uri="{FF2B5EF4-FFF2-40B4-BE49-F238E27FC236}">
                <a16:creationId xmlns:a16="http://schemas.microsoft.com/office/drawing/2014/main" id="{D489DD31-CC9C-104D-80BB-531F4934CFBA}"/>
              </a:ext>
            </a:extLst>
          </p:cNvPr>
          <p:cNvSpPr txBox="1"/>
          <p:nvPr userDrawn="1"/>
        </p:nvSpPr>
        <p:spPr>
          <a:xfrm>
            <a:off x="3030071" y="753035"/>
            <a:ext cx="184731"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229583685"/>
      </p:ext>
    </p:extLst>
  </p:cSld>
  <p:clrMap bg1="lt1" tx1="dk1" bg2="lt2" tx2="dk2" accent1="accent1" accent2="accent2" accent3="accent3" accent4="accent4" accent5="accent5" accent6="accent6" hlink="hlink" folHlink="folHlink"/>
  <p:sldLayoutIdLst>
    <p:sldLayoutId id="2147483718" r:id="rId1"/>
    <p:sldLayoutId id="2147483669" r:id="rId2"/>
    <p:sldLayoutId id="2147483719" r:id="rId3"/>
    <p:sldLayoutId id="2147483661" r:id="rId4"/>
    <p:sldLayoutId id="2147483670" r:id="rId5"/>
    <p:sldLayoutId id="2147483721" r:id="rId6"/>
    <p:sldLayoutId id="2147483663" r:id="rId7"/>
    <p:sldLayoutId id="2147483722" r:id="rId8"/>
    <p:sldLayoutId id="2147483720" r:id="rId9"/>
    <p:sldLayoutId id="2147483662" r:id="rId10"/>
    <p:sldLayoutId id="2147483723" r:id="rId11"/>
    <p:sldLayoutId id="2147483726" r:id="rId12"/>
    <p:sldLayoutId id="2147483668" r:id="rId13"/>
    <p:sldLayoutId id="2147483724" r:id="rId14"/>
    <p:sldLayoutId id="2147483725" r:id="rId15"/>
    <p:sldLayoutId id="2147483666" r:id="rId16"/>
    <p:sldLayoutId id="2147483665" r:id="rId17"/>
    <p:sldLayoutId id="2147483690" r:id="rId18"/>
    <p:sldLayoutId id="2147483696" r:id="rId19"/>
    <p:sldLayoutId id="2147483693" r:id="rId20"/>
    <p:sldLayoutId id="2147483695" r:id="rId21"/>
    <p:sldLayoutId id="2147483728" r:id="rId22"/>
  </p:sldLayoutIdLst>
  <p:hf hdr="0" ftr="0" dt="0"/>
  <p:txStyles>
    <p:titleStyle>
      <a:lvl1pPr algn="l" defTabSz="914400" rtl="0" eaLnBrk="1" latinLnBrk="0" hangingPunct="1">
        <a:lnSpc>
          <a:spcPct val="90000"/>
        </a:lnSpc>
        <a:spcBef>
          <a:spcPct val="0"/>
        </a:spcBef>
        <a:buNone/>
        <a:defRPr sz="2800" kern="1200">
          <a:solidFill>
            <a:schemeClr val="tx1">
              <a:lumMod val="75000"/>
              <a:lumOff val="25000"/>
            </a:schemeClr>
          </a:solidFill>
          <a:latin typeface="Futura Md BT Medium" panose="020B0602020204020303"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ü"/>
        <a:defRPr sz="1800" kern="1200">
          <a:solidFill>
            <a:schemeClr val="tx1">
              <a:lumMod val="75000"/>
              <a:lumOff val="25000"/>
            </a:schemeClr>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b="0" i="0" kern="1200">
          <a:solidFill>
            <a:schemeClr val="tx1"/>
          </a:solidFill>
          <a:latin typeface="Helvetica Light" panose="020B0403020202020204" pitchFamily="34" charset="0"/>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Helvetica Light" panose="020B0403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0" i="1" kern="1200">
          <a:solidFill>
            <a:schemeClr val="tx1"/>
          </a:solidFill>
          <a:latin typeface="Helvetica Light Oblique"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489DD31-CC9C-104D-80BB-531F4934CFBA}"/>
              </a:ext>
            </a:extLst>
          </p:cNvPr>
          <p:cNvSpPr txBox="1"/>
          <p:nvPr userDrawn="1"/>
        </p:nvSpPr>
        <p:spPr>
          <a:xfrm>
            <a:off x="3030071" y="753035"/>
            <a:ext cx="184731" cy="369332"/>
          </a:xfrm>
          <a:prstGeom prst="rect">
            <a:avLst/>
          </a:prstGeom>
          <a:noFill/>
        </p:spPr>
        <p:txBody>
          <a:bodyPr wrap="none" rtlCol="0">
            <a:spAutoFit/>
          </a:bodyPr>
          <a:lstStyle/>
          <a:p>
            <a:endParaRPr lang="en-GB"/>
          </a:p>
        </p:txBody>
      </p:sp>
    </p:spTree>
    <p:extLst>
      <p:ext uri="{BB962C8B-B14F-4D97-AF65-F5344CB8AC3E}">
        <p14:creationId xmlns:p14="http://schemas.microsoft.com/office/powerpoint/2010/main" val="1220778520"/>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2800" kern="1200">
          <a:solidFill>
            <a:schemeClr val="tx1">
              <a:lumMod val="75000"/>
              <a:lumOff val="25000"/>
            </a:schemeClr>
          </a:solidFill>
          <a:latin typeface="Futura Md BT Medium" panose="020B0602020204020303"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ü"/>
        <a:defRPr sz="1800" kern="1200">
          <a:solidFill>
            <a:schemeClr val="tx1">
              <a:lumMod val="75000"/>
              <a:lumOff val="25000"/>
            </a:schemeClr>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b="0" i="0" kern="1200">
          <a:solidFill>
            <a:schemeClr val="tx1"/>
          </a:solidFill>
          <a:latin typeface="Helvetica Light" panose="020B0403020202020204" pitchFamily="34" charset="0"/>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Helvetica Light" panose="020B0403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0" i="1" kern="1200">
          <a:solidFill>
            <a:schemeClr val="tx1"/>
          </a:solidFill>
          <a:latin typeface="Helvetica Light Oblique"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6BE804-F85C-B740-9294-24BEA7452DDE}"/>
              </a:ext>
            </a:extLst>
          </p:cNvPr>
          <p:cNvSpPr>
            <a:spLocks noGrp="1"/>
          </p:cNvSpPr>
          <p:nvPr>
            <p:ph type="body" sz="quarter" idx="12"/>
          </p:nvPr>
        </p:nvSpPr>
        <p:spPr>
          <a:xfrm>
            <a:off x="516997" y="2654068"/>
            <a:ext cx="11570929" cy="1283040"/>
          </a:xfrm>
        </p:spPr>
        <p:txBody>
          <a:bodyPr vert="horz" lIns="91440" tIns="45720" rIns="91440" bIns="45720" rtlCol="0" anchor="t">
            <a:noAutofit/>
          </a:bodyPr>
          <a:lstStyle/>
          <a:p>
            <a:pPr>
              <a:lnSpc>
                <a:spcPct val="150000"/>
              </a:lnSpc>
            </a:pPr>
            <a:r>
              <a:rPr lang="en-US" sz="2800" b="1" dirty="0">
                <a:solidFill>
                  <a:schemeClr val="accent5">
                    <a:lumMod val="50000"/>
                  </a:schemeClr>
                </a:solidFill>
                <a:latin typeface="Lato"/>
                <a:ea typeface="Lato"/>
                <a:cs typeface="Lato" panose="020F0502020204030203" pitchFamily="34" charset="0"/>
              </a:rPr>
              <a:t>Staff Management System</a:t>
            </a:r>
            <a:endParaRPr lang="en-GB"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5" name="Text Placeholder 4">
            <a:extLst>
              <a:ext uri="{FF2B5EF4-FFF2-40B4-BE49-F238E27FC236}">
                <a16:creationId xmlns:a16="http://schemas.microsoft.com/office/drawing/2014/main" id="{554566E4-0551-C648-9869-B93E377C19BA}"/>
              </a:ext>
            </a:extLst>
          </p:cNvPr>
          <p:cNvSpPr>
            <a:spLocks noGrp="1"/>
          </p:cNvSpPr>
          <p:nvPr>
            <p:ph type="body" sz="quarter" idx="15"/>
          </p:nvPr>
        </p:nvSpPr>
        <p:spPr>
          <a:xfrm>
            <a:off x="516997" y="3899174"/>
            <a:ext cx="2362200" cy="323328"/>
          </a:xfrm>
        </p:spPr>
        <p:txBody>
          <a:bodyPr vert="horz" lIns="91440" tIns="45720" rIns="91440" bIns="45720" rtlCol="0" anchor="t">
            <a:noAutofit/>
          </a:bodyPr>
          <a:lstStyle/>
          <a:p>
            <a:r>
              <a:rPr lang="en-GB" sz="2100" dirty="0">
                <a:solidFill>
                  <a:schemeClr val="tx1"/>
                </a:solidFill>
                <a:latin typeface="Lato ExtraBold"/>
                <a:ea typeface="Lato ExtraBold"/>
                <a:cs typeface="Lato ExtraBold"/>
              </a:rPr>
              <a:t>By : Harsh Jindal</a:t>
            </a:r>
          </a:p>
        </p:txBody>
      </p:sp>
    </p:spTree>
    <p:extLst>
      <p:ext uri="{BB962C8B-B14F-4D97-AF65-F5344CB8AC3E}">
        <p14:creationId xmlns:p14="http://schemas.microsoft.com/office/powerpoint/2010/main" val="319887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3d_man_with_thank_you_text_board_stock_photo_Slide01">
            <a:extLst>
              <a:ext uri="{FF2B5EF4-FFF2-40B4-BE49-F238E27FC236}">
                <a16:creationId xmlns:a16="http://schemas.microsoft.com/office/drawing/2014/main" id="{F8A1A26A-E7D7-D976-FE33-C14762329D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42287" y="524197"/>
            <a:ext cx="5050225" cy="505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09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lstStyle/>
          <a:p>
            <a:r>
              <a:rPr lang="en-IN" b="1" dirty="0"/>
              <a:t>Introduction</a:t>
            </a:r>
            <a:endParaRPr lang="en-US" b="1" dirty="0"/>
          </a:p>
        </p:txBody>
      </p:sp>
      <p:sp>
        <p:nvSpPr>
          <p:cNvPr id="6" name="TextBox 5">
            <a:extLst>
              <a:ext uri="{FF2B5EF4-FFF2-40B4-BE49-F238E27FC236}">
                <a16:creationId xmlns:a16="http://schemas.microsoft.com/office/drawing/2014/main" id="{C374E838-B42E-1FA1-BB6F-B553830B7B62}"/>
              </a:ext>
            </a:extLst>
          </p:cNvPr>
          <p:cNvSpPr txBox="1"/>
          <p:nvPr/>
        </p:nvSpPr>
        <p:spPr>
          <a:xfrm>
            <a:off x="965199" y="1979968"/>
            <a:ext cx="10498668"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staff management is an application that is designed to reduce the manual work that is involved in storing the details of the staff. Without the staff , there would not be any proper functioning of the organization. Staff are the backbone of any company. Its an application that will track the records for all the staff of organization. This application will contain the details like name, email , phone number and salary etc.</a:t>
            </a:r>
          </a:p>
          <a:p>
            <a:pPr algn="just"/>
            <a:endParaRPr lang="en-US" sz="2000" dirty="0">
              <a:latin typeface="Arial" panose="020B0604020202020204" pitchFamily="34" charset="0"/>
              <a:cs typeface="Arial" panose="020B0604020202020204" pitchFamily="34" charset="0"/>
            </a:endParaRPr>
          </a:p>
          <a:p>
            <a:pPr algn="just"/>
            <a:r>
              <a:rPr lang="en-US" sz="2000" dirty="0">
                <a:latin typeface="Times New Roman" panose="02020603050405020304" pitchFamily="18" charset="0"/>
                <a:cs typeface="Times New Roman" panose="02020603050405020304" pitchFamily="18" charset="0"/>
              </a:rPr>
              <a:t>Here in this project I used </a:t>
            </a:r>
            <a:r>
              <a:rPr lang="en-US" sz="2000" dirty="0" err="1">
                <a:latin typeface="Times New Roman" panose="02020603050405020304" pitchFamily="18" charset="0"/>
                <a:cs typeface="Times New Roman" panose="02020603050405020304" pitchFamily="18" charset="0"/>
              </a:rPr>
              <a:t>Reactjs</a:t>
            </a:r>
            <a:r>
              <a:rPr lang="en-US" sz="2000" dirty="0">
                <a:latin typeface="Times New Roman" panose="02020603050405020304" pitchFamily="18" charset="0"/>
                <a:cs typeface="Times New Roman" panose="02020603050405020304" pitchFamily="18" charset="0"/>
              </a:rPr>
              <a:t> for frontend , Spring boot for backend and MySQL for database</a:t>
            </a:r>
          </a:p>
        </p:txBody>
      </p:sp>
    </p:spTree>
    <p:extLst>
      <p:ext uri="{BB962C8B-B14F-4D97-AF65-F5344CB8AC3E}">
        <p14:creationId xmlns:p14="http://schemas.microsoft.com/office/powerpoint/2010/main" val="268769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ervice&#10;&#10;Description automatically generated">
            <a:extLst>
              <a:ext uri="{FF2B5EF4-FFF2-40B4-BE49-F238E27FC236}">
                <a16:creationId xmlns:a16="http://schemas.microsoft.com/office/drawing/2014/main" id="{CAD42086-E8AE-CF04-22AB-29EF02884A4C}"/>
              </a:ext>
            </a:extLst>
          </p:cNvPr>
          <p:cNvPicPr>
            <a:picLocks noChangeAspect="1"/>
          </p:cNvPicPr>
          <p:nvPr/>
        </p:nvPicPr>
        <p:blipFill rotWithShape="1">
          <a:blip r:embed="rId2"/>
          <a:srcRect l="1124" r="1196"/>
          <a:stretch/>
        </p:blipFill>
        <p:spPr>
          <a:xfrm>
            <a:off x="554636" y="1333006"/>
            <a:ext cx="11077731" cy="4309492"/>
          </a:xfrm>
          <a:prstGeom prst="rect">
            <a:avLst/>
          </a:prstGeom>
          <a:noFill/>
        </p:spPr>
      </p:pic>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a:xfrm>
            <a:off x="427158" y="72495"/>
            <a:ext cx="11337684" cy="664721"/>
          </a:xfrm>
        </p:spPr>
        <p:txBody>
          <a:bodyPr anchor="ctr">
            <a:normAutofit/>
          </a:bodyPr>
          <a:lstStyle/>
          <a:p>
            <a:r>
              <a:rPr lang="en-IN" b="1" dirty="0"/>
              <a:t>Project Overview</a:t>
            </a:r>
            <a:endParaRPr lang="en-US" b="1" dirty="0"/>
          </a:p>
        </p:txBody>
      </p:sp>
    </p:spTree>
    <p:extLst>
      <p:ext uri="{BB962C8B-B14F-4D97-AF65-F5344CB8AC3E}">
        <p14:creationId xmlns:p14="http://schemas.microsoft.com/office/powerpoint/2010/main" val="304213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normAutofit/>
          </a:bodyPr>
          <a:lstStyle/>
          <a:p>
            <a:r>
              <a:rPr lang="en-IN"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rPr>
              <a:t>Features</a:t>
            </a:r>
            <a:endParaRPr lang="en-US"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Rectangle 2">
            <a:extLst>
              <a:ext uri="{FF2B5EF4-FFF2-40B4-BE49-F238E27FC236}">
                <a16:creationId xmlns:a16="http://schemas.microsoft.com/office/drawing/2014/main" id="{7B319C54-0213-BBFA-C561-5AB4C64568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4">
            <a:extLst>
              <a:ext uri="{FF2B5EF4-FFF2-40B4-BE49-F238E27FC236}">
                <a16:creationId xmlns:a16="http://schemas.microsoft.com/office/drawing/2014/main" id="{CF7C9B42-EE59-347E-3CB2-8B9A65F962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8">
            <a:extLst>
              <a:ext uri="{FF2B5EF4-FFF2-40B4-BE49-F238E27FC236}">
                <a16:creationId xmlns:a16="http://schemas.microsoft.com/office/drawing/2014/main" id="{0213D45F-3CA0-94BA-3A9B-931E166DAF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0">
            <a:extLst>
              <a:ext uri="{FF2B5EF4-FFF2-40B4-BE49-F238E27FC236}">
                <a16:creationId xmlns:a16="http://schemas.microsoft.com/office/drawing/2014/main" id="{4809F022-8280-BB1B-B03B-F726576B10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44AE62C-F820-013B-A2E2-1F65BDB976FB}"/>
              </a:ext>
            </a:extLst>
          </p:cNvPr>
          <p:cNvSpPr txBox="1"/>
          <p:nvPr/>
        </p:nvSpPr>
        <p:spPr>
          <a:xfrm>
            <a:off x="427158" y="1582340"/>
            <a:ext cx="6093500" cy="3693319"/>
          </a:xfrm>
          <a:prstGeom prst="rect">
            <a:avLst/>
          </a:prstGeom>
          <a:noFill/>
        </p:spPr>
        <p:txBody>
          <a:bodyPr wrap="square">
            <a:spAutoFit/>
          </a:bodyPr>
          <a:lstStyle/>
          <a:p>
            <a:r>
              <a:rPr lang="en-IN" dirty="0"/>
              <a:t>We will develop CRUD features:</a:t>
            </a:r>
          </a:p>
          <a:p>
            <a:endParaRPr lang="en-IN" dirty="0"/>
          </a:p>
          <a:p>
            <a:pPr marL="285750" indent="-285750" algn="l">
              <a:buFont typeface="Wingdings" panose="05000000000000000000" pitchFamily="2" charset="2"/>
              <a:buChar char="Ø"/>
            </a:pPr>
            <a:r>
              <a:rPr lang="en-US" b="0" i="0" dirty="0">
                <a:solidFill>
                  <a:srgbClr val="1F2328"/>
                </a:solidFill>
                <a:effectLst/>
                <a:latin typeface="-apple-system"/>
              </a:rPr>
              <a:t>Add Details of staff such as Name, Phone, Email Id, &amp; Mobile no.</a:t>
            </a:r>
          </a:p>
          <a:p>
            <a:pPr marL="285750" indent="-285750" algn="l">
              <a:buFont typeface="Wingdings" panose="05000000000000000000" pitchFamily="2" charset="2"/>
              <a:buChar char="Ø"/>
            </a:pPr>
            <a:endParaRPr lang="en-US" b="0" i="0" dirty="0">
              <a:solidFill>
                <a:srgbClr val="1F2328"/>
              </a:solidFill>
              <a:effectLst/>
              <a:latin typeface="-apple-system"/>
            </a:endParaRPr>
          </a:p>
          <a:p>
            <a:pPr marL="285750" indent="-285750" algn="l">
              <a:buFont typeface="Wingdings" panose="05000000000000000000" pitchFamily="2" charset="2"/>
              <a:buChar char="Ø"/>
            </a:pPr>
            <a:r>
              <a:rPr lang="en-US" b="0" i="0" dirty="0">
                <a:solidFill>
                  <a:srgbClr val="1F2328"/>
                </a:solidFill>
                <a:effectLst/>
                <a:latin typeface="-apple-system"/>
              </a:rPr>
              <a:t>Uses single form to add details one at a time.</a:t>
            </a:r>
          </a:p>
          <a:p>
            <a:pPr marL="285750" indent="-285750" algn="l">
              <a:buFont typeface="Wingdings" panose="05000000000000000000" pitchFamily="2" charset="2"/>
              <a:buChar char="Ø"/>
            </a:pPr>
            <a:endParaRPr lang="en-US" b="0" i="0" dirty="0">
              <a:solidFill>
                <a:srgbClr val="1F2328"/>
              </a:solidFill>
              <a:effectLst/>
              <a:latin typeface="-apple-system"/>
            </a:endParaRPr>
          </a:p>
          <a:p>
            <a:pPr marL="285750" indent="-285750" algn="l">
              <a:buFont typeface="Wingdings" panose="05000000000000000000" pitchFamily="2" charset="2"/>
              <a:buChar char="Ø"/>
            </a:pPr>
            <a:r>
              <a:rPr lang="en-US" b="0" i="0" dirty="0">
                <a:solidFill>
                  <a:srgbClr val="1F2328"/>
                </a:solidFill>
                <a:effectLst/>
                <a:latin typeface="-apple-system"/>
              </a:rPr>
              <a:t>Update Existing Details using the same form with prefilled previous data.</a:t>
            </a:r>
          </a:p>
          <a:p>
            <a:pPr marL="285750" indent="-285750" algn="l">
              <a:buFont typeface="Wingdings" panose="05000000000000000000" pitchFamily="2" charset="2"/>
              <a:buChar char="Ø"/>
            </a:pPr>
            <a:endParaRPr lang="en-US" b="0" i="0" dirty="0">
              <a:solidFill>
                <a:srgbClr val="1F2328"/>
              </a:solidFill>
              <a:effectLst/>
              <a:latin typeface="-apple-system"/>
            </a:endParaRPr>
          </a:p>
          <a:p>
            <a:pPr marL="285750" indent="-285750" algn="l">
              <a:buFont typeface="Wingdings" panose="05000000000000000000" pitchFamily="2" charset="2"/>
              <a:buChar char="Ø"/>
            </a:pPr>
            <a:r>
              <a:rPr lang="en-US" b="0" i="0" dirty="0">
                <a:solidFill>
                  <a:srgbClr val="1F2328"/>
                </a:solidFill>
                <a:effectLst/>
                <a:latin typeface="-apple-system"/>
              </a:rPr>
              <a:t>Delete any staff Detail with single click.</a:t>
            </a:r>
          </a:p>
          <a:p>
            <a:pPr marL="285750" indent="-285750" algn="l">
              <a:buFont typeface="Wingdings" panose="05000000000000000000" pitchFamily="2" charset="2"/>
              <a:buChar char="Ø"/>
            </a:pPr>
            <a:endParaRPr lang="en-US" b="0" i="0" dirty="0">
              <a:solidFill>
                <a:srgbClr val="1F2328"/>
              </a:solidFill>
              <a:effectLst/>
              <a:latin typeface="-apple-system"/>
            </a:endParaRPr>
          </a:p>
          <a:p>
            <a:pPr marL="285750" indent="-285750" algn="l">
              <a:buFont typeface="Wingdings" panose="05000000000000000000" pitchFamily="2" charset="2"/>
              <a:buChar char="Ø"/>
            </a:pPr>
            <a:r>
              <a:rPr lang="en-US" dirty="0">
                <a:solidFill>
                  <a:srgbClr val="1F2328"/>
                </a:solidFill>
                <a:latin typeface="-apple-system"/>
              </a:rPr>
              <a:t>View any staff Detail with single click</a:t>
            </a:r>
            <a:endParaRPr lang="en-IN" dirty="0"/>
          </a:p>
        </p:txBody>
      </p:sp>
      <p:pic>
        <p:nvPicPr>
          <p:cNvPr id="13" name="Picture 12">
            <a:extLst>
              <a:ext uri="{FF2B5EF4-FFF2-40B4-BE49-F238E27FC236}">
                <a16:creationId xmlns:a16="http://schemas.microsoft.com/office/drawing/2014/main" id="{31908B0C-D606-1860-354F-9BC0DB77A1E0}"/>
              </a:ext>
            </a:extLst>
          </p:cNvPr>
          <p:cNvPicPr>
            <a:picLocks noChangeAspect="1"/>
          </p:cNvPicPr>
          <p:nvPr/>
        </p:nvPicPr>
        <p:blipFill>
          <a:blip r:embed="rId3"/>
          <a:stretch>
            <a:fillRect/>
          </a:stretch>
        </p:blipFill>
        <p:spPr>
          <a:xfrm>
            <a:off x="7600013" y="1795233"/>
            <a:ext cx="3669094" cy="3267531"/>
          </a:xfrm>
          <a:prstGeom prst="rect">
            <a:avLst/>
          </a:prstGeom>
        </p:spPr>
      </p:pic>
    </p:spTree>
    <p:extLst>
      <p:ext uri="{BB962C8B-B14F-4D97-AF65-F5344CB8AC3E}">
        <p14:creationId xmlns:p14="http://schemas.microsoft.com/office/powerpoint/2010/main" val="272434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normAutofit/>
          </a:bodyPr>
          <a:lstStyle/>
          <a:p>
            <a:r>
              <a:rPr lang="en-IN"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rPr>
              <a:t>Technology Stack</a:t>
            </a:r>
            <a:endParaRPr lang="en-US"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endParaRPr>
          </a:p>
        </p:txBody>
      </p:sp>
      <p:sp>
        <p:nvSpPr>
          <p:cNvPr id="23" name="Rectangle 2">
            <a:extLst>
              <a:ext uri="{FF2B5EF4-FFF2-40B4-BE49-F238E27FC236}">
                <a16:creationId xmlns:a16="http://schemas.microsoft.com/office/drawing/2014/main" id="{7B319C54-0213-BBFA-C561-5AB4C64568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4">
            <a:extLst>
              <a:ext uri="{FF2B5EF4-FFF2-40B4-BE49-F238E27FC236}">
                <a16:creationId xmlns:a16="http://schemas.microsoft.com/office/drawing/2014/main" id="{CF7C9B42-EE59-347E-3CB2-8B9A65F962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8">
            <a:extLst>
              <a:ext uri="{FF2B5EF4-FFF2-40B4-BE49-F238E27FC236}">
                <a16:creationId xmlns:a16="http://schemas.microsoft.com/office/drawing/2014/main" id="{0213D45F-3CA0-94BA-3A9B-931E166DAF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0">
            <a:extLst>
              <a:ext uri="{FF2B5EF4-FFF2-40B4-BE49-F238E27FC236}">
                <a16:creationId xmlns:a16="http://schemas.microsoft.com/office/drawing/2014/main" id="{4809F022-8280-BB1B-B03B-F726576B10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290F6C23-8B62-6F9D-1BD4-D1DFF71ADBD2}"/>
              </a:ext>
            </a:extLst>
          </p:cNvPr>
          <p:cNvSpPr txBox="1"/>
          <p:nvPr/>
        </p:nvSpPr>
        <p:spPr>
          <a:xfrm>
            <a:off x="813217" y="1544705"/>
            <a:ext cx="6093500" cy="3416320"/>
          </a:xfrm>
          <a:prstGeom prst="rect">
            <a:avLst/>
          </a:prstGeom>
          <a:noFill/>
        </p:spPr>
        <p:txBody>
          <a:bodyPr wrap="square">
            <a:spAutoFit/>
          </a:bodyPr>
          <a:lstStyle/>
          <a:p>
            <a:r>
              <a:rPr lang="en-IN" b="1" dirty="0"/>
              <a:t>Server-side tools and technologies used </a:t>
            </a:r>
            <a:r>
              <a:rPr lang="en-IN" dirty="0"/>
              <a:t>- </a:t>
            </a:r>
          </a:p>
          <a:p>
            <a:pPr marL="285750" indent="-285750">
              <a:buFont typeface="Wingdings" panose="05000000000000000000" pitchFamily="2" charset="2"/>
              <a:buChar char="Ø"/>
            </a:pPr>
            <a:r>
              <a:rPr lang="en-IN" dirty="0"/>
              <a:t>Spring Boot </a:t>
            </a:r>
          </a:p>
          <a:p>
            <a:pPr marL="285750" indent="-285750">
              <a:buFont typeface="Wingdings" panose="05000000000000000000" pitchFamily="2" charset="2"/>
              <a:buChar char="Ø"/>
            </a:pPr>
            <a:r>
              <a:rPr lang="en-IN" dirty="0"/>
              <a:t>Maven </a:t>
            </a:r>
          </a:p>
          <a:p>
            <a:pPr marL="285750" indent="-285750">
              <a:buFont typeface="Wingdings" panose="05000000000000000000" pitchFamily="2" charset="2"/>
              <a:buChar char="Ø"/>
            </a:pPr>
            <a:r>
              <a:rPr lang="en-IN" dirty="0"/>
              <a:t>JDK </a:t>
            </a:r>
          </a:p>
          <a:p>
            <a:pPr marL="285750" indent="-285750">
              <a:buFont typeface="Wingdings" panose="05000000000000000000" pitchFamily="2" charset="2"/>
              <a:buChar char="Ø"/>
            </a:pPr>
            <a:r>
              <a:rPr lang="en-IN" dirty="0"/>
              <a:t>Embedded Tomcat </a:t>
            </a:r>
          </a:p>
          <a:p>
            <a:pPr marL="285750" indent="-285750">
              <a:buFont typeface="Wingdings" panose="05000000000000000000" pitchFamily="2" charset="2"/>
              <a:buChar char="Ø"/>
            </a:pPr>
            <a:r>
              <a:rPr lang="en-IN" dirty="0"/>
              <a:t>MySQL Database</a:t>
            </a:r>
          </a:p>
          <a:p>
            <a:endParaRPr lang="en-IN" dirty="0"/>
          </a:p>
          <a:p>
            <a:r>
              <a:rPr lang="en-IN" b="1" dirty="0"/>
              <a:t>Client-side tools and technologies used-</a:t>
            </a:r>
          </a:p>
          <a:p>
            <a:pPr marL="285750" indent="-285750">
              <a:buFont typeface="Wingdings" panose="05000000000000000000" pitchFamily="2" charset="2"/>
              <a:buChar char="Ø"/>
            </a:pPr>
            <a:r>
              <a:rPr lang="en-IN" dirty="0"/>
              <a:t>React</a:t>
            </a:r>
          </a:p>
          <a:p>
            <a:pPr marL="285750" indent="-285750">
              <a:buFont typeface="Wingdings" panose="05000000000000000000" pitchFamily="2" charset="2"/>
              <a:buChar char="Ø"/>
            </a:pPr>
            <a:r>
              <a:rPr lang="en-IN" dirty="0"/>
              <a:t>Modern JavaScript (ES6)</a:t>
            </a:r>
          </a:p>
          <a:p>
            <a:pPr marL="285750" indent="-285750">
              <a:buFont typeface="Wingdings" panose="05000000000000000000" pitchFamily="2" charset="2"/>
              <a:buChar char="Ø"/>
            </a:pPr>
            <a:r>
              <a:rPr lang="en-IN" dirty="0"/>
              <a:t>NodeJS and NPM</a:t>
            </a:r>
          </a:p>
          <a:p>
            <a:pPr marL="285750" indent="-285750">
              <a:buFont typeface="Wingdings" panose="05000000000000000000" pitchFamily="2" charset="2"/>
              <a:buChar char="Ø"/>
            </a:pPr>
            <a:r>
              <a:rPr lang="en-IN" dirty="0"/>
              <a:t>VS Code IDE</a:t>
            </a:r>
          </a:p>
        </p:txBody>
      </p:sp>
      <p:pic>
        <p:nvPicPr>
          <p:cNvPr id="5" name="Picture 4">
            <a:extLst>
              <a:ext uri="{FF2B5EF4-FFF2-40B4-BE49-F238E27FC236}">
                <a16:creationId xmlns:a16="http://schemas.microsoft.com/office/drawing/2014/main" id="{6B37D8D5-675F-D5B0-ABC6-D0F4247EE956}"/>
              </a:ext>
            </a:extLst>
          </p:cNvPr>
          <p:cNvPicPr>
            <a:picLocks noChangeAspect="1"/>
          </p:cNvPicPr>
          <p:nvPr/>
        </p:nvPicPr>
        <p:blipFill>
          <a:blip r:embed="rId3"/>
          <a:stretch>
            <a:fillRect/>
          </a:stretch>
        </p:blipFill>
        <p:spPr>
          <a:xfrm>
            <a:off x="6032496" y="1544705"/>
            <a:ext cx="5346287" cy="3435736"/>
          </a:xfrm>
          <a:prstGeom prst="rect">
            <a:avLst/>
          </a:prstGeom>
        </p:spPr>
      </p:pic>
    </p:spTree>
    <p:extLst>
      <p:ext uri="{BB962C8B-B14F-4D97-AF65-F5344CB8AC3E}">
        <p14:creationId xmlns:p14="http://schemas.microsoft.com/office/powerpoint/2010/main" val="1173589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normAutofit/>
          </a:bodyPr>
          <a:lstStyle/>
          <a:p>
            <a:r>
              <a:rPr lang="en-US"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rPr>
              <a:t>Screenshots</a:t>
            </a:r>
          </a:p>
        </p:txBody>
      </p:sp>
      <p:sp>
        <p:nvSpPr>
          <p:cNvPr id="23" name="Rectangle 2">
            <a:extLst>
              <a:ext uri="{FF2B5EF4-FFF2-40B4-BE49-F238E27FC236}">
                <a16:creationId xmlns:a16="http://schemas.microsoft.com/office/drawing/2014/main" id="{7B319C54-0213-BBFA-C561-5AB4C64568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4">
            <a:extLst>
              <a:ext uri="{FF2B5EF4-FFF2-40B4-BE49-F238E27FC236}">
                <a16:creationId xmlns:a16="http://schemas.microsoft.com/office/drawing/2014/main" id="{CF7C9B42-EE59-347E-3CB2-8B9A65F962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8">
            <a:extLst>
              <a:ext uri="{FF2B5EF4-FFF2-40B4-BE49-F238E27FC236}">
                <a16:creationId xmlns:a16="http://schemas.microsoft.com/office/drawing/2014/main" id="{0213D45F-3CA0-94BA-3A9B-931E166DAF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0">
            <a:extLst>
              <a:ext uri="{FF2B5EF4-FFF2-40B4-BE49-F238E27FC236}">
                <a16:creationId xmlns:a16="http://schemas.microsoft.com/office/drawing/2014/main" id="{4809F022-8280-BB1B-B03B-F726576B10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B8370BC0-3442-F6BF-D0D0-9554B17AB150}"/>
              </a:ext>
            </a:extLst>
          </p:cNvPr>
          <p:cNvPicPr>
            <a:picLocks noChangeAspect="1"/>
          </p:cNvPicPr>
          <p:nvPr/>
        </p:nvPicPr>
        <p:blipFill>
          <a:blip r:embed="rId3"/>
          <a:stretch>
            <a:fillRect/>
          </a:stretch>
        </p:blipFill>
        <p:spPr>
          <a:xfrm>
            <a:off x="1650187" y="1270030"/>
            <a:ext cx="9294333" cy="4317940"/>
          </a:xfrm>
          <a:prstGeom prst="rect">
            <a:avLst/>
          </a:prstGeom>
        </p:spPr>
      </p:pic>
      <p:sp>
        <p:nvSpPr>
          <p:cNvPr id="10" name="TextBox 9">
            <a:extLst>
              <a:ext uri="{FF2B5EF4-FFF2-40B4-BE49-F238E27FC236}">
                <a16:creationId xmlns:a16="http://schemas.microsoft.com/office/drawing/2014/main" id="{B7060ED4-D4D7-269B-EBA4-D5A4ACF7E75C}"/>
              </a:ext>
            </a:extLst>
          </p:cNvPr>
          <p:cNvSpPr txBox="1"/>
          <p:nvPr/>
        </p:nvSpPr>
        <p:spPr>
          <a:xfrm>
            <a:off x="2243827" y="5844619"/>
            <a:ext cx="810705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UI Home Page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4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normAutofit/>
          </a:bodyPr>
          <a:lstStyle/>
          <a:p>
            <a:r>
              <a:rPr lang="en-US"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rPr>
              <a:t>Screenshots</a:t>
            </a:r>
          </a:p>
        </p:txBody>
      </p:sp>
      <p:sp>
        <p:nvSpPr>
          <p:cNvPr id="23" name="Rectangle 2">
            <a:extLst>
              <a:ext uri="{FF2B5EF4-FFF2-40B4-BE49-F238E27FC236}">
                <a16:creationId xmlns:a16="http://schemas.microsoft.com/office/drawing/2014/main" id="{7B319C54-0213-BBFA-C561-5AB4C64568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4">
            <a:extLst>
              <a:ext uri="{FF2B5EF4-FFF2-40B4-BE49-F238E27FC236}">
                <a16:creationId xmlns:a16="http://schemas.microsoft.com/office/drawing/2014/main" id="{CF7C9B42-EE59-347E-3CB2-8B9A65F962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8">
            <a:extLst>
              <a:ext uri="{FF2B5EF4-FFF2-40B4-BE49-F238E27FC236}">
                <a16:creationId xmlns:a16="http://schemas.microsoft.com/office/drawing/2014/main" id="{0213D45F-3CA0-94BA-3A9B-931E166DAF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0">
            <a:extLst>
              <a:ext uri="{FF2B5EF4-FFF2-40B4-BE49-F238E27FC236}">
                <a16:creationId xmlns:a16="http://schemas.microsoft.com/office/drawing/2014/main" id="{4809F022-8280-BB1B-B03B-F726576B10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621D6D71-7632-AC62-1CC4-2A412E254DA6}"/>
              </a:ext>
            </a:extLst>
          </p:cNvPr>
          <p:cNvPicPr>
            <a:picLocks noChangeAspect="1"/>
          </p:cNvPicPr>
          <p:nvPr/>
        </p:nvPicPr>
        <p:blipFill rotWithShape="1">
          <a:blip r:embed="rId3"/>
          <a:srcRect l="25869" r="23345"/>
          <a:stretch/>
        </p:blipFill>
        <p:spPr>
          <a:xfrm>
            <a:off x="670560" y="978915"/>
            <a:ext cx="4419914" cy="4900169"/>
          </a:xfrm>
          <a:prstGeom prst="rect">
            <a:avLst/>
          </a:prstGeom>
        </p:spPr>
      </p:pic>
      <p:pic>
        <p:nvPicPr>
          <p:cNvPr id="10" name="Picture 9">
            <a:extLst>
              <a:ext uri="{FF2B5EF4-FFF2-40B4-BE49-F238E27FC236}">
                <a16:creationId xmlns:a16="http://schemas.microsoft.com/office/drawing/2014/main" id="{4DAC4E63-8436-4637-CD90-FF4345DD9608}"/>
              </a:ext>
            </a:extLst>
          </p:cNvPr>
          <p:cNvPicPr>
            <a:picLocks noChangeAspect="1"/>
          </p:cNvPicPr>
          <p:nvPr/>
        </p:nvPicPr>
        <p:blipFill rotWithShape="1">
          <a:blip r:embed="rId4"/>
          <a:srcRect l="27912" r="27319"/>
          <a:stretch/>
        </p:blipFill>
        <p:spPr>
          <a:xfrm>
            <a:off x="6732623" y="978915"/>
            <a:ext cx="5103926" cy="4900168"/>
          </a:xfrm>
          <a:prstGeom prst="rect">
            <a:avLst/>
          </a:prstGeom>
        </p:spPr>
      </p:pic>
      <p:sp>
        <p:nvSpPr>
          <p:cNvPr id="11" name="TextBox 10">
            <a:extLst>
              <a:ext uri="{FF2B5EF4-FFF2-40B4-BE49-F238E27FC236}">
                <a16:creationId xmlns:a16="http://schemas.microsoft.com/office/drawing/2014/main" id="{AFEA2396-E250-B222-5C2B-146569D7ED8B}"/>
              </a:ext>
            </a:extLst>
          </p:cNvPr>
          <p:cNvSpPr txBox="1"/>
          <p:nvPr/>
        </p:nvSpPr>
        <p:spPr>
          <a:xfrm>
            <a:off x="-1374429" y="5936117"/>
            <a:ext cx="810705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Update Info. Page</a:t>
            </a:r>
            <a:endParaRPr lang="en-IN"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069E210-83EE-2FBF-B602-15E9824F1ABA}"/>
              </a:ext>
            </a:extLst>
          </p:cNvPr>
          <p:cNvSpPr txBox="1"/>
          <p:nvPr/>
        </p:nvSpPr>
        <p:spPr>
          <a:xfrm>
            <a:off x="5326392" y="5936117"/>
            <a:ext cx="8107052"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View Info. Page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73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normAutofit/>
          </a:bodyPr>
          <a:lstStyle/>
          <a:p>
            <a:r>
              <a:rPr lang="en-US"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rPr>
              <a:t>Future Scope</a:t>
            </a:r>
          </a:p>
        </p:txBody>
      </p:sp>
      <p:sp>
        <p:nvSpPr>
          <p:cNvPr id="23" name="Rectangle 2">
            <a:extLst>
              <a:ext uri="{FF2B5EF4-FFF2-40B4-BE49-F238E27FC236}">
                <a16:creationId xmlns:a16="http://schemas.microsoft.com/office/drawing/2014/main" id="{7B319C54-0213-BBFA-C561-5AB4C64568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4">
            <a:extLst>
              <a:ext uri="{FF2B5EF4-FFF2-40B4-BE49-F238E27FC236}">
                <a16:creationId xmlns:a16="http://schemas.microsoft.com/office/drawing/2014/main" id="{CF7C9B42-EE59-347E-3CB2-8B9A65F962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8">
            <a:extLst>
              <a:ext uri="{FF2B5EF4-FFF2-40B4-BE49-F238E27FC236}">
                <a16:creationId xmlns:a16="http://schemas.microsoft.com/office/drawing/2014/main" id="{0213D45F-3CA0-94BA-3A9B-931E166DAF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0">
            <a:extLst>
              <a:ext uri="{FF2B5EF4-FFF2-40B4-BE49-F238E27FC236}">
                <a16:creationId xmlns:a16="http://schemas.microsoft.com/office/drawing/2014/main" id="{4809F022-8280-BB1B-B03B-F726576B10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9889CD57-82D9-B4A6-76BB-17F99D98C0C9}"/>
              </a:ext>
            </a:extLst>
          </p:cNvPr>
          <p:cNvSpPr txBox="1"/>
          <p:nvPr/>
        </p:nvSpPr>
        <p:spPr>
          <a:xfrm>
            <a:off x="1404593" y="1859513"/>
            <a:ext cx="9653047" cy="2585323"/>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Here are some opportunities we can explore to enhance the project's productivity and facilitate future improvements: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By incorporating role-based access control, password management, and staff profile pictures, we can enhance security and personalize user experiences.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Advanced search and filters, audit trail functionality, and performance management modules will provide valuable insights for decision-making and performance evaluation.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46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CE14DAE2-C870-42F5-8D06-8B94E4AF6807}"/>
              </a:ext>
            </a:extLst>
          </p:cNvPr>
          <p:cNvSpPr>
            <a:spLocks noGrp="1"/>
          </p:cNvSpPr>
          <p:nvPr>
            <p:ph type="title"/>
          </p:nvPr>
        </p:nvSpPr>
        <p:spPr/>
        <p:txBody>
          <a:bodyPr>
            <a:normAutofit/>
          </a:bodyPr>
          <a:lstStyle/>
          <a:p>
            <a:r>
              <a:rPr lang="en-US" sz="2800" b="1" dirty="0">
                <a:solidFill>
                  <a:schemeClr val="accent5">
                    <a:lumMod val="50000"/>
                  </a:schemeClr>
                </a:solidFill>
                <a:latin typeface="Lato" panose="020F0502020204030203" pitchFamily="34" charset="0"/>
                <a:ea typeface="Lato" panose="020F0502020204030203" pitchFamily="34" charset="0"/>
                <a:cs typeface="Lato" panose="020F0502020204030203" pitchFamily="34" charset="0"/>
              </a:rPr>
              <a:t>Conclusion</a:t>
            </a:r>
          </a:p>
        </p:txBody>
      </p:sp>
      <p:sp>
        <p:nvSpPr>
          <p:cNvPr id="23" name="Rectangle 2">
            <a:extLst>
              <a:ext uri="{FF2B5EF4-FFF2-40B4-BE49-F238E27FC236}">
                <a16:creationId xmlns:a16="http://schemas.microsoft.com/office/drawing/2014/main" id="{7B319C54-0213-BBFA-C561-5AB4C64568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4">
            <a:extLst>
              <a:ext uri="{FF2B5EF4-FFF2-40B4-BE49-F238E27FC236}">
                <a16:creationId xmlns:a16="http://schemas.microsoft.com/office/drawing/2014/main" id="{CF7C9B42-EE59-347E-3CB2-8B9A65F962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8">
            <a:extLst>
              <a:ext uri="{FF2B5EF4-FFF2-40B4-BE49-F238E27FC236}">
                <a16:creationId xmlns:a16="http://schemas.microsoft.com/office/drawing/2014/main" id="{0213D45F-3CA0-94BA-3A9B-931E166DAF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10">
            <a:extLst>
              <a:ext uri="{FF2B5EF4-FFF2-40B4-BE49-F238E27FC236}">
                <a16:creationId xmlns:a16="http://schemas.microsoft.com/office/drawing/2014/main" id="{4809F022-8280-BB1B-B03B-F726576B10A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FBA951C4-CD00-C5E2-6D7F-C0C8890D7FFC}"/>
              </a:ext>
            </a:extLst>
          </p:cNvPr>
          <p:cNvSpPr txBox="1"/>
          <p:nvPr/>
        </p:nvSpPr>
        <p:spPr>
          <a:xfrm>
            <a:off x="904973" y="1859339"/>
            <a:ext cx="10605155" cy="3139321"/>
          </a:xfrm>
          <a:prstGeom prst="rect">
            <a:avLst/>
          </a:prstGeom>
          <a:noFill/>
        </p:spPr>
        <p:txBody>
          <a:bodyPr wrap="square">
            <a:spAutoFit/>
          </a:bodyPr>
          <a:lstStyle/>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In conclusion, the Staff Management System is an essential tool that empowers our organization to efficiently handle staff-related processes and enhance overall productivity. By leveraging the power of ReactJS for frontend development, Spring Boot for backend functionality, and MySQL for data storage, we have created a feature application that streamlines staff management tasks.</a:t>
            </a:r>
          </a:p>
          <a:p>
            <a:pPr algn="just"/>
            <a:endParaRPr lang="en-US" sz="2000" i="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i="0" dirty="0">
                <a:effectLst/>
                <a:latin typeface="Times New Roman" panose="02020603050405020304" pitchFamily="18" charset="0"/>
                <a:ea typeface="Tahoma" panose="020B0604030504040204" pitchFamily="34" charset="0"/>
                <a:cs typeface="Times New Roman" panose="02020603050405020304" pitchFamily="18" charset="0"/>
              </a:rPr>
              <a:t>Throughout the development process, we successfully implemented CRUD functionalities for managing staff records, allowing users to list, create, update, and delete employee information effortlessly. The system's user-friendly interface ensures smooth navigation, making it easy for staff members and managers to interact with the application.</a:t>
            </a:r>
          </a:p>
          <a:p>
            <a:endParaRPr lang="en-IN" dirty="0"/>
          </a:p>
        </p:txBody>
      </p:sp>
    </p:spTree>
    <p:extLst>
      <p:ext uri="{BB962C8B-B14F-4D97-AF65-F5344CB8AC3E}">
        <p14:creationId xmlns:p14="http://schemas.microsoft.com/office/powerpoint/2010/main" val="1530829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NGAGE" val="{&quot;SavedSwatch&quot;:&quot;-16748873|-10780376|-3468525|-5151986|-9539986|Markido&quot;,&quot;Id&quot;:&quot;61ba109c33443241d03e86ef&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avikenz Theme">
  <a:themeElements>
    <a:clrScheme name="Navikenz">
      <a:dk1>
        <a:srgbClr val="2C2C2C"/>
      </a:dk1>
      <a:lt1>
        <a:srgbClr val="FFFFFF"/>
      </a:lt1>
      <a:dk2>
        <a:srgbClr val="414141"/>
      </a:dk2>
      <a:lt2>
        <a:srgbClr val="DBD3CC"/>
      </a:lt2>
      <a:accent1>
        <a:srgbClr val="285F7C"/>
      </a:accent1>
      <a:accent2>
        <a:srgbClr val="A63C3C"/>
      </a:accent2>
      <a:accent3>
        <a:srgbClr val="565658"/>
      </a:accent3>
      <a:accent4>
        <a:srgbClr val="D3CBC0"/>
      </a:accent4>
      <a:accent5>
        <a:srgbClr val="46808C"/>
      </a:accent5>
      <a:accent6>
        <a:srgbClr val="AEABAB"/>
      </a:accent6>
      <a:hlink>
        <a:srgbClr val="285F7C"/>
      </a:hlink>
      <a:folHlink>
        <a:srgbClr val="A63C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VIKENZ THEME TEMPLATE (002)  -  Read-Only" id="{73194DF6-DBFF-45F4-A76F-FE7194885BF8}" vid="{F7487AB2-10B0-48CC-A9D9-0B62FBA126F1}"/>
    </a:ext>
  </a:extLst>
</a:theme>
</file>

<file path=ppt/theme/theme2.xml><?xml version="1.0" encoding="utf-8"?>
<a:theme xmlns:a="http://schemas.openxmlformats.org/drawingml/2006/main" name="1_Navikenz Theme">
  <a:themeElements>
    <a:clrScheme name="Navikenz">
      <a:dk1>
        <a:srgbClr val="2C2C2C"/>
      </a:dk1>
      <a:lt1>
        <a:srgbClr val="FFFFFF"/>
      </a:lt1>
      <a:dk2>
        <a:srgbClr val="414141"/>
      </a:dk2>
      <a:lt2>
        <a:srgbClr val="DBD3CC"/>
      </a:lt2>
      <a:accent1>
        <a:srgbClr val="285F7C"/>
      </a:accent1>
      <a:accent2>
        <a:srgbClr val="A63C3C"/>
      </a:accent2>
      <a:accent3>
        <a:srgbClr val="565658"/>
      </a:accent3>
      <a:accent4>
        <a:srgbClr val="D3CBC0"/>
      </a:accent4>
      <a:accent5>
        <a:srgbClr val="46808C"/>
      </a:accent5>
      <a:accent6>
        <a:srgbClr val="AEABAB"/>
      </a:accent6>
      <a:hlink>
        <a:srgbClr val="285F7C"/>
      </a:hlink>
      <a:folHlink>
        <a:srgbClr val="A63C3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VIKENZ THEME TEMPLATE (002)  -  Read-Only" id="{73194DF6-DBFF-45F4-A76F-FE7194885BF8}" vid="{F7487AB2-10B0-48CC-A9D9-0B62FBA126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2f6d2c-8d8a-4a1b-81fb-8c88b9a97f54">
      <UserInfo>
        <DisplayName>Megha Jain</DisplayName>
        <AccountId>12</AccountId>
        <AccountType/>
      </UserInfo>
    </SharedWithUsers>
    <lcf76f155ced4ddcb4097134ff3c332f xmlns="9e409901-f9ba-4679-bfac-7fb5350fc876">
      <Terms xmlns="http://schemas.microsoft.com/office/infopath/2007/PartnerControls"/>
    </lcf76f155ced4ddcb4097134ff3c332f>
    <TaxCatchAll xmlns="5f2f6d2c-8d8a-4a1b-81fb-8c88b9a97f5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CB0B6FB263CC74DA50B850CFC8EEDF1" ma:contentTypeVersion="14" ma:contentTypeDescription="Create a new document." ma:contentTypeScope="" ma:versionID="c80cf7204d7eab6df882b230988422e6">
  <xsd:schema xmlns:xsd="http://www.w3.org/2001/XMLSchema" xmlns:xs="http://www.w3.org/2001/XMLSchema" xmlns:p="http://schemas.microsoft.com/office/2006/metadata/properties" xmlns:ns2="9e409901-f9ba-4679-bfac-7fb5350fc876" xmlns:ns3="5f2f6d2c-8d8a-4a1b-81fb-8c88b9a97f54" targetNamespace="http://schemas.microsoft.com/office/2006/metadata/properties" ma:root="true" ma:fieldsID="6c3bbe4ef18e67fb37b380942be85caf" ns2:_="" ns3:_="">
    <xsd:import namespace="9e409901-f9ba-4679-bfac-7fb5350fc876"/>
    <xsd:import namespace="5f2f6d2c-8d8a-4a1b-81fb-8c88b9a97f5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09901-f9ba-4679-bfac-7fb5350fc8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8f5deb9-6d5c-468d-861c-8960c3feb752"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f2f6d2c-8d8a-4a1b-81fb-8c88b9a97f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c0c01f3-8252-42a3-bafd-e1fdccd43f1c}" ma:internalName="TaxCatchAll" ma:showField="CatchAllData" ma:web="5f2f6d2c-8d8a-4a1b-81fb-8c88b9a97f5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2737DE-0361-463B-8525-C79D88BD9A55}">
  <ds:schemaRef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772df5df-ac1b-4e63-b1e5-7028ab6145c7"/>
    <ds:schemaRef ds:uri="5801d5e5-9551-4cc6-b7b0-084b4b9dd468"/>
    <ds:schemaRef ds:uri="http://purl.org/dc/dcmitype/"/>
    <ds:schemaRef ds:uri="5f2f6d2c-8d8a-4a1b-81fb-8c88b9a97f54"/>
    <ds:schemaRef ds:uri="9e409901-f9ba-4679-bfac-7fb5350fc876"/>
  </ds:schemaRefs>
</ds:datastoreItem>
</file>

<file path=customXml/itemProps2.xml><?xml version="1.0" encoding="utf-8"?>
<ds:datastoreItem xmlns:ds="http://schemas.openxmlformats.org/officeDocument/2006/customXml" ds:itemID="{2CAC5365-0CD0-4800-BF33-0E1BDA07AFA6}">
  <ds:schemaRefs>
    <ds:schemaRef ds:uri="http://schemas.microsoft.com/sharepoint/v3/contenttype/forms"/>
  </ds:schemaRefs>
</ds:datastoreItem>
</file>

<file path=customXml/itemProps3.xml><?xml version="1.0" encoding="utf-8"?>
<ds:datastoreItem xmlns:ds="http://schemas.openxmlformats.org/officeDocument/2006/customXml" ds:itemID="{FE7C5734-506B-42F6-96EE-E62831BF29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409901-f9ba-4679-bfac-7fb5350fc876"/>
    <ds:schemaRef ds:uri="5f2f6d2c-8d8a-4a1b-81fb-8c88b9a97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NAVIKENZ THEME TEMPLATE</Template>
  <TotalTime>2649</TotalTime>
  <Words>399</Words>
  <Application>Microsoft Office PowerPoint</Application>
  <PresentationFormat>Widescreen</PresentationFormat>
  <Paragraphs>54</Paragraphs>
  <Slides>10</Slides>
  <Notes>6</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30" baseType="lpstr">
      <vt:lpstr>-apple-system</vt:lpstr>
      <vt:lpstr>Arial</vt:lpstr>
      <vt:lpstr>Arial Narrow</vt:lpstr>
      <vt:lpstr>Calibri</vt:lpstr>
      <vt:lpstr>Courier New</vt:lpstr>
      <vt:lpstr>Ethnocentric</vt:lpstr>
      <vt:lpstr>Futura Md BT</vt:lpstr>
      <vt:lpstr>Futura Md BT Medium</vt:lpstr>
      <vt:lpstr>Helvetica</vt:lpstr>
      <vt:lpstr>Helvetica Light</vt:lpstr>
      <vt:lpstr>Helvetica Light Oblique</vt:lpstr>
      <vt:lpstr>Lato</vt:lpstr>
      <vt:lpstr>Lato ExtraBold</vt:lpstr>
      <vt:lpstr>Lato Light</vt:lpstr>
      <vt:lpstr>Nunito Sans SemiBold</vt:lpstr>
      <vt:lpstr>Times New Roman</vt:lpstr>
      <vt:lpstr>Wingdings</vt:lpstr>
      <vt:lpstr>Navikenz Theme</vt:lpstr>
      <vt:lpstr>1_Navikenz Theme</vt:lpstr>
      <vt:lpstr>think-cell Slide</vt:lpstr>
      <vt:lpstr>PowerPoint Presentation</vt:lpstr>
      <vt:lpstr>Introduction</vt:lpstr>
      <vt:lpstr>Project Overview</vt:lpstr>
      <vt:lpstr>Features</vt:lpstr>
      <vt:lpstr>Technology Stack</vt:lpstr>
      <vt:lpstr>Screenshots</vt:lpstr>
      <vt:lpstr>Screenshots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Jain</dc:creator>
  <cp:lastModifiedBy>Harsh Jindal</cp:lastModifiedBy>
  <cp:revision>57</cp:revision>
  <dcterms:created xsi:type="dcterms:W3CDTF">2021-03-25T14:51:34Z</dcterms:created>
  <dcterms:modified xsi:type="dcterms:W3CDTF">2023-07-20T16:51:08Z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0x010100ACB0B6FB263CC74DA50B850CFC8EEDF1</vt:lpwstr>
  </property>
  <property fmtid="{D5CDD505-2E9C-101B-9397-08002B2CF9AE}" pid="3" name="xd_Signature">
    <vt:lpwstr/>
  </property>
  <property fmtid="{D5CDD505-2E9C-101B-9397-08002B2CF9AE}" pid="4" name="SharedWithUsers">
    <vt:lpwstr>12;#Megha Jain</vt:lpwstr>
  </property>
  <property fmtid="{D5CDD505-2E9C-101B-9397-08002B2CF9AE}" pid="5" name="xd_ProgID">
    <vt:lpwstr/>
  </property>
  <property fmtid="{D5CDD505-2E9C-101B-9397-08002B2CF9AE}" pid="6" name="TemplateUrl">
    <vt:lpwstr/>
  </property>
  <property fmtid="{D5CDD505-2E9C-101B-9397-08002B2CF9AE}" pid="7" name="ComplianceAssetId">
    <vt:lpwstr/>
  </property>
  <property fmtid="{D5CDD505-2E9C-101B-9397-08002B2CF9AE}" pid="8" name="_ExtendedDescription">
    <vt:lpwstr/>
  </property>
  <property fmtid="{D5CDD505-2E9C-101B-9397-08002B2CF9AE}" pid="9" name="TriggerFlowInfo">
    <vt:lpwstr/>
  </property>
  <property fmtid="{D5CDD505-2E9C-101B-9397-08002B2CF9AE}" pid="10" name="MSIP_Label_6302bb9d-c59f-4161-b3a2-d26289f15b0a_Enabled">
    <vt:lpwstr>true</vt:lpwstr>
  </property>
  <property fmtid="{D5CDD505-2E9C-101B-9397-08002B2CF9AE}" pid="11" name="MSIP_Label_6302bb9d-c59f-4161-b3a2-d26289f15b0a_SetDate">
    <vt:lpwstr>2022-09-29T10:51:33Z</vt:lpwstr>
  </property>
  <property fmtid="{D5CDD505-2E9C-101B-9397-08002B2CF9AE}" pid="12" name="MSIP_Label_6302bb9d-c59f-4161-b3a2-d26289f15b0a_Method">
    <vt:lpwstr>Standard</vt:lpwstr>
  </property>
  <property fmtid="{D5CDD505-2E9C-101B-9397-08002B2CF9AE}" pid="13" name="MSIP_Label_6302bb9d-c59f-4161-b3a2-d26289f15b0a_Name">
    <vt:lpwstr>Internal</vt:lpwstr>
  </property>
  <property fmtid="{D5CDD505-2E9C-101B-9397-08002B2CF9AE}" pid="14" name="MSIP_Label_6302bb9d-c59f-4161-b3a2-d26289f15b0a_SiteId">
    <vt:lpwstr>93c825a6-ff29-4db8-bf65-f369fa31d7fe</vt:lpwstr>
  </property>
  <property fmtid="{D5CDD505-2E9C-101B-9397-08002B2CF9AE}" pid="15" name="MSIP_Label_6302bb9d-c59f-4161-b3a2-d26289f15b0a_ActionId">
    <vt:lpwstr>170afa14-1391-4f18-b50b-cceaac7a2696</vt:lpwstr>
  </property>
  <property fmtid="{D5CDD505-2E9C-101B-9397-08002B2CF9AE}" pid="16" name="MSIP_Label_6302bb9d-c59f-4161-b3a2-d26289f15b0a_ContentBits">
    <vt:lpwstr>0</vt:lpwstr>
  </property>
</Properties>
</file>