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Lst>
  <p:sldSz cy="6858000" cx="12192000"/>
  <p:notesSz cx="6858000" cy="9144000"/>
  <p:embeddedFontLst>
    <p:embeddedFont>
      <p:font typeface="Roboto"/>
      <p:regular r:id="rId12"/>
      <p:bold r:id="rId13"/>
      <p:italic r:id="rId14"/>
      <p:boldItalic r:id="rId15"/>
    </p:embeddedFont>
    <p:embeddedFont>
      <p:font typeface="Corbel"/>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0" roundtripDataSignature="AMtx7mhIUXjz24ISNEpgEKf/mVUn5spCw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customschemas.google.com/relationships/presentationmetadata" Target="meta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font" Target="fonts/Roboto-bold.fntdata"/><Relationship Id="rId12" Type="http://schemas.openxmlformats.org/officeDocument/2006/relationships/font" Target="fonts/Roboto-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Roboto-boldItalic.fntdata"/><Relationship Id="rId14" Type="http://schemas.openxmlformats.org/officeDocument/2006/relationships/font" Target="fonts/Roboto-italic.fntdata"/><Relationship Id="rId17" Type="http://schemas.openxmlformats.org/officeDocument/2006/relationships/font" Target="fonts/Corbel-bold.fntdata"/><Relationship Id="rId16" Type="http://schemas.openxmlformats.org/officeDocument/2006/relationships/font" Target="fonts/Corbel-regular.fntdata"/><Relationship Id="rId5" Type="http://schemas.openxmlformats.org/officeDocument/2006/relationships/slide" Target="slides/slide1.xml"/><Relationship Id="rId19" Type="http://schemas.openxmlformats.org/officeDocument/2006/relationships/font" Target="fonts/Corbel-boldItalic.fntdata"/><Relationship Id="rId6" Type="http://schemas.openxmlformats.org/officeDocument/2006/relationships/slide" Target="slides/slide2.xml"/><Relationship Id="rId18" Type="http://schemas.openxmlformats.org/officeDocument/2006/relationships/font" Target="fonts/Corbel-italic.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8" name="Shape 18"/>
        <p:cNvGrpSpPr/>
        <p:nvPr/>
      </p:nvGrpSpPr>
      <p:grpSpPr>
        <a:xfrm>
          <a:off x="0" y="0"/>
          <a:ext cx="0" cy="0"/>
          <a:chOff x="0" y="0"/>
          <a:chExt cx="0" cy="0"/>
        </a:xfrm>
      </p:grpSpPr>
      <p:grpSp>
        <p:nvGrpSpPr>
          <p:cNvPr id="19" name="Google Shape;19;p9"/>
          <p:cNvGrpSpPr/>
          <p:nvPr/>
        </p:nvGrpSpPr>
        <p:grpSpPr>
          <a:xfrm>
            <a:off x="546100" y="-4763"/>
            <a:ext cx="5014912" cy="6862763"/>
            <a:chOff x="2928938" y="-4763"/>
            <a:chExt cx="5014912" cy="6862763"/>
          </a:xfrm>
        </p:grpSpPr>
        <p:sp>
          <p:nvSpPr>
            <p:cNvPr id="20" name="Google Shape;20;p9"/>
            <p:cNvSpPr/>
            <p:nvPr/>
          </p:nvSpPr>
          <p:spPr>
            <a:xfrm>
              <a:off x="3367088" y="-4763"/>
              <a:ext cx="1063625" cy="2782888"/>
            </a:xfrm>
            <a:custGeom>
              <a:rect b="b" l="l" r="r" t="t"/>
              <a:pathLst>
                <a:path extrusionOk="0" h="1753" w="670">
                  <a:moveTo>
                    <a:pt x="0" y="1696"/>
                  </a:moveTo>
                  <a:lnTo>
                    <a:pt x="225" y="1753"/>
                  </a:lnTo>
                  <a:lnTo>
                    <a:pt x="670" y="0"/>
                  </a:lnTo>
                  <a:lnTo>
                    <a:pt x="430" y="0"/>
                  </a:lnTo>
                  <a:lnTo>
                    <a:pt x="0" y="1696"/>
                  </a:lnTo>
                  <a:close/>
                </a:path>
              </a:pathLst>
            </a:custGeom>
            <a:solidFill>
              <a:schemeClr val="accent1"/>
            </a:solidFill>
            <a:ln>
              <a:noFill/>
            </a:ln>
          </p:spPr>
        </p:sp>
        <p:sp>
          <p:nvSpPr>
            <p:cNvPr id="21" name="Google Shape;21;p9"/>
            <p:cNvSpPr/>
            <p:nvPr/>
          </p:nvSpPr>
          <p:spPr>
            <a:xfrm>
              <a:off x="2928938" y="-4763"/>
              <a:ext cx="1035050" cy="2673350"/>
            </a:xfrm>
            <a:custGeom>
              <a:rect b="b" l="l" r="r" t="t"/>
              <a:pathLst>
                <a:path extrusionOk="0" h="1684" w="652">
                  <a:moveTo>
                    <a:pt x="225" y="1684"/>
                  </a:moveTo>
                  <a:lnTo>
                    <a:pt x="652" y="0"/>
                  </a:lnTo>
                  <a:lnTo>
                    <a:pt x="411" y="0"/>
                  </a:lnTo>
                  <a:lnTo>
                    <a:pt x="0" y="1627"/>
                  </a:lnTo>
                  <a:lnTo>
                    <a:pt x="219" y="1681"/>
                  </a:lnTo>
                  <a:lnTo>
                    <a:pt x="225" y="1684"/>
                  </a:lnTo>
                  <a:close/>
                </a:path>
              </a:pathLst>
            </a:custGeom>
            <a:solidFill>
              <a:srgbClr val="595959"/>
            </a:solidFill>
            <a:ln>
              <a:noFill/>
            </a:ln>
          </p:spPr>
        </p:sp>
        <p:sp>
          <p:nvSpPr>
            <p:cNvPr id="22" name="Google Shape;22;p9"/>
            <p:cNvSpPr/>
            <p:nvPr/>
          </p:nvSpPr>
          <p:spPr>
            <a:xfrm>
              <a:off x="2928938" y="2582862"/>
              <a:ext cx="2693987" cy="4275138"/>
            </a:xfrm>
            <a:custGeom>
              <a:rect b="b" l="l" r="r" t="t"/>
              <a:pathLst>
                <a:path extrusionOk="0" h="2693" w="1697">
                  <a:moveTo>
                    <a:pt x="0" y="0"/>
                  </a:moveTo>
                  <a:lnTo>
                    <a:pt x="1622" y="2693"/>
                  </a:lnTo>
                  <a:lnTo>
                    <a:pt x="1697" y="2693"/>
                  </a:lnTo>
                  <a:lnTo>
                    <a:pt x="0" y="0"/>
                  </a:lnTo>
                  <a:close/>
                </a:path>
              </a:pathLst>
            </a:custGeom>
            <a:solidFill>
              <a:srgbClr val="262626"/>
            </a:solidFill>
            <a:ln>
              <a:noFill/>
            </a:ln>
          </p:spPr>
        </p:sp>
        <p:sp>
          <p:nvSpPr>
            <p:cNvPr id="23" name="Google Shape;23;p9"/>
            <p:cNvSpPr/>
            <p:nvPr/>
          </p:nvSpPr>
          <p:spPr>
            <a:xfrm>
              <a:off x="3371850" y="2692400"/>
              <a:ext cx="3332162" cy="4165600"/>
            </a:xfrm>
            <a:custGeom>
              <a:rect b="b" l="l" r="r" t="t"/>
              <a:pathLst>
                <a:path extrusionOk="0" h="2624" w="2099">
                  <a:moveTo>
                    <a:pt x="2099" y="2624"/>
                  </a:moveTo>
                  <a:lnTo>
                    <a:pt x="0" y="0"/>
                  </a:lnTo>
                  <a:lnTo>
                    <a:pt x="2021" y="2624"/>
                  </a:lnTo>
                  <a:lnTo>
                    <a:pt x="2099" y="2624"/>
                  </a:lnTo>
                  <a:close/>
                </a:path>
              </a:pathLst>
            </a:custGeom>
            <a:solidFill>
              <a:srgbClr val="0B5982"/>
            </a:solidFill>
            <a:ln>
              <a:noFill/>
            </a:ln>
          </p:spPr>
        </p:sp>
        <p:sp>
          <p:nvSpPr>
            <p:cNvPr id="24" name="Google Shape;24;p9"/>
            <p:cNvSpPr/>
            <p:nvPr/>
          </p:nvSpPr>
          <p:spPr>
            <a:xfrm>
              <a:off x="3367088" y="2687637"/>
              <a:ext cx="4576762" cy="4170363"/>
            </a:xfrm>
            <a:custGeom>
              <a:rect b="b" l="l" r="r" t="t"/>
              <a:pathLst>
                <a:path extrusionOk="0" h="2627" w="2883">
                  <a:moveTo>
                    <a:pt x="0" y="0"/>
                  </a:moveTo>
                  <a:lnTo>
                    <a:pt x="3" y="3"/>
                  </a:lnTo>
                  <a:lnTo>
                    <a:pt x="2102" y="2627"/>
                  </a:lnTo>
                  <a:lnTo>
                    <a:pt x="2883" y="2627"/>
                  </a:lnTo>
                  <a:lnTo>
                    <a:pt x="225" y="57"/>
                  </a:lnTo>
                  <a:lnTo>
                    <a:pt x="0" y="0"/>
                  </a:lnTo>
                  <a:close/>
                </a:path>
              </a:pathLst>
            </a:custGeom>
            <a:solidFill>
              <a:srgbClr val="1186C3"/>
            </a:solidFill>
            <a:ln>
              <a:noFill/>
            </a:ln>
          </p:spPr>
        </p:sp>
        <p:sp>
          <p:nvSpPr>
            <p:cNvPr id="25" name="Google Shape;25;p9"/>
            <p:cNvSpPr/>
            <p:nvPr/>
          </p:nvSpPr>
          <p:spPr>
            <a:xfrm>
              <a:off x="2928938" y="2578100"/>
              <a:ext cx="3584575" cy="4279900"/>
            </a:xfrm>
            <a:custGeom>
              <a:rect b="b" l="l" r="r" t="t"/>
              <a:pathLst>
                <a:path extrusionOk="0" h="2696" w="2258">
                  <a:moveTo>
                    <a:pt x="2258" y="2696"/>
                  </a:moveTo>
                  <a:lnTo>
                    <a:pt x="264" y="111"/>
                  </a:lnTo>
                  <a:lnTo>
                    <a:pt x="228" y="60"/>
                  </a:lnTo>
                  <a:lnTo>
                    <a:pt x="225" y="57"/>
                  </a:lnTo>
                  <a:lnTo>
                    <a:pt x="0" y="0"/>
                  </a:lnTo>
                  <a:lnTo>
                    <a:pt x="0" y="3"/>
                  </a:lnTo>
                  <a:lnTo>
                    <a:pt x="1697" y="2696"/>
                  </a:lnTo>
                  <a:lnTo>
                    <a:pt x="2258" y="2696"/>
                  </a:lnTo>
                  <a:close/>
                </a:path>
              </a:pathLst>
            </a:custGeom>
            <a:solidFill>
              <a:srgbClr val="3F3F3F"/>
            </a:solidFill>
            <a:ln>
              <a:noFill/>
            </a:ln>
          </p:spPr>
        </p:sp>
      </p:grpSp>
      <p:sp>
        <p:nvSpPr>
          <p:cNvPr id="26" name="Google Shape;26;p9"/>
          <p:cNvSpPr txBox="1"/>
          <p:nvPr>
            <p:ph type="ctrTitle"/>
          </p:nvPr>
        </p:nvSpPr>
        <p:spPr>
          <a:xfrm>
            <a:off x="2928401" y="1380068"/>
            <a:ext cx="8574622" cy="2616199"/>
          </a:xfrm>
          <a:prstGeom prst="rect">
            <a:avLst/>
          </a:prstGeom>
          <a:noFill/>
          <a:ln>
            <a:noFill/>
          </a:ln>
        </p:spPr>
        <p:txBody>
          <a:bodyPr anchorCtr="0" anchor="b" bIns="45700" lIns="91425" spcFirstLastPara="1" rIns="91425" wrap="square" tIns="45700">
            <a:normAutofit/>
          </a:bodyPr>
          <a:lstStyle>
            <a:lvl1pPr lvl="0" algn="r">
              <a:spcBef>
                <a:spcPts val="0"/>
              </a:spcBef>
              <a:spcAft>
                <a:spcPts val="0"/>
              </a:spcAft>
              <a:buClr>
                <a:schemeClr val="dk1"/>
              </a:buClr>
              <a:buSzPts val="6000"/>
              <a:buFont typeface="Corbel"/>
              <a:buNone/>
              <a:defRPr sz="6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9"/>
          <p:cNvSpPr txBox="1"/>
          <p:nvPr>
            <p:ph idx="1" type="subTitle"/>
          </p:nvPr>
        </p:nvSpPr>
        <p:spPr>
          <a:xfrm>
            <a:off x="4515377" y="3996267"/>
            <a:ext cx="6987645" cy="1388534"/>
          </a:xfrm>
          <a:prstGeom prst="rect">
            <a:avLst/>
          </a:prstGeom>
          <a:noFill/>
          <a:ln>
            <a:noFill/>
          </a:ln>
        </p:spPr>
        <p:txBody>
          <a:bodyPr anchorCtr="0" anchor="t" bIns="45700" lIns="91425" spcFirstLastPara="1" rIns="91425" wrap="square" tIns="45700">
            <a:normAutofit/>
          </a:bodyPr>
          <a:lstStyle>
            <a:lvl1pPr lvl="0" algn="r">
              <a:spcBef>
                <a:spcPts val="420"/>
              </a:spcBef>
              <a:spcAft>
                <a:spcPts val="0"/>
              </a:spcAft>
              <a:buSzPts val="3045"/>
              <a:buNone/>
              <a:defRPr sz="2100">
                <a:solidFill>
                  <a:schemeClr val="dk1"/>
                </a:solidFill>
              </a:defRPr>
            </a:lvl1pPr>
            <a:lvl2pPr lvl="1" algn="ctr">
              <a:spcBef>
                <a:spcPts val="600"/>
              </a:spcBef>
              <a:spcAft>
                <a:spcPts val="0"/>
              </a:spcAft>
              <a:buSzPts val="2900"/>
              <a:buNone/>
              <a:defRPr>
                <a:solidFill>
                  <a:srgbClr val="888888"/>
                </a:solidFill>
              </a:defRPr>
            </a:lvl2pPr>
            <a:lvl3pPr lvl="2" algn="ctr">
              <a:spcBef>
                <a:spcPts val="600"/>
              </a:spcBef>
              <a:spcAft>
                <a:spcPts val="0"/>
              </a:spcAft>
              <a:buSzPts val="2610"/>
              <a:buNone/>
              <a:defRPr>
                <a:solidFill>
                  <a:srgbClr val="888888"/>
                </a:solidFill>
              </a:defRPr>
            </a:lvl3pPr>
            <a:lvl4pPr lvl="3" algn="ctr">
              <a:spcBef>
                <a:spcPts val="600"/>
              </a:spcBef>
              <a:spcAft>
                <a:spcPts val="0"/>
              </a:spcAft>
              <a:buSzPts val="2320"/>
              <a:buNone/>
              <a:defRPr>
                <a:solidFill>
                  <a:srgbClr val="888888"/>
                </a:solidFill>
              </a:defRPr>
            </a:lvl4pPr>
            <a:lvl5pPr lvl="4" algn="ctr">
              <a:spcBef>
                <a:spcPts val="600"/>
              </a:spcBef>
              <a:spcAft>
                <a:spcPts val="0"/>
              </a:spcAft>
              <a:buSzPts val="2030"/>
              <a:buNone/>
              <a:defRPr>
                <a:solidFill>
                  <a:srgbClr val="888888"/>
                </a:solidFill>
              </a:defRPr>
            </a:lvl5pPr>
            <a:lvl6pPr lvl="5" algn="ctr">
              <a:spcBef>
                <a:spcPts val="600"/>
              </a:spcBef>
              <a:spcAft>
                <a:spcPts val="0"/>
              </a:spcAft>
              <a:buSzPts val="2030"/>
              <a:buNone/>
              <a:defRPr>
                <a:solidFill>
                  <a:srgbClr val="888888"/>
                </a:solidFill>
              </a:defRPr>
            </a:lvl6pPr>
            <a:lvl7pPr lvl="6" algn="ctr">
              <a:spcBef>
                <a:spcPts val="600"/>
              </a:spcBef>
              <a:spcAft>
                <a:spcPts val="0"/>
              </a:spcAft>
              <a:buSzPts val="2030"/>
              <a:buNone/>
              <a:defRPr>
                <a:solidFill>
                  <a:srgbClr val="888888"/>
                </a:solidFill>
              </a:defRPr>
            </a:lvl7pPr>
            <a:lvl8pPr lvl="7" algn="ctr">
              <a:spcBef>
                <a:spcPts val="600"/>
              </a:spcBef>
              <a:spcAft>
                <a:spcPts val="0"/>
              </a:spcAft>
              <a:buSzPts val="2030"/>
              <a:buNone/>
              <a:defRPr>
                <a:solidFill>
                  <a:srgbClr val="888888"/>
                </a:solidFill>
              </a:defRPr>
            </a:lvl8pPr>
            <a:lvl9pPr lvl="8" algn="ctr">
              <a:spcBef>
                <a:spcPts val="600"/>
              </a:spcBef>
              <a:spcAft>
                <a:spcPts val="600"/>
              </a:spcAft>
              <a:buSzPts val="2030"/>
              <a:buNone/>
              <a:defRPr>
                <a:solidFill>
                  <a:srgbClr val="888888"/>
                </a:solidFill>
              </a:defRPr>
            </a:lvl9pPr>
          </a:lstStyle>
          <a:p/>
        </p:txBody>
      </p:sp>
      <p:sp>
        <p:nvSpPr>
          <p:cNvPr id="28" name="Google Shape;28;p9"/>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9"/>
          <p:cNvSpPr txBox="1"/>
          <p:nvPr>
            <p:ph idx="11" type="ftr"/>
          </p:nvPr>
        </p:nvSpPr>
        <p:spPr>
          <a:xfrm>
            <a:off x="5332412" y="5883275"/>
            <a:ext cx="4324044"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9"/>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p:cSld name="Panoramic Picture with Caption">
    <p:spTree>
      <p:nvGrpSpPr>
        <p:cNvPr id="82" name="Shape 82"/>
        <p:cNvGrpSpPr/>
        <p:nvPr/>
      </p:nvGrpSpPr>
      <p:grpSpPr>
        <a:xfrm>
          <a:off x="0" y="0"/>
          <a:ext cx="0" cy="0"/>
          <a:chOff x="0" y="0"/>
          <a:chExt cx="0" cy="0"/>
        </a:xfrm>
      </p:grpSpPr>
      <p:sp>
        <p:nvSpPr>
          <p:cNvPr id="83" name="Google Shape;83;p18"/>
          <p:cNvSpPr txBox="1"/>
          <p:nvPr>
            <p:ph type="title"/>
          </p:nvPr>
        </p:nvSpPr>
        <p:spPr>
          <a:xfrm>
            <a:off x="1484311" y="4732865"/>
            <a:ext cx="10018711" cy="566738"/>
          </a:xfrm>
          <a:prstGeom prst="rect">
            <a:avLst/>
          </a:prstGeom>
          <a:noFill/>
          <a:ln>
            <a:noFill/>
          </a:ln>
        </p:spPr>
        <p:txBody>
          <a:bodyPr anchorCtr="0" anchor="b" bIns="45700" lIns="91425" spcFirstLastPara="1" rIns="91425" wrap="square" tIns="45700">
            <a:normAutofit/>
          </a:bodyPr>
          <a:lstStyle>
            <a:lvl1pPr lvl="0" algn="ctr">
              <a:spcBef>
                <a:spcPts val="0"/>
              </a:spcBef>
              <a:spcAft>
                <a:spcPts val="0"/>
              </a:spcAft>
              <a:buClr>
                <a:schemeClr val="dk1"/>
              </a:buClr>
              <a:buSzPts val="2400"/>
              <a:buFont typeface="Corbel"/>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18"/>
          <p:cNvSpPr/>
          <p:nvPr>
            <p:ph idx="2" type="pic"/>
          </p:nvPr>
        </p:nvSpPr>
        <p:spPr>
          <a:xfrm>
            <a:off x="2386012" y="932112"/>
            <a:ext cx="8225944" cy="3164976"/>
          </a:xfrm>
          <a:prstGeom prst="roundRect">
            <a:avLst>
              <a:gd fmla="val 4380" name="adj"/>
            </a:avLst>
          </a:prstGeom>
          <a:noFill/>
          <a:ln cap="flat" cmpd="sng" w="38100">
            <a:solidFill>
              <a:schemeClr val="lt2"/>
            </a:solidFill>
            <a:prstDash val="solid"/>
            <a:round/>
            <a:headEnd len="sm" w="sm" type="none"/>
            <a:tailEnd len="sm" w="sm" type="none"/>
          </a:ln>
        </p:spPr>
      </p:sp>
      <p:sp>
        <p:nvSpPr>
          <p:cNvPr id="85" name="Google Shape;85;p18"/>
          <p:cNvSpPr txBox="1"/>
          <p:nvPr>
            <p:ph idx="1" type="body"/>
          </p:nvPr>
        </p:nvSpPr>
        <p:spPr>
          <a:xfrm>
            <a:off x="1484311" y="5299603"/>
            <a:ext cx="10018711" cy="493712"/>
          </a:xfrm>
          <a:prstGeom prst="rect">
            <a:avLst/>
          </a:prstGeom>
          <a:noFill/>
          <a:ln>
            <a:noFill/>
          </a:ln>
        </p:spPr>
        <p:txBody>
          <a:bodyPr anchorCtr="0" anchor="ctr" bIns="45700" lIns="91425" spcFirstLastPara="1" rIns="91425" wrap="square" tIns="45700">
            <a:normAutofit/>
          </a:bodyPr>
          <a:lstStyle>
            <a:lvl1pPr indent="-228600" lvl="0" marL="457200" algn="ctr">
              <a:spcBef>
                <a:spcPts val="280"/>
              </a:spcBef>
              <a:spcAft>
                <a:spcPts val="0"/>
              </a:spcAft>
              <a:buSzPts val="2030"/>
              <a:buNone/>
              <a:defRPr sz="1400"/>
            </a:lvl1pPr>
            <a:lvl2pPr indent="-228600" lvl="1" marL="914400" algn="l">
              <a:spcBef>
                <a:spcPts val="600"/>
              </a:spcBef>
              <a:spcAft>
                <a:spcPts val="0"/>
              </a:spcAft>
              <a:buSzPts val="1740"/>
              <a:buNone/>
              <a:defRPr sz="1200"/>
            </a:lvl2pPr>
            <a:lvl3pPr indent="-228600" lvl="2" marL="1371600" algn="l">
              <a:spcBef>
                <a:spcPts val="600"/>
              </a:spcBef>
              <a:spcAft>
                <a:spcPts val="0"/>
              </a:spcAft>
              <a:buSzPts val="1450"/>
              <a:buNone/>
              <a:defRPr sz="1000"/>
            </a:lvl3pPr>
            <a:lvl4pPr indent="-228600" lvl="3" marL="1828800" algn="l">
              <a:spcBef>
                <a:spcPts val="600"/>
              </a:spcBef>
              <a:spcAft>
                <a:spcPts val="0"/>
              </a:spcAft>
              <a:buSzPts val="1305"/>
              <a:buNone/>
              <a:defRPr sz="900"/>
            </a:lvl4pPr>
            <a:lvl5pPr indent="-228600" lvl="4" marL="2286000" algn="l">
              <a:spcBef>
                <a:spcPts val="600"/>
              </a:spcBef>
              <a:spcAft>
                <a:spcPts val="0"/>
              </a:spcAft>
              <a:buSzPts val="1305"/>
              <a:buNone/>
              <a:defRPr sz="900"/>
            </a:lvl5pPr>
            <a:lvl6pPr indent="-228600" lvl="5" marL="2743200" algn="l">
              <a:spcBef>
                <a:spcPts val="600"/>
              </a:spcBef>
              <a:spcAft>
                <a:spcPts val="0"/>
              </a:spcAft>
              <a:buSzPts val="1305"/>
              <a:buNone/>
              <a:defRPr sz="900"/>
            </a:lvl6pPr>
            <a:lvl7pPr indent="-228600" lvl="6" marL="3200400" algn="l">
              <a:spcBef>
                <a:spcPts val="600"/>
              </a:spcBef>
              <a:spcAft>
                <a:spcPts val="0"/>
              </a:spcAft>
              <a:buSzPts val="1305"/>
              <a:buNone/>
              <a:defRPr sz="900"/>
            </a:lvl7pPr>
            <a:lvl8pPr indent="-228600" lvl="7" marL="3657600" algn="l">
              <a:spcBef>
                <a:spcPts val="600"/>
              </a:spcBef>
              <a:spcAft>
                <a:spcPts val="0"/>
              </a:spcAft>
              <a:buSzPts val="1305"/>
              <a:buNone/>
              <a:defRPr sz="900"/>
            </a:lvl8pPr>
            <a:lvl9pPr indent="-228600" lvl="8" marL="4114800" algn="l">
              <a:spcBef>
                <a:spcPts val="600"/>
              </a:spcBef>
              <a:spcAft>
                <a:spcPts val="600"/>
              </a:spcAft>
              <a:buSzPts val="1305"/>
              <a:buNone/>
              <a:defRPr sz="900"/>
            </a:lvl9pPr>
          </a:lstStyle>
          <a:p/>
        </p:txBody>
      </p:sp>
      <p:sp>
        <p:nvSpPr>
          <p:cNvPr id="86" name="Google Shape;86;p18"/>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18"/>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18"/>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89" name="Shape 89"/>
        <p:cNvGrpSpPr/>
        <p:nvPr/>
      </p:nvGrpSpPr>
      <p:grpSpPr>
        <a:xfrm>
          <a:off x="0" y="0"/>
          <a:ext cx="0" cy="0"/>
          <a:chOff x="0" y="0"/>
          <a:chExt cx="0" cy="0"/>
        </a:xfrm>
      </p:grpSpPr>
      <p:sp>
        <p:nvSpPr>
          <p:cNvPr id="90" name="Google Shape;90;p19"/>
          <p:cNvSpPr txBox="1"/>
          <p:nvPr>
            <p:ph type="title"/>
          </p:nvPr>
        </p:nvSpPr>
        <p:spPr>
          <a:xfrm>
            <a:off x="1484312" y="685800"/>
            <a:ext cx="10018711" cy="3048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3200"/>
              <a:buFont typeface="Corbel"/>
              <a:buNone/>
              <a:defRPr b="0" sz="32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19"/>
          <p:cNvSpPr txBox="1"/>
          <p:nvPr>
            <p:ph idx="1" type="body"/>
          </p:nvPr>
        </p:nvSpPr>
        <p:spPr>
          <a:xfrm>
            <a:off x="1484312" y="4343400"/>
            <a:ext cx="10018713" cy="1447800"/>
          </a:xfrm>
          <a:prstGeom prst="rect">
            <a:avLst/>
          </a:prstGeom>
          <a:noFill/>
          <a:ln>
            <a:noFill/>
          </a:ln>
        </p:spPr>
        <p:txBody>
          <a:bodyPr anchorCtr="0" anchor="ctr" bIns="45700" lIns="91425" spcFirstLastPara="1" rIns="91425" wrap="square" tIns="45700">
            <a:normAutofit/>
          </a:bodyPr>
          <a:lstStyle>
            <a:lvl1pPr indent="-228600" lvl="0" marL="457200" algn="ctr">
              <a:spcBef>
                <a:spcPts val="400"/>
              </a:spcBef>
              <a:spcAft>
                <a:spcPts val="0"/>
              </a:spcAft>
              <a:buSzPts val="2900"/>
              <a:buNone/>
              <a:defRPr sz="2000">
                <a:solidFill>
                  <a:schemeClr val="dk1"/>
                </a:solidFill>
              </a:defRPr>
            </a:lvl1pPr>
            <a:lvl2pPr indent="-228600" lvl="1" marL="914400" algn="l">
              <a:spcBef>
                <a:spcPts val="600"/>
              </a:spcBef>
              <a:spcAft>
                <a:spcPts val="0"/>
              </a:spcAft>
              <a:buSzPts val="2610"/>
              <a:buNone/>
              <a:defRPr sz="1800">
                <a:solidFill>
                  <a:srgbClr val="888888"/>
                </a:solidFill>
              </a:defRPr>
            </a:lvl2pPr>
            <a:lvl3pPr indent="-228600" lvl="2" marL="1371600" algn="l">
              <a:spcBef>
                <a:spcPts val="600"/>
              </a:spcBef>
              <a:spcAft>
                <a:spcPts val="0"/>
              </a:spcAft>
              <a:buSzPts val="2320"/>
              <a:buNone/>
              <a:defRPr sz="1600">
                <a:solidFill>
                  <a:srgbClr val="888888"/>
                </a:solidFill>
              </a:defRPr>
            </a:lvl3pPr>
            <a:lvl4pPr indent="-228600" lvl="3" marL="1828800" algn="l">
              <a:spcBef>
                <a:spcPts val="600"/>
              </a:spcBef>
              <a:spcAft>
                <a:spcPts val="0"/>
              </a:spcAft>
              <a:buSzPts val="2030"/>
              <a:buNone/>
              <a:defRPr sz="1400">
                <a:solidFill>
                  <a:srgbClr val="888888"/>
                </a:solidFill>
              </a:defRPr>
            </a:lvl4pPr>
            <a:lvl5pPr indent="-228600" lvl="4" marL="2286000" algn="l">
              <a:spcBef>
                <a:spcPts val="600"/>
              </a:spcBef>
              <a:spcAft>
                <a:spcPts val="0"/>
              </a:spcAft>
              <a:buSzPts val="2030"/>
              <a:buNone/>
              <a:defRPr sz="1400">
                <a:solidFill>
                  <a:srgbClr val="888888"/>
                </a:solidFill>
              </a:defRPr>
            </a:lvl5pPr>
            <a:lvl6pPr indent="-228600" lvl="5" marL="2743200" algn="l">
              <a:spcBef>
                <a:spcPts val="600"/>
              </a:spcBef>
              <a:spcAft>
                <a:spcPts val="0"/>
              </a:spcAft>
              <a:buSzPts val="2030"/>
              <a:buNone/>
              <a:defRPr sz="1400">
                <a:solidFill>
                  <a:srgbClr val="888888"/>
                </a:solidFill>
              </a:defRPr>
            </a:lvl6pPr>
            <a:lvl7pPr indent="-228600" lvl="6" marL="3200400" algn="l">
              <a:spcBef>
                <a:spcPts val="600"/>
              </a:spcBef>
              <a:spcAft>
                <a:spcPts val="0"/>
              </a:spcAft>
              <a:buSzPts val="2030"/>
              <a:buNone/>
              <a:defRPr sz="1400">
                <a:solidFill>
                  <a:srgbClr val="888888"/>
                </a:solidFill>
              </a:defRPr>
            </a:lvl7pPr>
            <a:lvl8pPr indent="-228600" lvl="7" marL="3657600" algn="l">
              <a:spcBef>
                <a:spcPts val="600"/>
              </a:spcBef>
              <a:spcAft>
                <a:spcPts val="0"/>
              </a:spcAft>
              <a:buSzPts val="2030"/>
              <a:buNone/>
              <a:defRPr sz="1400">
                <a:solidFill>
                  <a:srgbClr val="888888"/>
                </a:solidFill>
              </a:defRPr>
            </a:lvl8pPr>
            <a:lvl9pPr indent="-228600" lvl="8" marL="4114800" algn="l">
              <a:spcBef>
                <a:spcPts val="600"/>
              </a:spcBef>
              <a:spcAft>
                <a:spcPts val="600"/>
              </a:spcAft>
              <a:buSzPts val="2030"/>
              <a:buNone/>
              <a:defRPr sz="1400">
                <a:solidFill>
                  <a:srgbClr val="888888"/>
                </a:solidFill>
              </a:defRPr>
            </a:lvl9pPr>
          </a:lstStyle>
          <a:p/>
        </p:txBody>
      </p:sp>
      <p:sp>
        <p:nvSpPr>
          <p:cNvPr id="92" name="Google Shape;92;p19"/>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19"/>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19"/>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95" name="Shape 95"/>
        <p:cNvGrpSpPr/>
        <p:nvPr/>
      </p:nvGrpSpPr>
      <p:grpSpPr>
        <a:xfrm>
          <a:off x="0" y="0"/>
          <a:ext cx="0" cy="0"/>
          <a:chOff x="0" y="0"/>
          <a:chExt cx="0" cy="0"/>
        </a:xfrm>
      </p:grpSpPr>
      <p:sp>
        <p:nvSpPr>
          <p:cNvPr id="96" name="Google Shape;96;p20"/>
          <p:cNvSpPr txBox="1"/>
          <p:nvPr/>
        </p:nvSpPr>
        <p:spPr>
          <a:xfrm>
            <a:off x="1598612" y="863023"/>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8000"/>
              <a:buFont typeface="Corbel"/>
              <a:buNone/>
            </a:pPr>
            <a:r>
              <a:rPr b="0" i="0" lang="en-IN" sz="8000" u="none" cap="none" strike="noStrike">
                <a:solidFill>
                  <a:schemeClr val="dk1"/>
                </a:solidFill>
                <a:latin typeface="Corbel"/>
                <a:ea typeface="Corbel"/>
                <a:cs typeface="Corbel"/>
                <a:sym typeface="Corbel"/>
              </a:rPr>
              <a:t>“</a:t>
            </a:r>
            <a:endParaRPr/>
          </a:p>
        </p:txBody>
      </p:sp>
      <p:sp>
        <p:nvSpPr>
          <p:cNvPr id="97" name="Google Shape;97;p20"/>
          <p:cNvSpPr txBox="1"/>
          <p:nvPr/>
        </p:nvSpPr>
        <p:spPr>
          <a:xfrm>
            <a:off x="10893425" y="2819399"/>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dk1"/>
              </a:buClr>
              <a:buSzPts val="8000"/>
              <a:buFont typeface="Corbel"/>
              <a:buNone/>
            </a:pPr>
            <a:r>
              <a:rPr b="0" i="0" lang="en-IN" sz="8000" u="none" cap="none" strike="noStrike">
                <a:solidFill>
                  <a:schemeClr val="dk1"/>
                </a:solidFill>
                <a:latin typeface="Corbel"/>
                <a:ea typeface="Corbel"/>
                <a:cs typeface="Corbel"/>
                <a:sym typeface="Corbel"/>
              </a:rPr>
              <a:t>”</a:t>
            </a:r>
            <a:endParaRPr/>
          </a:p>
        </p:txBody>
      </p:sp>
      <p:sp>
        <p:nvSpPr>
          <p:cNvPr id="98" name="Google Shape;98;p20"/>
          <p:cNvSpPr txBox="1"/>
          <p:nvPr>
            <p:ph type="title"/>
          </p:nvPr>
        </p:nvSpPr>
        <p:spPr>
          <a:xfrm>
            <a:off x="2208212" y="685800"/>
            <a:ext cx="8990012" cy="2743199"/>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3200"/>
              <a:buFont typeface="Corbel"/>
              <a:buNone/>
              <a:defRPr b="0" sz="3200" cap="none">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20"/>
          <p:cNvSpPr txBox="1"/>
          <p:nvPr>
            <p:ph idx="1" type="body"/>
          </p:nvPr>
        </p:nvSpPr>
        <p:spPr>
          <a:xfrm>
            <a:off x="2436811" y="3428999"/>
            <a:ext cx="8532815" cy="381000"/>
          </a:xfrm>
          <a:prstGeom prst="rect">
            <a:avLst/>
          </a:prstGeom>
          <a:noFill/>
          <a:ln>
            <a:noFill/>
          </a:ln>
        </p:spPr>
        <p:txBody>
          <a:bodyPr anchorCtr="0" anchor="ctr" bIns="45700" lIns="91425" spcFirstLastPara="1" rIns="91425" wrap="square" tIns="45700">
            <a:normAutofit/>
          </a:bodyPr>
          <a:lstStyle>
            <a:lvl1pPr indent="-228600" lvl="0" marL="457200" algn="l">
              <a:spcBef>
                <a:spcPts val="360"/>
              </a:spcBef>
              <a:spcAft>
                <a:spcPts val="0"/>
              </a:spcAft>
              <a:buSzPts val="2610"/>
              <a:buFont typeface="Corbel"/>
              <a:buNone/>
              <a:defRPr sz="1800"/>
            </a:lvl1pPr>
            <a:lvl2pPr indent="-228600" lvl="1" marL="914400" algn="l">
              <a:spcBef>
                <a:spcPts val="600"/>
              </a:spcBef>
              <a:spcAft>
                <a:spcPts val="0"/>
              </a:spcAft>
              <a:buSzPts val="2900"/>
              <a:buFont typeface="Corbel"/>
              <a:buNone/>
              <a:defRPr/>
            </a:lvl2pPr>
            <a:lvl3pPr indent="-228600" lvl="2" marL="1371600" algn="l">
              <a:spcBef>
                <a:spcPts val="600"/>
              </a:spcBef>
              <a:spcAft>
                <a:spcPts val="0"/>
              </a:spcAft>
              <a:buSzPts val="2610"/>
              <a:buFont typeface="Corbel"/>
              <a:buNone/>
              <a:defRPr/>
            </a:lvl3pPr>
            <a:lvl4pPr indent="-228600" lvl="3" marL="1828800" algn="l">
              <a:spcBef>
                <a:spcPts val="600"/>
              </a:spcBef>
              <a:spcAft>
                <a:spcPts val="0"/>
              </a:spcAft>
              <a:buSzPts val="2320"/>
              <a:buFont typeface="Corbel"/>
              <a:buNone/>
              <a:defRPr/>
            </a:lvl4pPr>
            <a:lvl5pPr indent="-228600" lvl="4" marL="2286000" algn="l">
              <a:spcBef>
                <a:spcPts val="600"/>
              </a:spcBef>
              <a:spcAft>
                <a:spcPts val="0"/>
              </a:spcAft>
              <a:buSzPts val="2030"/>
              <a:buFont typeface="Corbel"/>
              <a:buNone/>
              <a:defRPr/>
            </a:lvl5pPr>
            <a:lvl6pPr indent="-394335" lvl="5" marL="2743200" algn="l">
              <a:spcBef>
                <a:spcPts val="600"/>
              </a:spcBef>
              <a:spcAft>
                <a:spcPts val="0"/>
              </a:spcAft>
              <a:buSzPts val="2610"/>
              <a:buChar char="•"/>
              <a:defRPr/>
            </a:lvl6pPr>
            <a:lvl7pPr indent="-394335" lvl="6" marL="3200400" algn="l">
              <a:spcBef>
                <a:spcPts val="600"/>
              </a:spcBef>
              <a:spcAft>
                <a:spcPts val="0"/>
              </a:spcAft>
              <a:buSzPts val="2610"/>
              <a:buChar char="•"/>
              <a:defRPr/>
            </a:lvl7pPr>
            <a:lvl8pPr indent="-394334" lvl="7" marL="3657600" algn="l">
              <a:spcBef>
                <a:spcPts val="600"/>
              </a:spcBef>
              <a:spcAft>
                <a:spcPts val="0"/>
              </a:spcAft>
              <a:buSzPts val="2610"/>
              <a:buChar char="•"/>
              <a:defRPr/>
            </a:lvl8pPr>
            <a:lvl9pPr indent="-394334" lvl="8" marL="4114800" algn="l">
              <a:spcBef>
                <a:spcPts val="600"/>
              </a:spcBef>
              <a:spcAft>
                <a:spcPts val="600"/>
              </a:spcAft>
              <a:buSzPts val="2610"/>
              <a:buChar char="•"/>
              <a:defRPr/>
            </a:lvl9pPr>
          </a:lstStyle>
          <a:p/>
        </p:txBody>
      </p:sp>
      <p:sp>
        <p:nvSpPr>
          <p:cNvPr id="100" name="Google Shape;100;p20"/>
          <p:cNvSpPr txBox="1"/>
          <p:nvPr>
            <p:ph idx="2" type="body"/>
          </p:nvPr>
        </p:nvSpPr>
        <p:spPr>
          <a:xfrm>
            <a:off x="1484311" y="4343400"/>
            <a:ext cx="10018711" cy="1447800"/>
          </a:xfrm>
          <a:prstGeom prst="rect">
            <a:avLst/>
          </a:prstGeom>
          <a:noFill/>
          <a:ln>
            <a:noFill/>
          </a:ln>
        </p:spPr>
        <p:txBody>
          <a:bodyPr anchorCtr="0" anchor="ctr" bIns="45700" lIns="91425" spcFirstLastPara="1" rIns="91425" wrap="square" tIns="45700">
            <a:normAutofit/>
          </a:bodyPr>
          <a:lstStyle>
            <a:lvl1pPr indent="-228600" lvl="0" marL="457200" algn="ctr">
              <a:spcBef>
                <a:spcPts val="400"/>
              </a:spcBef>
              <a:spcAft>
                <a:spcPts val="0"/>
              </a:spcAft>
              <a:buSzPts val="2900"/>
              <a:buNone/>
              <a:defRPr sz="2000">
                <a:solidFill>
                  <a:schemeClr val="dk1"/>
                </a:solidFill>
              </a:defRPr>
            </a:lvl1pPr>
            <a:lvl2pPr indent="-228600" lvl="1" marL="914400" algn="l">
              <a:spcBef>
                <a:spcPts val="600"/>
              </a:spcBef>
              <a:spcAft>
                <a:spcPts val="0"/>
              </a:spcAft>
              <a:buSzPts val="2610"/>
              <a:buNone/>
              <a:defRPr sz="1800">
                <a:solidFill>
                  <a:srgbClr val="888888"/>
                </a:solidFill>
              </a:defRPr>
            </a:lvl2pPr>
            <a:lvl3pPr indent="-228600" lvl="2" marL="1371600" algn="l">
              <a:spcBef>
                <a:spcPts val="600"/>
              </a:spcBef>
              <a:spcAft>
                <a:spcPts val="0"/>
              </a:spcAft>
              <a:buSzPts val="2320"/>
              <a:buNone/>
              <a:defRPr sz="1600">
                <a:solidFill>
                  <a:srgbClr val="888888"/>
                </a:solidFill>
              </a:defRPr>
            </a:lvl3pPr>
            <a:lvl4pPr indent="-228600" lvl="3" marL="1828800" algn="l">
              <a:spcBef>
                <a:spcPts val="600"/>
              </a:spcBef>
              <a:spcAft>
                <a:spcPts val="0"/>
              </a:spcAft>
              <a:buSzPts val="2030"/>
              <a:buNone/>
              <a:defRPr sz="1400">
                <a:solidFill>
                  <a:srgbClr val="888888"/>
                </a:solidFill>
              </a:defRPr>
            </a:lvl4pPr>
            <a:lvl5pPr indent="-228600" lvl="4" marL="2286000" algn="l">
              <a:spcBef>
                <a:spcPts val="600"/>
              </a:spcBef>
              <a:spcAft>
                <a:spcPts val="0"/>
              </a:spcAft>
              <a:buSzPts val="2030"/>
              <a:buNone/>
              <a:defRPr sz="1400">
                <a:solidFill>
                  <a:srgbClr val="888888"/>
                </a:solidFill>
              </a:defRPr>
            </a:lvl5pPr>
            <a:lvl6pPr indent="-228600" lvl="5" marL="2743200" algn="l">
              <a:spcBef>
                <a:spcPts val="600"/>
              </a:spcBef>
              <a:spcAft>
                <a:spcPts val="0"/>
              </a:spcAft>
              <a:buSzPts val="2030"/>
              <a:buNone/>
              <a:defRPr sz="1400">
                <a:solidFill>
                  <a:srgbClr val="888888"/>
                </a:solidFill>
              </a:defRPr>
            </a:lvl6pPr>
            <a:lvl7pPr indent="-228600" lvl="6" marL="3200400" algn="l">
              <a:spcBef>
                <a:spcPts val="600"/>
              </a:spcBef>
              <a:spcAft>
                <a:spcPts val="0"/>
              </a:spcAft>
              <a:buSzPts val="2030"/>
              <a:buNone/>
              <a:defRPr sz="1400">
                <a:solidFill>
                  <a:srgbClr val="888888"/>
                </a:solidFill>
              </a:defRPr>
            </a:lvl7pPr>
            <a:lvl8pPr indent="-228600" lvl="7" marL="3657600" algn="l">
              <a:spcBef>
                <a:spcPts val="600"/>
              </a:spcBef>
              <a:spcAft>
                <a:spcPts val="0"/>
              </a:spcAft>
              <a:buSzPts val="2030"/>
              <a:buNone/>
              <a:defRPr sz="1400">
                <a:solidFill>
                  <a:srgbClr val="888888"/>
                </a:solidFill>
              </a:defRPr>
            </a:lvl8pPr>
            <a:lvl9pPr indent="-228600" lvl="8" marL="4114800" algn="l">
              <a:spcBef>
                <a:spcPts val="600"/>
              </a:spcBef>
              <a:spcAft>
                <a:spcPts val="600"/>
              </a:spcAft>
              <a:buSzPts val="2030"/>
              <a:buNone/>
              <a:defRPr sz="1400">
                <a:solidFill>
                  <a:srgbClr val="888888"/>
                </a:solidFill>
              </a:defRPr>
            </a:lvl9pPr>
          </a:lstStyle>
          <a:p/>
        </p:txBody>
      </p:sp>
      <p:sp>
        <p:nvSpPr>
          <p:cNvPr id="101" name="Google Shape;101;p20"/>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20"/>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3" name="Google Shape;103;p20"/>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04" name="Shape 104"/>
        <p:cNvGrpSpPr/>
        <p:nvPr/>
      </p:nvGrpSpPr>
      <p:grpSpPr>
        <a:xfrm>
          <a:off x="0" y="0"/>
          <a:ext cx="0" cy="0"/>
          <a:chOff x="0" y="0"/>
          <a:chExt cx="0" cy="0"/>
        </a:xfrm>
      </p:grpSpPr>
      <p:sp>
        <p:nvSpPr>
          <p:cNvPr id="105" name="Google Shape;105;p21"/>
          <p:cNvSpPr txBox="1"/>
          <p:nvPr>
            <p:ph type="title"/>
          </p:nvPr>
        </p:nvSpPr>
        <p:spPr>
          <a:xfrm>
            <a:off x="1484313" y="3308581"/>
            <a:ext cx="10018709" cy="1468800"/>
          </a:xfrm>
          <a:prstGeom prst="rect">
            <a:avLst/>
          </a:prstGeom>
          <a:noFill/>
          <a:ln>
            <a:noFill/>
          </a:ln>
        </p:spPr>
        <p:txBody>
          <a:bodyPr anchorCtr="0" anchor="b" bIns="45700" lIns="91425" spcFirstLastPara="1" rIns="91425" wrap="square" tIns="45700">
            <a:normAutofit/>
          </a:bodyPr>
          <a:lstStyle>
            <a:lvl1pPr lvl="0" algn="r">
              <a:spcBef>
                <a:spcPts val="0"/>
              </a:spcBef>
              <a:spcAft>
                <a:spcPts val="0"/>
              </a:spcAft>
              <a:buClr>
                <a:schemeClr val="dk1"/>
              </a:buClr>
              <a:buSzPts val="3200"/>
              <a:buFont typeface="Corbel"/>
              <a:buNone/>
              <a:defRPr b="0" sz="32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p21"/>
          <p:cNvSpPr txBox="1"/>
          <p:nvPr>
            <p:ph idx="1" type="body"/>
          </p:nvPr>
        </p:nvSpPr>
        <p:spPr>
          <a:xfrm>
            <a:off x="1484312" y="4777381"/>
            <a:ext cx="10018710" cy="860400"/>
          </a:xfrm>
          <a:prstGeom prst="rect">
            <a:avLst/>
          </a:prstGeom>
          <a:noFill/>
          <a:ln>
            <a:noFill/>
          </a:ln>
        </p:spPr>
        <p:txBody>
          <a:bodyPr anchorCtr="0" anchor="t" bIns="45700" lIns="91425" spcFirstLastPara="1" rIns="91425" wrap="square" tIns="45700">
            <a:normAutofit/>
          </a:bodyPr>
          <a:lstStyle>
            <a:lvl1pPr indent="-228600" lvl="0" marL="457200" algn="r">
              <a:spcBef>
                <a:spcPts val="400"/>
              </a:spcBef>
              <a:spcAft>
                <a:spcPts val="0"/>
              </a:spcAft>
              <a:buSzPts val="2900"/>
              <a:buNone/>
              <a:defRPr sz="2000">
                <a:solidFill>
                  <a:schemeClr val="dk1"/>
                </a:solidFill>
              </a:defRPr>
            </a:lvl1pPr>
            <a:lvl2pPr indent="-228600" lvl="1" marL="914400" algn="l">
              <a:spcBef>
                <a:spcPts val="600"/>
              </a:spcBef>
              <a:spcAft>
                <a:spcPts val="0"/>
              </a:spcAft>
              <a:buSzPts val="2610"/>
              <a:buNone/>
              <a:defRPr sz="1800">
                <a:solidFill>
                  <a:srgbClr val="888888"/>
                </a:solidFill>
              </a:defRPr>
            </a:lvl2pPr>
            <a:lvl3pPr indent="-228600" lvl="2" marL="1371600" algn="l">
              <a:spcBef>
                <a:spcPts val="600"/>
              </a:spcBef>
              <a:spcAft>
                <a:spcPts val="0"/>
              </a:spcAft>
              <a:buSzPts val="2320"/>
              <a:buNone/>
              <a:defRPr sz="1600">
                <a:solidFill>
                  <a:srgbClr val="888888"/>
                </a:solidFill>
              </a:defRPr>
            </a:lvl3pPr>
            <a:lvl4pPr indent="-228600" lvl="3" marL="1828800" algn="l">
              <a:spcBef>
                <a:spcPts val="600"/>
              </a:spcBef>
              <a:spcAft>
                <a:spcPts val="0"/>
              </a:spcAft>
              <a:buSzPts val="2030"/>
              <a:buNone/>
              <a:defRPr sz="1400">
                <a:solidFill>
                  <a:srgbClr val="888888"/>
                </a:solidFill>
              </a:defRPr>
            </a:lvl4pPr>
            <a:lvl5pPr indent="-228600" lvl="4" marL="2286000" algn="l">
              <a:spcBef>
                <a:spcPts val="600"/>
              </a:spcBef>
              <a:spcAft>
                <a:spcPts val="0"/>
              </a:spcAft>
              <a:buSzPts val="2030"/>
              <a:buNone/>
              <a:defRPr sz="1400">
                <a:solidFill>
                  <a:srgbClr val="888888"/>
                </a:solidFill>
              </a:defRPr>
            </a:lvl5pPr>
            <a:lvl6pPr indent="-228600" lvl="5" marL="2743200" algn="l">
              <a:spcBef>
                <a:spcPts val="600"/>
              </a:spcBef>
              <a:spcAft>
                <a:spcPts val="0"/>
              </a:spcAft>
              <a:buSzPts val="2030"/>
              <a:buNone/>
              <a:defRPr sz="1400">
                <a:solidFill>
                  <a:srgbClr val="888888"/>
                </a:solidFill>
              </a:defRPr>
            </a:lvl6pPr>
            <a:lvl7pPr indent="-228600" lvl="6" marL="3200400" algn="l">
              <a:spcBef>
                <a:spcPts val="600"/>
              </a:spcBef>
              <a:spcAft>
                <a:spcPts val="0"/>
              </a:spcAft>
              <a:buSzPts val="2030"/>
              <a:buNone/>
              <a:defRPr sz="1400">
                <a:solidFill>
                  <a:srgbClr val="888888"/>
                </a:solidFill>
              </a:defRPr>
            </a:lvl7pPr>
            <a:lvl8pPr indent="-228600" lvl="7" marL="3657600" algn="l">
              <a:spcBef>
                <a:spcPts val="600"/>
              </a:spcBef>
              <a:spcAft>
                <a:spcPts val="0"/>
              </a:spcAft>
              <a:buSzPts val="2030"/>
              <a:buNone/>
              <a:defRPr sz="1400">
                <a:solidFill>
                  <a:srgbClr val="888888"/>
                </a:solidFill>
              </a:defRPr>
            </a:lvl8pPr>
            <a:lvl9pPr indent="-228600" lvl="8" marL="4114800" algn="l">
              <a:spcBef>
                <a:spcPts val="600"/>
              </a:spcBef>
              <a:spcAft>
                <a:spcPts val="600"/>
              </a:spcAft>
              <a:buSzPts val="2030"/>
              <a:buNone/>
              <a:defRPr sz="1400">
                <a:solidFill>
                  <a:srgbClr val="888888"/>
                </a:solidFill>
              </a:defRPr>
            </a:lvl9pPr>
          </a:lstStyle>
          <a:p/>
        </p:txBody>
      </p:sp>
      <p:sp>
        <p:nvSpPr>
          <p:cNvPr id="107" name="Google Shape;107;p21"/>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8" name="Google Shape;108;p21"/>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9" name="Google Shape;109;p21"/>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Name Card">
  <p:cSld name="Quote Name Card">
    <p:spTree>
      <p:nvGrpSpPr>
        <p:cNvPr id="110" name="Shape 110"/>
        <p:cNvGrpSpPr/>
        <p:nvPr/>
      </p:nvGrpSpPr>
      <p:grpSpPr>
        <a:xfrm>
          <a:off x="0" y="0"/>
          <a:ext cx="0" cy="0"/>
          <a:chOff x="0" y="0"/>
          <a:chExt cx="0" cy="0"/>
        </a:xfrm>
      </p:grpSpPr>
      <p:sp>
        <p:nvSpPr>
          <p:cNvPr id="111" name="Google Shape;111;p22"/>
          <p:cNvSpPr txBox="1"/>
          <p:nvPr/>
        </p:nvSpPr>
        <p:spPr>
          <a:xfrm>
            <a:off x="1598612" y="863023"/>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8000"/>
              <a:buFont typeface="Corbel"/>
              <a:buNone/>
            </a:pPr>
            <a:r>
              <a:rPr b="0" i="0" lang="en-IN" sz="8000" u="none" cap="none" strike="noStrike">
                <a:solidFill>
                  <a:schemeClr val="dk1"/>
                </a:solidFill>
                <a:latin typeface="Corbel"/>
                <a:ea typeface="Corbel"/>
                <a:cs typeface="Corbel"/>
                <a:sym typeface="Corbel"/>
              </a:rPr>
              <a:t>“</a:t>
            </a:r>
            <a:endParaRPr/>
          </a:p>
        </p:txBody>
      </p:sp>
      <p:sp>
        <p:nvSpPr>
          <p:cNvPr id="112" name="Google Shape;112;p22"/>
          <p:cNvSpPr txBox="1"/>
          <p:nvPr/>
        </p:nvSpPr>
        <p:spPr>
          <a:xfrm>
            <a:off x="10893425" y="2819399"/>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dk1"/>
              </a:buClr>
              <a:buSzPts val="8000"/>
              <a:buFont typeface="Corbel"/>
              <a:buNone/>
            </a:pPr>
            <a:r>
              <a:rPr b="0" i="0" lang="en-IN" sz="8000" u="none" cap="none" strike="noStrike">
                <a:solidFill>
                  <a:schemeClr val="dk1"/>
                </a:solidFill>
                <a:latin typeface="Corbel"/>
                <a:ea typeface="Corbel"/>
                <a:cs typeface="Corbel"/>
                <a:sym typeface="Corbel"/>
              </a:rPr>
              <a:t>”</a:t>
            </a:r>
            <a:endParaRPr/>
          </a:p>
        </p:txBody>
      </p:sp>
      <p:sp>
        <p:nvSpPr>
          <p:cNvPr id="113" name="Google Shape;113;p22"/>
          <p:cNvSpPr txBox="1"/>
          <p:nvPr>
            <p:ph type="title"/>
          </p:nvPr>
        </p:nvSpPr>
        <p:spPr>
          <a:xfrm>
            <a:off x="2208212" y="685800"/>
            <a:ext cx="8990012" cy="2743199"/>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3200"/>
              <a:buFont typeface="Corbel"/>
              <a:buNone/>
              <a:defRPr b="0" sz="3200" cap="none">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4" name="Google Shape;114;p22"/>
          <p:cNvSpPr txBox="1"/>
          <p:nvPr>
            <p:ph idx="1" type="body"/>
          </p:nvPr>
        </p:nvSpPr>
        <p:spPr>
          <a:xfrm>
            <a:off x="1484313" y="3886200"/>
            <a:ext cx="10018710" cy="889000"/>
          </a:xfrm>
          <a:prstGeom prst="rect">
            <a:avLst/>
          </a:prstGeom>
          <a:noFill/>
          <a:ln>
            <a:noFill/>
          </a:ln>
        </p:spPr>
        <p:txBody>
          <a:bodyPr anchorCtr="0" anchor="b" bIns="45700" lIns="91425" spcFirstLastPara="1" rIns="91425" wrap="square" tIns="45700">
            <a:normAutofit/>
          </a:bodyPr>
          <a:lstStyle>
            <a:lvl1pPr indent="-228600" lvl="0" marL="457200" algn="r">
              <a:spcBef>
                <a:spcPts val="480"/>
              </a:spcBef>
              <a:spcAft>
                <a:spcPts val="0"/>
              </a:spcAft>
              <a:buSzPts val="3480"/>
              <a:buNone/>
              <a:defRPr b="0" sz="2400" cap="none">
                <a:solidFill>
                  <a:schemeClr val="dk1"/>
                </a:solidFill>
              </a:defRPr>
            </a:lvl1pPr>
            <a:lvl2pPr indent="-394335" lvl="1" marL="914400" algn="l">
              <a:spcBef>
                <a:spcPts val="600"/>
              </a:spcBef>
              <a:spcAft>
                <a:spcPts val="0"/>
              </a:spcAft>
              <a:buSzPts val="2610"/>
              <a:buChar char="•"/>
              <a:defRPr/>
            </a:lvl2pPr>
            <a:lvl3pPr indent="-394335" lvl="2" marL="1371600" algn="l">
              <a:spcBef>
                <a:spcPts val="600"/>
              </a:spcBef>
              <a:spcAft>
                <a:spcPts val="0"/>
              </a:spcAft>
              <a:buSzPts val="2610"/>
              <a:buChar char="•"/>
              <a:defRPr/>
            </a:lvl3pPr>
            <a:lvl4pPr indent="-394335" lvl="3" marL="1828800" algn="l">
              <a:spcBef>
                <a:spcPts val="600"/>
              </a:spcBef>
              <a:spcAft>
                <a:spcPts val="0"/>
              </a:spcAft>
              <a:buSzPts val="2610"/>
              <a:buChar char="•"/>
              <a:defRPr/>
            </a:lvl4pPr>
            <a:lvl5pPr indent="-394335" lvl="4" marL="2286000" algn="l">
              <a:spcBef>
                <a:spcPts val="600"/>
              </a:spcBef>
              <a:spcAft>
                <a:spcPts val="0"/>
              </a:spcAft>
              <a:buSzPts val="2610"/>
              <a:buChar char="•"/>
              <a:defRPr/>
            </a:lvl5pPr>
            <a:lvl6pPr indent="-394335" lvl="5" marL="2743200" algn="l">
              <a:spcBef>
                <a:spcPts val="600"/>
              </a:spcBef>
              <a:spcAft>
                <a:spcPts val="0"/>
              </a:spcAft>
              <a:buSzPts val="2610"/>
              <a:buChar char="•"/>
              <a:defRPr/>
            </a:lvl6pPr>
            <a:lvl7pPr indent="-394335" lvl="6" marL="3200400" algn="l">
              <a:spcBef>
                <a:spcPts val="600"/>
              </a:spcBef>
              <a:spcAft>
                <a:spcPts val="0"/>
              </a:spcAft>
              <a:buSzPts val="2610"/>
              <a:buChar char="•"/>
              <a:defRPr/>
            </a:lvl7pPr>
            <a:lvl8pPr indent="-394334" lvl="7" marL="3657600" algn="l">
              <a:spcBef>
                <a:spcPts val="600"/>
              </a:spcBef>
              <a:spcAft>
                <a:spcPts val="0"/>
              </a:spcAft>
              <a:buSzPts val="2610"/>
              <a:buChar char="•"/>
              <a:defRPr/>
            </a:lvl8pPr>
            <a:lvl9pPr indent="-394334" lvl="8" marL="4114800" algn="l">
              <a:spcBef>
                <a:spcPts val="600"/>
              </a:spcBef>
              <a:spcAft>
                <a:spcPts val="600"/>
              </a:spcAft>
              <a:buSzPts val="2610"/>
              <a:buChar char="•"/>
              <a:defRPr/>
            </a:lvl9pPr>
          </a:lstStyle>
          <a:p/>
        </p:txBody>
      </p:sp>
      <p:sp>
        <p:nvSpPr>
          <p:cNvPr id="115" name="Google Shape;115;p22"/>
          <p:cNvSpPr txBox="1"/>
          <p:nvPr>
            <p:ph idx="2" type="body"/>
          </p:nvPr>
        </p:nvSpPr>
        <p:spPr>
          <a:xfrm>
            <a:off x="1484312" y="4775200"/>
            <a:ext cx="10018710" cy="1016000"/>
          </a:xfrm>
          <a:prstGeom prst="rect">
            <a:avLst/>
          </a:prstGeom>
          <a:noFill/>
          <a:ln>
            <a:noFill/>
          </a:ln>
        </p:spPr>
        <p:txBody>
          <a:bodyPr anchorCtr="0" anchor="t" bIns="45700" lIns="91425" spcFirstLastPara="1" rIns="91425" wrap="square" tIns="45700">
            <a:normAutofit/>
          </a:bodyPr>
          <a:lstStyle>
            <a:lvl1pPr indent="-228600" lvl="0" marL="457200" algn="r">
              <a:spcBef>
                <a:spcPts val="360"/>
              </a:spcBef>
              <a:spcAft>
                <a:spcPts val="0"/>
              </a:spcAft>
              <a:buSzPts val="2610"/>
              <a:buNone/>
              <a:defRPr sz="1800">
                <a:solidFill>
                  <a:schemeClr val="dk1"/>
                </a:solidFill>
              </a:defRPr>
            </a:lvl1pPr>
            <a:lvl2pPr indent="-228600" lvl="1" marL="914400" algn="l">
              <a:spcBef>
                <a:spcPts val="600"/>
              </a:spcBef>
              <a:spcAft>
                <a:spcPts val="0"/>
              </a:spcAft>
              <a:buSzPts val="2610"/>
              <a:buNone/>
              <a:defRPr sz="1800">
                <a:solidFill>
                  <a:srgbClr val="888888"/>
                </a:solidFill>
              </a:defRPr>
            </a:lvl2pPr>
            <a:lvl3pPr indent="-228600" lvl="2" marL="1371600" algn="l">
              <a:spcBef>
                <a:spcPts val="600"/>
              </a:spcBef>
              <a:spcAft>
                <a:spcPts val="0"/>
              </a:spcAft>
              <a:buSzPts val="2320"/>
              <a:buNone/>
              <a:defRPr sz="1600">
                <a:solidFill>
                  <a:srgbClr val="888888"/>
                </a:solidFill>
              </a:defRPr>
            </a:lvl3pPr>
            <a:lvl4pPr indent="-228600" lvl="3" marL="1828800" algn="l">
              <a:spcBef>
                <a:spcPts val="600"/>
              </a:spcBef>
              <a:spcAft>
                <a:spcPts val="0"/>
              </a:spcAft>
              <a:buSzPts val="2030"/>
              <a:buNone/>
              <a:defRPr sz="1400">
                <a:solidFill>
                  <a:srgbClr val="888888"/>
                </a:solidFill>
              </a:defRPr>
            </a:lvl4pPr>
            <a:lvl5pPr indent="-228600" lvl="4" marL="2286000" algn="l">
              <a:spcBef>
                <a:spcPts val="600"/>
              </a:spcBef>
              <a:spcAft>
                <a:spcPts val="0"/>
              </a:spcAft>
              <a:buSzPts val="2030"/>
              <a:buNone/>
              <a:defRPr sz="1400">
                <a:solidFill>
                  <a:srgbClr val="888888"/>
                </a:solidFill>
              </a:defRPr>
            </a:lvl5pPr>
            <a:lvl6pPr indent="-228600" lvl="5" marL="2743200" algn="l">
              <a:spcBef>
                <a:spcPts val="600"/>
              </a:spcBef>
              <a:spcAft>
                <a:spcPts val="0"/>
              </a:spcAft>
              <a:buSzPts val="2030"/>
              <a:buNone/>
              <a:defRPr sz="1400">
                <a:solidFill>
                  <a:srgbClr val="888888"/>
                </a:solidFill>
              </a:defRPr>
            </a:lvl6pPr>
            <a:lvl7pPr indent="-228600" lvl="6" marL="3200400" algn="l">
              <a:spcBef>
                <a:spcPts val="600"/>
              </a:spcBef>
              <a:spcAft>
                <a:spcPts val="0"/>
              </a:spcAft>
              <a:buSzPts val="2030"/>
              <a:buNone/>
              <a:defRPr sz="1400">
                <a:solidFill>
                  <a:srgbClr val="888888"/>
                </a:solidFill>
              </a:defRPr>
            </a:lvl7pPr>
            <a:lvl8pPr indent="-228600" lvl="7" marL="3657600" algn="l">
              <a:spcBef>
                <a:spcPts val="600"/>
              </a:spcBef>
              <a:spcAft>
                <a:spcPts val="0"/>
              </a:spcAft>
              <a:buSzPts val="2030"/>
              <a:buNone/>
              <a:defRPr sz="1400">
                <a:solidFill>
                  <a:srgbClr val="888888"/>
                </a:solidFill>
              </a:defRPr>
            </a:lvl8pPr>
            <a:lvl9pPr indent="-228600" lvl="8" marL="4114800" algn="l">
              <a:spcBef>
                <a:spcPts val="600"/>
              </a:spcBef>
              <a:spcAft>
                <a:spcPts val="600"/>
              </a:spcAft>
              <a:buSzPts val="2030"/>
              <a:buNone/>
              <a:defRPr sz="1400">
                <a:solidFill>
                  <a:srgbClr val="888888"/>
                </a:solidFill>
              </a:defRPr>
            </a:lvl9pPr>
          </a:lstStyle>
          <a:p/>
        </p:txBody>
      </p:sp>
      <p:sp>
        <p:nvSpPr>
          <p:cNvPr id="116" name="Google Shape;116;p22"/>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22"/>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8" name="Google Shape;118;p22"/>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ue or False">
  <p:cSld name="True or False">
    <p:spTree>
      <p:nvGrpSpPr>
        <p:cNvPr id="119" name="Shape 119"/>
        <p:cNvGrpSpPr/>
        <p:nvPr/>
      </p:nvGrpSpPr>
      <p:grpSpPr>
        <a:xfrm>
          <a:off x="0" y="0"/>
          <a:ext cx="0" cy="0"/>
          <a:chOff x="0" y="0"/>
          <a:chExt cx="0" cy="0"/>
        </a:xfrm>
      </p:grpSpPr>
      <p:sp>
        <p:nvSpPr>
          <p:cNvPr id="120" name="Google Shape;120;p23"/>
          <p:cNvSpPr txBox="1"/>
          <p:nvPr>
            <p:ph type="title"/>
          </p:nvPr>
        </p:nvSpPr>
        <p:spPr>
          <a:xfrm>
            <a:off x="1484313" y="685800"/>
            <a:ext cx="10018712" cy="27273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000"/>
              <a:buFont typeface="Corbel"/>
              <a:buNone/>
              <a:defRPr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1" name="Google Shape;121;p23"/>
          <p:cNvSpPr txBox="1"/>
          <p:nvPr>
            <p:ph idx="1" type="body"/>
          </p:nvPr>
        </p:nvSpPr>
        <p:spPr>
          <a:xfrm>
            <a:off x="1484312" y="3505200"/>
            <a:ext cx="10018713" cy="838200"/>
          </a:xfrm>
          <a:prstGeom prst="rect">
            <a:avLst/>
          </a:prstGeom>
          <a:noFill/>
          <a:ln>
            <a:noFill/>
          </a:ln>
        </p:spPr>
        <p:txBody>
          <a:bodyPr anchorCtr="0" anchor="b" bIns="45700" lIns="91425" spcFirstLastPara="1" rIns="91425" wrap="square" tIns="45700">
            <a:normAutofit/>
          </a:bodyPr>
          <a:lstStyle>
            <a:lvl1pPr indent="-228600" lvl="0" marL="457200" algn="l">
              <a:spcBef>
                <a:spcPts val="560"/>
              </a:spcBef>
              <a:spcAft>
                <a:spcPts val="0"/>
              </a:spcAft>
              <a:buSzPts val="4060"/>
              <a:buNone/>
              <a:defRPr b="0" sz="2800" cap="none">
                <a:solidFill>
                  <a:schemeClr val="dk1"/>
                </a:solidFill>
              </a:defRPr>
            </a:lvl1pPr>
            <a:lvl2pPr indent="-394335" lvl="1" marL="914400" algn="l">
              <a:spcBef>
                <a:spcPts val="600"/>
              </a:spcBef>
              <a:spcAft>
                <a:spcPts val="0"/>
              </a:spcAft>
              <a:buSzPts val="2610"/>
              <a:buChar char="•"/>
              <a:defRPr/>
            </a:lvl2pPr>
            <a:lvl3pPr indent="-394335" lvl="2" marL="1371600" algn="l">
              <a:spcBef>
                <a:spcPts val="600"/>
              </a:spcBef>
              <a:spcAft>
                <a:spcPts val="0"/>
              </a:spcAft>
              <a:buSzPts val="2610"/>
              <a:buChar char="•"/>
              <a:defRPr/>
            </a:lvl3pPr>
            <a:lvl4pPr indent="-394335" lvl="3" marL="1828800" algn="l">
              <a:spcBef>
                <a:spcPts val="600"/>
              </a:spcBef>
              <a:spcAft>
                <a:spcPts val="0"/>
              </a:spcAft>
              <a:buSzPts val="2610"/>
              <a:buChar char="•"/>
              <a:defRPr/>
            </a:lvl4pPr>
            <a:lvl5pPr indent="-394335" lvl="4" marL="2286000" algn="l">
              <a:spcBef>
                <a:spcPts val="600"/>
              </a:spcBef>
              <a:spcAft>
                <a:spcPts val="0"/>
              </a:spcAft>
              <a:buSzPts val="2610"/>
              <a:buChar char="•"/>
              <a:defRPr/>
            </a:lvl5pPr>
            <a:lvl6pPr indent="-394335" lvl="5" marL="2743200" algn="l">
              <a:spcBef>
                <a:spcPts val="600"/>
              </a:spcBef>
              <a:spcAft>
                <a:spcPts val="0"/>
              </a:spcAft>
              <a:buSzPts val="2610"/>
              <a:buChar char="•"/>
              <a:defRPr/>
            </a:lvl6pPr>
            <a:lvl7pPr indent="-394335" lvl="6" marL="3200400" algn="l">
              <a:spcBef>
                <a:spcPts val="600"/>
              </a:spcBef>
              <a:spcAft>
                <a:spcPts val="0"/>
              </a:spcAft>
              <a:buSzPts val="2610"/>
              <a:buChar char="•"/>
              <a:defRPr/>
            </a:lvl7pPr>
            <a:lvl8pPr indent="-394334" lvl="7" marL="3657600" algn="l">
              <a:spcBef>
                <a:spcPts val="600"/>
              </a:spcBef>
              <a:spcAft>
                <a:spcPts val="0"/>
              </a:spcAft>
              <a:buSzPts val="2610"/>
              <a:buChar char="•"/>
              <a:defRPr/>
            </a:lvl8pPr>
            <a:lvl9pPr indent="-394334" lvl="8" marL="4114800" algn="l">
              <a:spcBef>
                <a:spcPts val="600"/>
              </a:spcBef>
              <a:spcAft>
                <a:spcPts val="600"/>
              </a:spcAft>
              <a:buSzPts val="2610"/>
              <a:buChar char="•"/>
              <a:defRPr/>
            </a:lvl9pPr>
          </a:lstStyle>
          <a:p/>
        </p:txBody>
      </p:sp>
      <p:sp>
        <p:nvSpPr>
          <p:cNvPr id="122" name="Google Shape;122;p23"/>
          <p:cNvSpPr txBox="1"/>
          <p:nvPr>
            <p:ph idx="2" type="body"/>
          </p:nvPr>
        </p:nvSpPr>
        <p:spPr>
          <a:xfrm>
            <a:off x="1484311" y="4343400"/>
            <a:ext cx="10018713" cy="1447800"/>
          </a:xfrm>
          <a:prstGeom prst="rect">
            <a:avLst/>
          </a:prstGeom>
          <a:noFill/>
          <a:ln>
            <a:noFill/>
          </a:ln>
        </p:spPr>
        <p:txBody>
          <a:bodyPr anchorCtr="0" anchor="t" bIns="45700" lIns="91425" spcFirstLastPara="1" rIns="91425" wrap="square" tIns="45700">
            <a:normAutofit/>
          </a:bodyPr>
          <a:lstStyle>
            <a:lvl1pPr indent="-228600" lvl="0" marL="457200" algn="l">
              <a:spcBef>
                <a:spcPts val="360"/>
              </a:spcBef>
              <a:spcAft>
                <a:spcPts val="0"/>
              </a:spcAft>
              <a:buSzPts val="2610"/>
              <a:buNone/>
              <a:defRPr sz="1800">
                <a:solidFill>
                  <a:schemeClr val="dk1"/>
                </a:solidFill>
              </a:defRPr>
            </a:lvl1pPr>
            <a:lvl2pPr indent="-228600" lvl="1" marL="914400" algn="l">
              <a:spcBef>
                <a:spcPts val="600"/>
              </a:spcBef>
              <a:spcAft>
                <a:spcPts val="0"/>
              </a:spcAft>
              <a:buSzPts val="2610"/>
              <a:buNone/>
              <a:defRPr sz="1800">
                <a:solidFill>
                  <a:srgbClr val="888888"/>
                </a:solidFill>
              </a:defRPr>
            </a:lvl2pPr>
            <a:lvl3pPr indent="-228600" lvl="2" marL="1371600" algn="l">
              <a:spcBef>
                <a:spcPts val="600"/>
              </a:spcBef>
              <a:spcAft>
                <a:spcPts val="0"/>
              </a:spcAft>
              <a:buSzPts val="2320"/>
              <a:buNone/>
              <a:defRPr sz="1600">
                <a:solidFill>
                  <a:srgbClr val="888888"/>
                </a:solidFill>
              </a:defRPr>
            </a:lvl3pPr>
            <a:lvl4pPr indent="-228600" lvl="3" marL="1828800" algn="l">
              <a:spcBef>
                <a:spcPts val="600"/>
              </a:spcBef>
              <a:spcAft>
                <a:spcPts val="0"/>
              </a:spcAft>
              <a:buSzPts val="2030"/>
              <a:buNone/>
              <a:defRPr sz="1400">
                <a:solidFill>
                  <a:srgbClr val="888888"/>
                </a:solidFill>
              </a:defRPr>
            </a:lvl4pPr>
            <a:lvl5pPr indent="-228600" lvl="4" marL="2286000" algn="l">
              <a:spcBef>
                <a:spcPts val="600"/>
              </a:spcBef>
              <a:spcAft>
                <a:spcPts val="0"/>
              </a:spcAft>
              <a:buSzPts val="2030"/>
              <a:buNone/>
              <a:defRPr sz="1400">
                <a:solidFill>
                  <a:srgbClr val="888888"/>
                </a:solidFill>
              </a:defRPr>
            </a:lvl5pPr>
            <a:lvl6pPr indent="-228600" lvl="5" marL="2743200" algn="l">
              <a:spcBef>
                <a:spcPts val="600"/>
              </a:spcBef>
              <a:spcAft>
                <a:spcPts val="0"/>
              </a:spcAft>
              <a:buSzPts val="2030"/>
              <a:buNone/>
              <a:defRPr sz="1400">
                <a:solidFill>
                  <a:srgbClr val="888888"/>
                </a:solidFill>
              </a:defRPr>
            </a:lvl6pPr>
            <a:lvl7pPr indent="-228600" lvl="6" marL="3200400" algn="l">
              <a:spcBef>
                <a:spcPts val="600"/>
              </a:spcBef>
              <a:spcAft>
                <a:spcPts val="0"/>
              </a:spcAft>
              <a:buSzPts val="2030"/>
              <a:buNone/>
              <a:defRPr sz="1400">
                <a:solidFill>
                  <a:srgbClr val="888888"/>
                </a:solidFill>
              </a:defRPr>
            </a:lvl7pPr>
            <a:lvl8pPr indent="-228600" lvl="7" marL="3657600" algn="l">
              <a:spcBef>
                <a:spcPts val="600"/>
              </a:spcBef>
              <a:spcAft>
                <a:spcPts val="0"/>
              </a:spcAft>
              <a:buSzPts val="2030"/>
              <a:buNone/>
              <a:defRPr sz="1400">
                <a:solidFill>
                  <a:srgbClr val="888888"/>
                </a:solidFill>
              </a:defRPr>
            </a:lvl8pPr>
            <a:lvl9pPr indent="-228600" lvl="8" marL="4114800" algn="l">
              <a:spcBef>
                <a:spcPts val="600"/>
              </a:spcBef>
              <a:spcAft>
                <a:spcPts val="600"/>
              </a:spcAft>
              <a:buSzPts val="2030"/>
              <a:buNone/>
              <a:defRPr sz="1400">
                <a:solidFill>
                  <a:srgbClr val="888888"/>
                </a:solidFill>
              </a:defRPr>
            </a:lvl9pPr>
          </a:lstStyle>
          <a:p/>
        </p:txBody>
      </p:sp>
      <p:sp>
        <p:nvSpPr>
          <p:cNvPr id="123" name="Google Shape;123;p23"/>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4" name="Google Shape;124;p23"/>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5" name="Google Shape;125;p23"/>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26" name="Shape 126"/>
        <p:cNvGrpSpPr/>
        <p:nvPr/>
      </p:nvGrpSpPr>
      <p:grpSpPr>
        <a:xfrm>
          <a:off x="0" y="0"/>
          <a:ext cx="0" cy="0"/>
          <a:chOff x="0" y="0"/>
          <a:chExt cx="0" cy="0"/>
        </a:xfrm>
      </p:grpSpPr>
      <p:sp>
        <p:nvSpPr>
          <p:cNvPr id="127" name="Google Shape;127;p24"/>
          <p:cNvSpPr txBox="1"/>
          <p:nvPr>
            <p:ph type="title"/>
          </p:nvPr>
        </p:nvSpPr>
        <p:spPr>
          <a:xfrm>
            <a:off x="1484311" y="685800"/>
            <a:ext cx="10018713" cy="1752599"/>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000"/>
              <a:buFont typeface="Corbel"/>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8" name="Google Shape;128;p24"/>
          <p:cNvSpPr txBox="1"/>
          <p:nvPr>
            <p:ph idx="1" type="body"/>
          </p:nvPr>
        </p:nvSpPr>
        <p:spPr>
          <a:xfrm rot="5400000">
            <a:off x="4931566" y="-780257"/>
            <a:ext cx="3124201" cy="10018713"/>
          </a:xfrm>
          <a:prstGeom prst="rect">
            <a:avLst/>
          </a:prstGeom>
          <a:noFill/>
          <a:ln>
            <a:noFill/>
          </a:ln>
        </p:spPr>
        <p:txBody>
          <a:bodyPr anchorCtr="0" anchor="t" bIns="45700" lIns="91425" spcFirstLastPara="1" rIns="91425" wrap="square" tIns="45700">
            <a:normAutofit/>
          </a:bodyPr>
          <a:lstStyle>
            <a:lvl1pPr indent="-394335" lvl="0" marL="457200" algn="l">
              <a:spcBef>
                <a:spcPts val="360"/>
              </a:spcBef>
              <a:spcAft>
                <a:spcPts val="0"/>
              </a:spcAft>
              <a:buSzPts val="2610"/>
              <a:buChar char="•"/>
              <a:defRPr/>
            </a:lvl1pPr>
            <a:lvl2pPr indent="-394335" lvl="1" marL="914400" algn="l">
              <a:spcBef>
                <a:spcPts val="600"/>
              </a:spcBef>
              <a:spcAft>
                <a:spcPts val="0"/>
              </a:spcAft>
              <a:buSzPts val="2610"/>
              <a:buChar char="•"/>
              <a:defRPr/>
            </a:lvl2pPr>
            <a:lvl3pPr indent="-394335" lvl="2" marL="1371600" algn="l">
              <a:spcBef>
                <a:spcPts val="600"/>
              </a:spcBef>
              <a:spcAft>
                <a:spcPts val="0"/>
              </a:spcAft>
              <a:buSzPts val="2610"/>
              <a:buChar char="•"/>
              <a:defRPr/>
            </a:lvl3pPr>
            <a:lvl4pPr indent="-394335" lvl="3" marL="1828800" algn="l">
              <a:spcBef>
                <a:spcPts val="600"/>
              </a:spcBef>
              <a:spcAft>
                <a:spcPts val="0"/>
              </a:spcAft>
              <a:buSzPts val="2610"/>
              <a:buChar char="•"/>
              <a:defRPr/>
            </a:lvl4pPr>
            <a:lvl5pPr indent="-394335" lvl="4" marL="2286000" algn="l">
              <a:spcBef>
                <a:spcPts val="600"/>
              </a:spcBef>
              <a:spcAft>
                <a:spcPts val="0"/>
              </a:spcAft>
              <a:buSzPts val="2610"/>
              <a:buChar char="•"/>
              <a:defRPr/>
            </a:lvl5pPr>
            <a:lvl6pPr indent="-394335" lvl="5" marL="2743200" algn="l">
              <a:spcBef>
                <a:spcPts val="600"/>
              </a:spcBef>
              <a:spcAft>
                <a:spcPts val="0"/>
              </a:spcAft>
              <a:buSzPts val="2610"/>
              <a:buChar char="•"/>
              <a:defRPr/>
            </a:lvl6pPr>
            <a:lvl7pPr indent="-394335" lvl="6" marL="3200400" algn="l">
              <a:spcBef>
                <a:spcPts val="600"/>
              </a:spcBef>
              <a:spcAft>
                <a:spcPts val="0"/>
              </a:spcAft>
              <a:buSzPts val="2610"/>
              <a:buChar char="•"/>
              <a:defRPr/>
            </a:lvl7pPr>
            <a:lvl8pPr indent="-394334" lvl="7" marL="3657600" algn="l">
              <a:spcBef>
                <a:spcPts val="600"/>
              </a:spcBef>
              <a:spcAft>
                <a:spcPts val="0"/>
              </a:spcAft>
              <a:buSzPts val="2610"/>
              <a:buChar char="•"/>
              <a:defRPr/>
            </a:lvl8pPr>
            <a:lvl9pPr indent="-394334" lvl="8" marL="4114800" algn="l">
              <a:spcBef>
                <a:spcPts val="600"/>
              </a:spcBef>
              <a:spcAft>
                <a:spcPts val="600"/>
              </a:spcAft>
              <a:buSzPts val="2610"/>
              <a:buChar char="•"/>
              <a:defRPr/>
            </a:lvl9pPr>
          </a:lstStyle>
          <a:p/>
        </p:txBody>
      </p:sp>
      <p:sp>
        <p:nvSpPr>
          <p:cNvPr id="129" name="Google Shape;129;p24"/>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0" name="Google Shape;130;p24"/>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1" name="Google Shape;131;p24"/>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32" name="Shape 132"/>
        <p:cNvGrpSpPr/>
        <p:nvPr/>
      </p:nvGrpSpPr>
      <p:grpSpPr>
        <a:xfrm>
          <a:off x="0" y="0"/>
          <a:ext cx="0" cy="0"/>
          <a:chOff x="0" y="0"/>
          <a:chExt cx="0" cy="0"/>
        </a:xfrm>
      </p:grpSpPr>
      <p:sp>
        <p:nvSpPr>
          <p:cNvPr id="133" name="Google Shape;133;p25"/>
          <p:cNvSpPr txBox="1"/>
          <p:nvPr>
            <p:ph type="title"/>
          </p:nvPr>
        </p:nvSpPr>
        <p:spPr>
          <a:xfrm rot="5400000">
            <a:off x="8065140" y="2353316"/>
            <a:ext cx="5105400" cy="1770369"/>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4" name="Google Shape;134;p25"/>
          <p:cNvSpPr txBox="1"/>
          <p:nvPr>
            <p:ph idx="1" type="body"/>
          </p:nvPr>
        </p:nvSpPr>
        <p:spPr>
          <a:xfrm rot="5400000">
            <a:off x="2941483" y="-771371"/>
            <a:ext cx="5105400" cy="8019742"/>
          </a:xfrm>
          <a:prstGeom prst="rect">
            <a:avLst/>
          </a:prstGeom>
          <a:noFill/>
          <a:ln>
            <a:noFill/>
          </a:ln>
        </p:spPr>
        <p:txBody>
          <a:bodyPr anchorCtr="0" anchor="t" bIns="45700" lIns="91425" spcFirstLastPara="1" rIns="91425" wrap="square" tIns="45700">
            <a:normAutofit/>
          </a:bodyPr>
          <a:lstStyle>
            <a:lvl1pPr indent="-394335" lvl="0" marL="457200" algn="l">
              <a:spcBef>
                <a:spcPts val="360"/>
              </a:spcBef>
              <a:spcAft>
                <a:spcPts val="0"/>
              </a:spcAft>
              <a:buSzPts val="2610"/>
              <a:buChar char="•"/>
              <a:defRPr/>
            </a:lvl1pPr>
            <a:lvl2pPr indent="-394335" lvl="1" marL="914400" algn="l">
              <a:spcBef>
                <a:spcPts val="600"/>
              </a:spcBef>
              <a:spcAft>
                <a:spcPts val="0"/>
              </a:spcAft>
              <a:buSzPts val="2610"/>
              <a:buChar char="•"/>
              <a:defRPr/>
            </a:lvl2pPr>
            <a:lvl3pPr indent="-394335" lvl="2" marL="1371600" algn="l">
              <a:spcBef>
                <a:spcPts val="600"/>
              </a:spcBef>
              <a:spcAft>
                <a:spcPts val="0"/>
              </a:spcAft>
              <a:buSzPts val="2610"/>
              <a:buChar char="•"/>
              <a:defRPr/>
            </a:lvl3pPr>
            <a:lvl4pPr indent="-394335" lvl="3" marL="1828800" algn="l">
              <a:spcBef>
                <a:spcPts val="600"/>
              </a:spcBef>
              <a:spcAft>
                <a:spcPts val="0"/>
              </a:spcAft>
              <a:buSzPts val="2610"/>
              <a:buChar char="•"/>
              <a:defRPr/>
            </a:lvl4pPr>
            <a:lvl5pPr indent="-394335" lvl="4" marL="2286000" algn="l">
              <a:spcBef>
                <a:spcPts val="600"/>
              </a:spcBef>
              <a:spcAft>
                <a:spcPts val="0"/>
              </a:spcAft>
              <a:buSzPts val="2610"/>
              <a:buChar char="•"/>
              <a:defRPr/>
            </a:lvl5pPr>
            <a:lvl6pPr indent="-394335" lvl="5" marL="2743200" algn="l">
              <a:spcBef>
                <a:spcPts val="600"/>
              </a:spcBef>
              <a:spcAft>
                <a:spcPts val="0"/>
              </a:spcAft>
              <a:buSzPts val="2610"/>
              <a:buChar char="•"/>
              <a:defRPr/>
            </a:lvl6pPr>
            <a:lvl7pPr indent="-394335" lvl="6" marL="3200400" algn="l">
              <a:spcBef>
                <a:spcPts val="600"/>
              </a:spcBef>
              <a:spcAft>
                <a:spcPts val="0"/>
              </a:spcAft>
              <a:buSzPts val="2610"/>
              <a:buChar char="•"/>
              <a:defRPr/>
            </a:lvl7pPr>
            <a:lvl8pPr indent="-394334" lvl="7" marL="3657600" algn="l">
              <a:spcBef>
                <a:spcPts val="600"/>
              </a:spcBef>
              <a:spcAft>
                <a:spcPts val="0"/>
              </a:spcAft>
              <a:buSzPts val="2610"/>
              <a:buChar char="•"/>
              <a:defRPr/>
            </a:lvl8pPr>
            <a:lvl9pPr indent="-394334" lvl="8" marL="4114800" algn="l">
              <a:spcBef>
                <a:spcPts val="600"/>
              </a:spcBef>
              <a:spcAft>
                <a:spcPts val="600"/>
              </a:spcAft>
              <a:buSzPts val="2610"/>
              <a:buChar char="•"/>
              <a:defRPr/>
            </a:lvl9pPr>
          </a:lstStyle>
          <a:p/>
        </p:txBody>
      </p:sp>
      <p:sp>
        <p:nvSpPr>
          <p:cNvPr id="135" name="Google Shape;135;p25"/>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6" name="Google Shape;136;p25"/>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7" name="Google Shape;137;p25"/>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1" name="Shape 31"/>
        <p:cNvGrpSpPr/>
        <p:nvPr/>
      </p:nvGrpSpPr>
      <p:grpSpPr>
        <a:xfrm>
          <a:off x="0" y="0"/>
          <a:ext cx="0" cy="0"/>
          <a:chOff x="0" y="0"/>
          <a:chExt cx="0" cy="0"/>
        </a:xfrm>
      </p:grpSpPr>
      <p:sp>
        <p:nvSpPr>
          <p:cNvPr id="32" name="Google Shape;32;p10"/>
          <p:cNvSpPr txBox="1"/>
          <p:nvPr>
            <p:ph type="title"/>
          </p:nvPr>
        </p:nvSpPr>
        <p:spPr>
          <a:xfrm>
            <a:off x="1484311" y="685800"/>
            <a:ext cx="10018713" cy="1752599"/>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10"/>
          <p:cNvSpPr txBox="1"/>
          <p:nvPr>
            <p:ph idx="1" type="body"/>
          </p:nvPr>
        </p:nvSpPr>
        <p:spPr>
          <a:xfrm>
            <a:off x="1484310" y="2666999"/>
            <a:ext cx="10018713" cy="3124201"/>
          </a:xfrm>
          <a:prstGeom prst="rect">
            <a:avLst/>
          </a:prstGeom>
          <a:noFill/>
          <a:ln>
            <a:noFill/>
          </a:ln>
        </p:spPr>
        <p:txBody>
          <a:bodyPr anchorCtr="0" anchor="ctr" bIns="45700" lIns="91425" spcFirstLastPara="1" rIns="91425" wrap="square" tIns="45700">
            <a:normAutofit/>
          </a:bodyPr>
          <a:lstStyle>
            <a:lvl1pPr indent="-394335" lvl="0" marL="457200" algn="l">
              <a:spcBef>
                <a:spcPts val="360"/>
              </a:spcBef>
              <a:spcAft>
                <a:spcPts val="0"/>
              </a:spcAft>
              <a:buSzPts val="2610"/>
              <a:buChar char="•"/>
              <a:defRPr/>
            </a:lvl1pPr>
            <a:lvl2pPr indent="-394335" lvl="1" marL="914400" algn="l">
              <a:spcBef>
                <a:spcPts val="600"/>
              </a:spcBef>
              <a:spcAft>
                <a:spcPts val="0"/>
              </a:spcAft>
              <a:buSzPts val="2610"/>
              <a:buChar char="•"/>
              <a:defRPr/>
            </a:lvl2pPr>
            <a:lvl3pPr indent="-394335" lvl="2" marL="1371600" algn="l">
              <a:spcBef>
                <a:spcPts val="600"/>
              </a:spcBef>
              <a:spcAft>
                <a:spcPts val="0"/>
              </a:spcAft>
              <a:buSzPts val="2610"/>
              <a:buChar char="•"/>
              <a:defRPr/>
            </a:lvl3pPr>
            <a:lvl4pPr indent="-394335" lvl="3" marL="1828800" algn="l">
              <a:spcBef>
                <a:spcPts val="600"/>
              </a:spcBef>
              <a:spcAft>
                <a:spcPts val="0"/>
              </a:spcAft>
              <a:buSzPts val="2610"/>
              <a:buChar char="•"/>
              <a:defRPr/>
            </a:lvl4pPr>
            <a:lvl5pPr indent="-394335" lvl="4" marL="2286000" algn="l">
              <a:spcBef>
                <a:spcPts val="600"/>
              </a:spcBef>
              <a:spcAft>
                <a:spcPts val="0"/>
              </a:spcAft>
              <a:buSzPts val="2610"/>
              <a:buChar char="•"/>
              <a:defRPr/>
            </a:lvl5pPr>
            <a:lvl6pPr indent="-394335" lvl="5" marL="2743200" algn="l">
              <a:spcBef>
                <a:spcPts val="600"/>
              </a:spcBef>
              <a:spcAft>
                <a:spcPts val="0"/>
              </a:spcAft>
              <a:buSzPts val="2610"/>
              <a:buChar char="•"/>
              <a:defRPr/>
            </a:lvl6pPr>
            <a:lvl7pPr indent="-394335" lvl="6" marL="3200400" algn="l">
              <a:spcBef>
                <a:spcPts val="600"/>
              </a:spcBef>
              <a:spcAft>
                <a:spcPts val="0"/>
              </a:spcAft>
              <a:buSzPts val="2610"/>
              <a:buChar char="•"/>
              <a:defRPr/>
            </a:lvl7pPr>
            <a:lvl8pPr indent="-394334" lvl="7" marL="3657600" algn="l">
              <a:spcBef>
                <a:spcPts val="600"/>
              </a:spcBef>
              <a:spcAft>
                <a:spcPts val="0"/>
              </a:spcAft>
              <a:buSzPts val="2610"/>
              <a:buChar char="•"/>
              <a:defRPr/>
            </a:lvl8pPr>
            <a:lvl9pPr indent="-394334" lvl="8" marL="4114800" algn="l">
              <a:spcBef>
                <a:spcPts val="600"/>
              </a:spcBef>
              <a:spcAft>
                <a:spcPts val="600"/>
              </a:spcAft>
              <a:buSzPts val="2610"/>
              <a:buChar char="•"/>
              <a:defRPr/>
            </a:lvl9pPr>
          </a:lstStyle>
          <a:p/>
        </p:txBody>
      </p:sp>
      <p:sp>
        <p:nvSpPr>
          <p:cNvPr id="34" name="Google Shape;34;p10"/>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0"/>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10"/>
          <p:cNvSpPr txBox="1"/>
          <p:nvPr>
            <p:ph idx="12" type="sldNum"/>
          </p:nvPr>
        </p:nvSpPr>
        <p:spPr>
          <a:xfrm>
            <a:off x="10951856" y="5867131"/>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7" name="Shape 37"/>
        <p:cNvGrpSpPr/>
        <p:nvPr/>
      </p:nvGrpSpPr>
      <p:grpSpPr>
        <a:xfrm>
          <a:off x="0" y="0"/>
          <a:ext cx="0" cy="0"/>
          <a:chOff x="0" y="0"/>
          <a:chExt cx="0" cy="0"/>
        </a:xfrm>
      </p:grpSpPr>
      <p:sp>
        <p:nvSpPr>
          <p:cNvPr id="38" name="Google Shape;38;p11"/>
          <p:cNvSpPr txBox="1"/>
          <p:nvPr>
            <p:ph type="title"/>
          </p:nvPr>
        </p:nvSpPr>
        <p:spPr>
          <a:xfrm>
            <a:off x="2572279" y="2666999"/>
            <a:ext cx="8930747" cy="2110382"/>
          </a:xfrm>
          <a:prstGeom prst="rect">
            <a:avLst/>
          </a:prstGeom>
          <a:noFill/>
          <a:ln>
            <a:noFill/>
          </a:ln>
        </p:spPr>
        <p:txBody>
          <a:bodyPr anchorCtr="0" anchor="b" bIns="45700" lIns="91425" spcFirstLastPara="1" rIns="91425" wrap="square" tIns="45700">
            <a:normAutofit/>
          </a:bodyPr>
          <a:lstStyle>
            <a:lvl1pPr lvl="0" algn="r">
              <a:spcBef>
                <a:spcPts val="0"/>
              </a:spcBef>
              <a:spcAft>
                <a:spcPts val="0"/>
              </a:spcAft>
              <a:buClr>
                <a:schemeClr val="dk1"/>
              </a:buClr>
              <a:buSzPts val="4000"/>
              <a:buFont typeface="Corbel"/>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1"/>
          <p:cNvSpPr txBox="1"/>
          <p:nvPr>
            <p:ph idx="1" type="body"/>
          </p:nvPr>
        </p:nvSpPr>
        <p:spPr>
          <a:xfrm>
            <a:off x="2572278" y="4777381"/>
            <a:ext cx="8930748" cy="860400"/>
          </a:xfrm>
          <a:prstGeom prst="rect">
            <a:avLst/>
          </a:prstGeom>
          <a:noFill/>
          <a:ln>
            <a:noFill/>
          </a:ln>
        </p:spPr>
        <p:txBody>
          <a:bodyPr anchorCtr="0" anchor="t" bIns="45700" lIns="91425" spcFirstLastPara="1" rIns="91425" wrap="square" tIns="45700">
            <a:normAutofit/>
          </a:bodyPr>
          <a:lstStyle>
            <a:lvl1pPr indent="-228600" lvl="0" marL="457200" algn="r">
              <a:spcBef>
                <a:spcPts val="400"/>
              </a:spcBef>
              <a:spcAft>
                <a:spcPts val="0"/>
              </a:spcAft>
              <a:buSzPts val="2900"/>
              <a:buNone/>
              <a:defRPr sz="2000">
                <a:solidFill>
                  <a:schemeClr val="dk1"/>
                </a:solidFill>
              </a:defRPr>
            </a:lvl1pPr>
            <a:lvl2pPr indent="-228600" lvl="1" marL="914400" algn="l">
              <a:spcBef>
                <a:spcPts val="600"/>
              </a:spcBef>
              <a:spcAft>
                <a:spcPts val="0"/>
              </a:spcAft>
              <a:buSzPts val="2610"/>
              <a:buNone/>
              <a:defRPr sz="1800">
                <a:solidFill>
                  <a:srgbClr val="888888"/>
                </a:solidFill>
              </a:defRPr>
            </a:lvl2pPr>
            <a:lvl3pPr indent="-228600" lvl="2" marL="1371600" algn="l">
              <a:spcBef>
                <a:spcPts val="600"/>
              </a:spcBef>
              <a:spcAft>
                <a:spcPts val="0"/>
              </a:spcAft>
              <a:buSzPts val="2320"/>
              <a:buNone/>
              <a:defRPr sz="1600">
                <a:solidFill>
                  <a:srgbClr val="888888"/>
                </a:solidFill>
              </a:defRPr>
            </a:lvl3pPr>
            <a:lvl4pPr indent="-228600" lvl="3" marL="1828800" algn="l">
              <a:spcBef>
                <a:spcPts val="600"/>
              </a:spcBef>
              <a:spcAft>
                <a:spcPts val="0"/>
              </a:spcAft>
              <a:buSzPts val="2030"/>
              <a:buNone/>
              <a:defRPr sz="1400">
                <a:solidFill>
                  <a:srgbClr val="888888"/>
                </a:solidFill>
              </a:defRPr>
            </a:lvl4pPr>
            <a:lvl5pPr indent="-228600" lvl="4" marL="2286000" algn="l">
              <a:spcBef>
                <a:spcPts val="600"/>
              </a:spcBef>
              <a:spcAft>
                <a:spcPts val="0"/>
              </a:spcAft>
              <a:buSzPts val="2030"/>
              <a:buNone/>
              <a:defRPr sz="1400">
                <a:solidFill>
                  <a:srgbClr val="888888"/>
                </a:solidFill>
              </a:defRPr>
            </a:lvl5pPr>
            <a:lvl6pPr indent="-228600" lvl="5" marL="2743200" algn="l">
              <a:spcBef>
                <a:spcPts val="600"/>
              </a:spcBef>
              <a:spcAft>
                <a:spcPts val="0"/>
              </a:spcAft>
              <a:buSzPts val="2030"/>
              <a:buNone/>
              <a:defRPr sz="1400">
                <a:solidFill>
                  <a:srgbClr val="888888"/>
                </a:solidFill>
              </a:defRPr>
            </a:lvl6pPr>
            <a:lvl7pPr indent="-228600" lvl="6" marL="3200400" algn="l">
              <a:spcBef>
                <a:spcPts val="600"/>
              </a:spcBef>
              <a:spcAft>
                <a:spcPts val="0"/>
              </a:spcAft>
              <a:buSzPts val="2030"/>
              <a:buNone/>
              <a:defRPr sz="1400">
                <a:solidFill>
                  <a:srgbClr val="888888"/>
                </a:solidFill>
              </a:defRPr>
            </a:lvl7pPr>
            <a:lvl8pPr indent="-228600" lvl="7" marL="3657600" algn="l">
              <a:spcBef>
                <a:spcPts val="600"/>
              </a:spcBef>
              <a:spcAft>
                <a:spcPts val="0"/>
              </a:spcAft>
              <a:buSzPts val="2030"/>
              <a:buNone/>
              <a:defRPr sz="1400">
                <a:solidFill>
                  <a:srgbClr val="888888"/>
                </a:solidFill>
              </a:defRPr>
            </a:lvl8pPr>
            <a:lvl9pPr indent="-228600" lvl="8" marL="4114800" algn="l">
              <a:spcBef>
                <a:spcPts val="600"/>
              </a:spcBef>
              <a:spcAft>
                <a:spcPts val="600"/>
              </a:spcAft>
              <a:buSzPts val="2030"/>
              <a:buNone/>
              <a:defRPr sz="1400">
                <a:solidFill>
                  <a:srgbClr val="888888"/>
                </a:solidFill>
              </a:defRPr>
            </a:lvl9pPr>
          </a:lstStyle>
          <a:p/>
        </p:txBody>
      </p:sp>
      <p:sp>
        <p:nvSpPr>
          <p:cNvPr id="40" name="Google Shape;40;p11"/>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11"/>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11"/>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3" name="Shape 43"/>
        <p:cNvGrpSpPr/>
        <p:nvPr/>
      </p:nvGrpSpPr>
      <p:grpSpPr>
        <a:xfrm>
          <a:off x="0" y="0"/>
          <a:ext cx="0" cy="0"/>
          <a:chOff x="0" y="0"/>
          <a:chExt cx="0" cy="0"/>
        </a:xfrm>
      </p:grpSpPr>
      <p:sp>
        <p:nvSpPr>
          <p:cNvPr id="44" name="Google Shape;44;p12"/>
          <p:cNvSpPr txBox="1"/>
          <p:nvPr>
            <p:ph type="title"/>
          </p:nvPr>
        </p:nvSpPr>
        <p:spPr>
          <a:xfrm>
            <a:off x="1484311" y="685800"/>
            <a:ext cx="10018713" cy="1752599"/>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12"/>
          <p:cNvSpPr txBox="1"/>
          <p:nvPr>
            <p:ph idx="1" type="body"/>
          </p:nvPr>
        </p:nvSpPr>
        <p:spPr>
          <a:xfrm>
            <a:off x="1484312" y="2666999"/>
            <a:ext cx="4895055" cy="3124201"/>
          </a:xfrm>
          <a:prstGeom prst="rect">
            <a:avLst/>
          </a:prstGeom>
          <a:noFill/>
          <a:ln>
            <a:noFill/>
          </a:ln>
        </p:spPr>
        <p:txBody>
          <a:bodyPr anchorCtr="0" anchor="ctr" bIns="45700" lIns="91425" spcFirstLastPara="1" rIns="91425" wrap="square" tIns="45700">
            <a:normAutofit/>
          </a:bodyPr>
          <a:lstStyle>
            <a:lvl1pPr indent="-394335" lvl="0" marL="457200" algn="l">
              <a:spcBef>
                <a:spcPts val="360"/>
              </a:spcBef>
              <a:spcAft>
                <a:spcPts val="0"/>
              </a:spcAft>
              <a:buSzPts val="2610"/>
              <a:buChar char="•"/>
              <a:defRPr sz="1800"/>
            </a:lvl1pPr>
            <a:lvl2pPr indent="-375919" lvl="1" marL="914400" algn="l">
              <a:spcBef>
                <a:spcPts val="600"/>
              </a:spcBef>
              <a:spcAft>
                <a:spcPts val="0"/>
              </a:spcAft>
              <a:buSzPts val="2320"/>
              <a:buChar char="•"/>
              <a:defRPr sz="1600"/>
            </a:lvl2pPr>
            <a:lvl3pPr indent="-357505" lvl="2" marL="1371600" algn="l">
              <a:spcBef>
                <a:spcPts val="600"/>
              </a:spcBef>
              <a:spcAft>
                <a:spcPts val="0"/>
              </a:spcAft>
              <a:buSzPts val="2030"/>
              <a:buChar char="•"/>
              <a:defRPr sz="1400"/>
            </a:lvl3pPr>
            <a:lvl4pPr indent="-339089" lvl="3" marL="1828800" algn="l">
              <a:spcBef>
                <a:spcPts val="600"/>
              </a:spcBef>
              <a:spcAft>
                <a:spcPts val="0"/>
              </a:spcAft>
              <a:buSzPts val="1740"/>
              <a:buChar char="•"/>
              <a:defRPr sz="1200"/>
            </a:lvl4pPr>
            <a:lvl5pPr indent="-339089" lvl="4" marL="2286000" algn="l">
              <a:spcBef>
                <a:spcPts val="600"/>
              </a:spcBef>
              <a:spcAft>
                <a:spcPts val="0"/>
              </a:spcAft>
              <a:buSzPts val="1740"/>
              <a:buChar char="•"/>
              <a:defRPr sz="1200"/>
            </a:lvl5pPr>
            <a:lvl6pPr indent="-339089" lvl="5" marL="2743200" algn="l">
              <a:spcBef>
                <a:spcPts val="600"/>
              </a:spcBef>
              <a:spcAft>
                <a:spcPts val="0"/>
              </a:spcAft>
              <a:buSzPts val="1740"/>
              <a:buChar char="•"/>
              <a:defRPr sz="1200"/>
            </a:lvl6pPr>
            <a:lvl7pPr indent="-339089" lvl="6" marL="3200400" algn="l">
              <a:spcBef>
                <a:spcPts val="600"/>
              </a:spcBef>
              <a:spcAft>
                <a:spcPts val="0"/>
              </a:spcAft>
              <a:buSzPts val="1740"/>
              <a:buChar char="•"/>
              <a:defRPr sz="1200"/>
            </a:lvl7pPr>
            <a:lvl8pPr indent="-339090" lvl="7" marL="3657600" algn="l">
              <a:spcBef>
                <a:spcPts val="600"/>
              </a:spcBef>
              <a:spcAft>
                <a:spcPts val="0"/>
              </a:spcAft>
              <a:buSzPts val="1740"/>
              <a:buChar char="•"/>
              <a:defRPr sz="1200"/>
            </a:lvl8pPr>
            <a:lvl9pPr indent="-339090" lvl="8" marL="4114800" algn="l">
              <a:spcBef>
                <a:spcPts val="600"/>
              </a:spcBef>
              <a:spcAft>
                <a:spcPts val="600"/>
              </a:spcAft>
              <a:buSzPts val="1740"/>
              <a:buChar char="•"/>
              <a:defRPr sz="1200"/>
            </a:lvl9pPr>
          </a:lstStyle>
          <a:p/>
        </p:txBody>
      </p:sp>
      <p:sp>
        <p:nvSpPr>
          <p:cNvPr id="46" name="Google Shape;46;p12"/>
          <p:cNvSpPr txBox="1"/>
          <p:nvPr>
            <p:ph idx="2" type="body"/>
          </p:nvPr>
        </p:nvSpPr>
        <p:spPr>
          <a:xfrm>
            <a:off x="6607967" y="2667000"/>
            <a:ext cx="4895056" cy="3124200"/>
          </a:xfrm>
          <a:prstGeom prst="rect">
            <a:avLst/>
          </a:prstGeom>
          <a:noFill/>
          <a:ln>
            <a:noFill/>
          </a:ln>
        </p:spPr>
        <p:txBody>
          <a:bodyPr anchorCtr="0" anchor="ctr" bIns="45700" lIns="91425" spcFirstLastPara="1" rIns="91425" wrap="square" tIns="45700">
            <a:normAutofit/>
          </a:bodyPr>
          <a:lstStyle>
            <a:lvl1pPr indent="-394335" lvl="0" marL="457200" algn="l">
              <a:spcBef>
                <a:spcPts val="360"/>
              </a:spcBef>
              <a:spcAft>
                <a:spcPts val="0"/>
              </a:spcAft>
              <a:buSzPts val="2610"/>
              <a:buChar char="•"/>
              <a:defRPr sz="1800"/>
            </a:lvl1pPr>
            <a:lvl2pPr indent="-375919" lvl="1" marL="914400" algn="l">
              <a:spcBef>
                <a:spcPts val="600"/>
              </a:spcBef>
              <a:spcAft>
                <a:spcPts val="0"/>
              </a:spcAft>
              <a:buSzPts val="2320"/>
              <a:buChar char="•"/>
              <a:defRPr sz="1600"/>
            </a:lvl2pPr>
            <a:lvl3pPr indent="-357505" lvl="2" marL="1371600" algn="l">
              <a:spcBef>
                <a:spcPts val="600"/>
              </a:spcBef>
              <a:spcAft>
                <a:spcPts val="0"/>
              </a:spcAft>
              <a:buSzPts val="2030"/>
              <a:buChar char="•"/>
              <a:defRPr sz="1400"/>
            </a:lvl3pPr>
            <a:lvl4pPr indent="-339089" lvl="3" marL="1828800" algn="l">
              <a:spcBef>
                <a:spcPts val="600"/>
              </a:spcBef>
              <a:spcAft>
                <a:spcPts val="0"/>
              </a:spcAft>
              <a:buSzPts val="1740"/>
              <a:buChar char="•"/>
              <a:defRPr sz="1200"/>
            </a:lvl4pPr>
            <a:lvl5pPr indent="-339089" lvl="4" marL="2286000" algn="l">
              <a:spcBef>
                <a:spcPts val="600"/>
              </a:spcBef>
              <a:spcAft>
                <a:spcPts val="0"/>
              </a:spcAft>
              <a:buSzPts val="1740"/>
              <a:buChar char="•"/>
              <a:defRPr sz="1200"/>
            </a:lvl5pPr>
            <a:lvl6pPr indent="-339089" lvl="5" marL="2743200" algn="l">
              <a:spcBef>
                <a:spcPts val="600"/>
              </a:spcBef>
              <a:spcAft>
                <a:spcPts val="0"/>
              </a:spcAft>
              <a:buSzPts val="1740"/>
              <a:buChar char="•"/>
              <a:defRPr sz="1200"/>
            </a:lvl6pPr>
            <a:lvl7pPr indent="-339089" lvl="6" marL="3200400" algn="l">
              <a:spcBef>
                <a:spcPts val="600"/>
              </a:spcBef>
              <a:spcAft>
                <a:spcPts val="0"/>
              </a:spcAft>
              <a:buSzPts val="1740"/>
              <a:buChar char="•"/>
              <a:defRPr sz="1200"/>
            </a:lvl7pPr>
            <a:lvl8pPr indent="-339090" lvl="7" marL="3657600" algn="l">
              <a:spcBef>
                <a:spcPts val="600"/>
              </a:spcBef>
              <a:spcAft>
                <a:spcPts val="0"/>
              </a:spcAft>
              <a:buSzPts val="1740"/>
              <a:buChar char="•"/>
              <a:defRPr sz="1200"/>
            </a:lvl8pPr>
            <a:lvl9pPr indent="-339090" lvl="8" marL="4114800" algn="l">
              <a:spcBef>
                <a:spcPts val="600"/>
              </a:spcBef>
              <a:spcAft>
                <a:spcPts val="600"/>
              </a:spcAft>
              <a:buSzPts val="1740"/>
              <a:buChar char="•"/>
              <a:defRPr sz="1200"/>
            </a:lvl9pPr>
          </a:lstStyle>
          <a:p/>
        </p:txBody>
      </p:sp>
      <p:sp>
        <p:nvSpPr>
          <p:cNvPr id="47" name="Google Shape;47;p12"/>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2"/>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12"/>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0" name="Shape 50"/>
        <p:cNvGrpSpPr/>
        <p:nvPr/>
      </p:nvGrpSpPr>
      <p:grpSpPr>
        <a:xfrm>
          <a:off x="0" y="0"/>
          <a:ext cx="0" cy="0"/>
          <a:chOff x="0" y="0"/>
          <a:chExt cx="0" cy="0"/>
        </a:xfrm>
      </p:grpSpPr>
      <p:sp>
        <p:nvSpPr>
          <p:cNvPr id="51" name="Google Shape;51;p13"/>
          <p:cNvSpPr txBox="1"/>
          <p:nvPr>
            <p:ph type="title"/>
          </p:nvPr>
        </p:nvSpPr>
        <p:spPr>
          <a:xfrm>
            <a:off x="1484311" y="685800"/>
            <a:ext cx="10018713" cy="1752599"/>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000"/>
              <a:buFont typeface="Corbel"/>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3"/>
          <p:cNvSpPr txBox="1"/>
          <p:nvPr>
            <p:ph idx="1" type="body"/>
          </p:nvPr>
        </p:nvSpPr>
        <p:spPr>
          <a:xfrm>
            <a:off x="1772179" y="2658533"/>
            <a:ext cx="4607188" cy="576262"/>
          </a:xfrm>
          <a:prstGeom prst="rect">
            <a:avLst/>
          </a:prstGeom>
          <a:noFill/>
          <a:ln>
            <a:noFill/>
          </a:ln>
        </p:spPr>
        <p:txBody>
          <a:bodyPr anchorCtr="0" anchor="b" bIns="45700" lIns="91425" spcFirstLastPara="1" rIns="91425" wrap="square" tIns="45700">
            <a:noAutofit/>
          </a:bodyPr>
          <a:lstStyle>
            <a:lvl1pPr indent="-228600" lvl="0" marL="457200" algn="l">
              <a:spcBef>
                <a:spcPts val="560"/>
              </a:spcBef>
              <a:spcAft>
                <a:spcPts val="0"/>
              </a:spcAft>
              <a:buSzPts val="4060"/>
              <a:buNone/>
              <a:defRPr b="0" sz="2800">
                <a:solidFill>
                  <a:srgbClr val="1186C3"/>
                </a:solidFill>
              </a:defRPr>
            </a:lvl1pPr>
            <a:lvl2pPr indent="-228600" lvl="1" marL="914400" algn="l">
              <a:spcBef>
                <a:spcPts val="600"/>
              </a:spcBef>
              <a:spcAft>
                <a:spcPts val="0"/>
              </a:spcAft>
              <a:buSzPts val="2900"/>
              <a:buNone/>
              <a:defRPr b="1" sz="2000"/>
            </a:lvl2pPr>
            <a:lvl3pPr indent="-228600" lvl="2" marL="1371600" algn="l">
              <a:spcBef>
                <a:spcPts val="600"/>
              </a:spcBef>
              <a:spcAft>
                <a:spcPts val="0"/>
              </a:spcAft>
              <a:buSzPts val="2610"/>
              <a:buNone/>
              <a:defRPr b="1" sz="1800"/>
            </a:lvl3pPr>
            <a:lvl4pPr indent="-228600" lvl="3" marL="1828800" algn="l">
              <a:spcBef>
                <a:spcPts val="600"/>
              </a:spcBef>
              <a:spcAft>
                <a:spcPts val="0"/>
              </a:spcAft>
              <a:buSzPts val="2320"/>
              <a:buNone/>
              <a:defRPr b="1" sz="1600"/>
            </a:lvl4pPr>
            <a:lvl5pPr indent="-228600" lvl="4" marL="2286000" algn="l">
              <a:spcBef>
                <a:spcPts val="600"/>
              </a:spcBef>
              <a:spcAft>
                <a:spcPts val="0"/>
              </a:spcAft>
              <a:buSzPts val="2320"/>
              <a:buNone/>
              <a:defRPr b="1" sz="1600"/>
            </a:lvl5pPr>
            <a:lvl6pPr indent="-228600" lvl="5" marL="2743200" algn="l">
              <a:spcBef>
                <a:spcPts val="600"/>
              </a:spcBef>
              <a:spcAft>
                <a:spcPts val="0"/>
              </a:spcAft>
              <a:buSzPts val="2320"/>
              <a:buNone/>
              <a:defRPr b="1" sz="1600"/>
            </a:lvl6pPr>
            <a:lvl7pPr indent="-228600" lvl="6" marL="3200400" algn="l">
              <a:spcBef>
                <a:spcPts val="600"/>
              </a:spcBef>
              <a:spcAft>
                <a:spcPts val="0"/>
              </a:spcAft>
              <a:buSzPts val="2320"/>
              <a:buNone/>
              <a:defRPr b="1" sz="1600"/>
            </a:lvl7pPr>
            <a:lvl8pPr indent="-228600" lvl="7" marL="3657600" algn="l">
              <a:spcBef>
                <a:spcPts val="600"/>
              </a:spcBef>
              <a:spcAft>
                <a:spcPts val="0"/>
              </a:spcAft>
              <a:buSzPts val="2320"/>
              <a:buNone/>
              <a:defRPr b="1" sz="1600"/>
            </a:lvl8pPr>
            <a:lvl9pPr indent="-228600" lvl="8" marL="4114800" algn="l">
              <a:spcBef>
                <a:spcPts val="600"/>
              </a:spcBef>
              <a:spcAft>
                <a:spcPts val="600"/>
              </a:spcAft>
              <a:buSzPts val="2320"/>
              <a:buNone/>
              <a:defRPr b="1" sz="1600"/>
            </a:lvl9pPr>
          </a:lstStyle>
          <a:p/>
        </p:txBody>
      </p:sp>
      <p:sp>
        <p:nvSpPr>
          <p:cNvPr id="53" name="Google Shape;53;p13"/>
          <p:cNvSpPr txBox="1"/>
          <p:nvPr>
            <p:ph idx="2" type="body"/>
          </p:nvPr>
        </p:nvSpPr>
        <p:spPr>
          <a:xfrm>
            <a:off x="1484311" y="3335337"/>
            <a:ext cx="4895056" cy="2455862"/>
          </a:xfrm>
          <a:prstGeom prst="rect">
            <a:avLst/>
          </a:prstGeom>
          <a:noFill/>
          <a:ln>
            <a:noFill/>
          </a:ln>
        </p:spPr>
        <p:txBody>
          <a:bodyPr anchorCtr="0" anchor="t" bIns="45700" lIns="91425" spcFirstLastPara="1" rIns="91425" wrap="square" tIns="45700">
            <a:normAutofit/>
          </a:bodyPr>
          <a:lstStyle>
            <a:lvl1pPr indent="-394335" lvl="0" marL="457200" algn="l">
              <a:spcBef>
                <a:spcPts val="360"/>
              </a:spcBef>
              <a:spcAft>
                <a:spcPts val="0"/>
              </a:spcAft>
              <a:buSzPts val="2610"/>
              <a:buChar char="•"/>
              <a:defRPr sz="1800"/>
            </a:lvl1pPr>
            <a:lvl2pPr indent="-375919" lvl="1" marL="914400" algn="l">
              <a:spcBef>
                <a:spcPts val="600"/>
              </a:spcBef>
              <a:spcAft>
                <a:spcPts val="0"/>
              </a:spcAft>
              <a:buSzPts val="2320"/>
              <a:buChar char="•"/>
              <a:defRPr sz="1600"/>
            </a:lvl2pPr>
            <a:lvl3pPr indent="-357505" lvl="2" marL="1371600" algn="l">
              <a:spcBef>
                <a:spcPts val="600"/>
              </a:spcBef>
              <a:spcAft>
                <a:spcPts val="0"/>
              </a:spcAft>
              <a:buSzPts val="2030"/>
              <a:buChar char="•"/>
              <a:defRPr sz="1400"/>
            </a:lvl3pPr>
            <a:lvl4pPr indent="-339089" lvl="3" marL="1828800" algn="l">
              <a:spcBef>
                <a:spcPts val="600"/>
              </a:spcBef>
              <a:spcAft>
                <a:spcPts val="0"/>
              </a:spcAft>
              <a:buSzPts val="1740"/>
              <a:buChar char="•"/>
              <a:defRPr sz="1200"/>
            </a:lvl4pPr>
            <a:lvl5pPr indent="-339089" lvl="4" marL="2286000" algn="l">
              <a:spcBef>
                <a:spcPts val="600"/>
              </a:spcBef>
              <a:spcAft>
                <a:spcPts val="0"/>
              </a:spcAft>
              <a:buSzPts val="1740"/>
              <a:buChar char="•"/>
              <a:defRPr sz="1200"/>
            </a:lvl5pPr>
            <a:lvl6pPr indent="-339089" lvl="5" marL="2743200" algn="l">
              <a:spcBef>
                <a:spcPts val="600"/>
              </a:spcBef>
              <a:spcAft>
                <a:spcPts val="0"/>
              </a:spcAft>
              <a:buSzPts val="1740"/>
              <a:buChar char="•"/>
              <a:defRPr sz="1200"/>
            </a:lvl6pPr>
            <a:lvl7pPr indent="-339089" lvl="6" marL="3200400" algn="l">
              <a:spcBef>
                <a:spcPts val="600"/>
              </a:spcBef>
              <a:spcAft>
                <a:spcPts val="0"/>
              </a:spcAft>
              <a:buSzPts val="1740"/>
              <a:buChar char="•"/>
              <a:defRPr sz="1200"/>
            </a:lvl7pPr>
            <a:lvl8pPr indent="-339090" lvl="7" marL="3657600" algn="l">
              <a:spcBef>
                <a:spcPts val="600"/>
              </a:spcBef>
              <a:spcAft>
                <a:spcPts val="0"/>
              </a:spcAft>
              <a:buSzPts val="1740"/>
              <a:buChar char="•"/>
              <a:defRPr sz="1200"/>
            </a:lvl8pPr>
            <a:lvl9pPr indent="-339090" lvl="8" marL="4114800" algn="l">
              <a:spcBef>
                <a:spcPts val="600"/>
              </a:spcBef>
              <a:spcAft>
                <a:spcPts val="600"/>
              </a:spcAft>
              <a:buSzPts val="1740"/>
              <a:buChar char="•"/>
              <a:defRPr sz="1200"/>
            </a:lvl9pPr>
          </a:lstStyle>
          <a:p/>
        </p:txBody>
      </p:sp>
      <p:sp>
        <p:nvSpPr>
          <p:cNvPr id="54" name="Google Shape;54;p13"/>
          <p:cNvSpPr txBox="1"/>
          <p:nvPr>
            <p:ph idx="3" type="body"/>
          </p:nvPr>
        </p:nvSpPr>
        <p:spPr>
          <a:xfrm>
            <a:off x="6880487" y="2667000"/>
            <a:ext cx="4622537" cy="576262"/>
          </a:xfrm>
          <a:prstGeom prst="rect">
            <a:avLst/>
          </a:prstGeom>
          <a:noFill/>
          <a:ln>
            <a:noFill/>
          </a:ln>
        </p:spPr>
        <p:txBody>
          <a:bodyPr anchorCtr="0" anchor="b" bIns="45700" lIns="91425" spcFirstLastPara="1" rIns="91425" wrap="square" tIns="45700">
            <a:noAutofit/>
          </a:bodyPr>
          <a:lstStyle>
            <a:lvl1pPr indent="-228600" lvl="0" marL="457200" algn="l">
              <a:spcBef>
                <a:spcPts val="560"/>
              </a:spcBef>
              <a:spcAft>
                <a:spcPts val="0"/>
              </a:spcAft>
              <a:buSzPts val="4060"/>
              <a:buNone/>
              <a:defRPr b="0" sz="2800">
                <a:solidFill>
                  <a:srgbClr val="1186C3"/>
                </a:solidFill>
              </a:defRPr>
            </a:lvl1pPr>
            <a:lvl2pPr indent="-228600" lvl="1" marL="914400" algn="l">
              <a:spcBef>
                <a:spcPts val="600"/>
              </a:spcBef>
              <a:spcAft>
                <a:spcPts val="0"/>
              </a:spcAft>
              <a:buSzPts val="2900"/>
              <a:buNone/>
              <a:defRPr b="1" sz="2000"/>
            </a:lvl2pPr>
            <a:lvl3pPr indent="-228600" lvl="2" marL="1371600" algn="l">
              <a:spcBef>
                <a:spcPts val="600"/>
              </a:spcBef>
              <a:spcAft>
                <a:spcPts val="0"/>
              </a:spcAft>
              <a:buSzPts val="2610"/>
              <a:buNone/>
              <a:defRPr b="1" sz="1800"/>
            </a:lvl3pPr>
            <a:lvl4pPr indent="-228600" lvl="3" marL="1828800" algn="l">
              <a:spcBef>
                <a:spcPts val="600"/>
              </a:spcBef>
              <a:spcAft>
                <a:spcPts val="0"/>
              </a:spcAft>
              <a:buSzPts val="2320"/>
              <a:buNone/>
              <a:defRPr b="1" sz="1600"/>
            </a:lvl4pPr>
            <a:lvl5pPr indent="-228600" lvl="4" marL="2286000" algn="l">
              <a:spcBef>
                <a:spcPts val="600"/>
              </a:spcBef>
              <a:spcAft>
                <a:spcPts val="0"/>
              </a:spcAft>
              <a:buSzPts val="2320"/>
              <a:buNone/>
              <a:defRPr b="1" sz="1600"/>
            </a:lvl5pPr>
            <a:lvl6pPr indent="-228600" lvl="5" marL="2743200" algn="l">
              <a:spcBef>
                <a:spcPts val="600"/>
              </a:spcBef>
              <a:spcAft>
                <a:spcPts val="0"/>
              </a:spcAft>
              <a:buSzPts val="2320"/>
              <a:buNone/>
              <a:defRPr b="1" sz="1600"/>
            </a:lvl6pPr>
            <a:lvl7pPr indent="-228600" lvl="6" marL="3200400" algn="l">
              <a:spcBef>
                <a:spcPts val="600"/>
              </a:spcBef>
              <a:spcAft>
                <a:spcPts val="0"/>
              </a:spcAft>
              <a:buSzPts val="2320"/>
              <a:buNone/>
              <a:defRPr b="1" sz="1600"/>
            </a:lvl7pPr>
            <a:lvl8pPr indent="-228600" lvl="7" marL="3657600" algn="l">
              <a:spcBef>
                <a:spcPts val="600"/>
              </a:spcBef>
              <a:spcAft>
                <a:spcPts val="0"/>
              </a:spcAft>
              <a:buSzPts val="2320"/>
              <a:buNone/>
              <a:defRPr b="1" sz="1600"/>
            </a:lvl8pPr>
            <a:lvl9pPr indent="-228600" lvl="8" marL="4114800" algn="l">
              <a:spcBef>
                <a:spcPts val="600"/>
              </a:spcBef>
              <a:spcAft>
                <a:spcPts val="600"/>
              </a:spcAft>
              <a:buSzPts val="2320"/>
              <a:buNone/>
              <a:defRPr b="1" sz="1600"/>
            </a:lvl9pPr>
          </a:lstStyle>
          <a:p/>
        </p:txBody>
      </p:sp>
      <p:sp>
        <p:nvSpPr>
          <p:cNvPr id="55" name="Google Shape;55;p13"/>
          <p:cNvSpPr txBox="1"/>
          <p:nvPr>
            <p:ph idx="4" type="body"/>
          </p:nvPr>
        </p:nvSpPr>
        <p:spPr>
          <a:xfrm>
            <a:off x="6607967" y="3335337"/>
            <a:ext cx="4895056" cy="2455862"/>
          </a:xfrm>
          <a:prstGeom prst="rect">
            <a:avLst/>
          </a:prstGeom>
          <a:noFill/>
          <a:ln>
            <a:noFill/>
          </a:ln>
        </p:spPr>
        <p:txBody>
          <a:bodyPr anchorCtr="0" anchor="t" bIns="45700" lIns="91425" spcFirstLastPara="1" rIns="91425" wrap="square" tIns="45700">
            <a:normAutofit/>
          </a:bodyPr>
          <a:lstStyle>
            <a:lvl1pPr indent="-394335" lvl="0" marL="457200" algn="l">
              <a:spcBef>
                <a:spcPts val="360"/>
              </a:spcBef>
              <a:spcAft>
                <a:spcPts val="0"/>
              </a:spcAft>
              <a:buSzPts val="2610"/>
              <a:buChar char="•"/>
              <a:defRPr sz="1800"/>
            </a:lvl1pPr>
            <a:lvl2pPr indent="-375919" lvl="1" marL="914400" algn="l">
              <a:spcBef>
                <a:spcPts val="600"/>
              </a:spcBef>
              <a:spcAft>
                <a:spcPts val="0"/>
              </a:spcAft>
              <a:buSzPts val="2320"/>
              <a:buChar char="•"/>
              <a:defRPr sz="1600"/>
            </a:lvl2pPr>
            <a:lvl3pPr indent="-357505" lvl="2" marL="1371600" algn="l">
              <a:spcBef>
                <a:spcPts val="600"/>
              </a:spcBef>
              <a:spcAft>
                <a:spcPts val="0"/>
              </a:spcAft>
              <a:buSzPts val="2030"/>
              <a:buChar char="•"/>
              <a:defRPr sz="1400"/>
            </a:lvl3pPr>
            <a:lvl4pPr indent="-339089" lvl="3" marL="1828800" algn="l">
              <a:spcBef>
                <a:spcPts val="600"/>
              </a:spcBef>
              <a:spcAft>
                <a:spcPts val="0"/>
              </a:spcAft>
              <a:buSzPts val="1740"/>
              <a:buChar char="•"/>
              <a:defRPr sz="1200"/>
            </a:lvl4pPr>
            <a:lvl5pPr indent="-339089" lvl="4" marL="2286000" algn="l">
              <a:spcBef>
                <a:spcPts val="600"/>
              </a:spcBef>
              <a:spcAft>
                <a:spcPts val="0"/>
              </a:spcAft>
              <a:buSzPts val="1740"/>
              <a:buChar char="•"/>
              <a:defRPr sz="1200"/>
            </a:lvl5pPr>
            <a:lvl6pPr indent="-339089" lvl="5" marL="2743200" algn="l">
              <a:spcBef>
                <a:spcPts val="600"/>
              </a:spcBef>
              <a:spcAft>
                <a:spcPts val="0"/>
              </a:spcAft>
              <a:buSzPts val="1740"/>
              <a:buChar char="•"/>
              <a:defRPr sz="1200"/>
            </a:lvl6pPr>
            <a:lvl7pPr indent="-339089" lvl="6" marL="3200400" algn="l">
              <a:spcBef>
                <a:spcPts val="600"/>
              </a:spcBef>
              <a:spcAft>
                <a:spcPts val="0"/>
              </a:spcAft>
              <a:buSzPts val="1740"/>
              <a:buChar char="•"/>
              <a:defRPr sz="1200"/>
            </a:lvl7pPr>
            <a:lvl8pPr indent="-339090" lvl="7" marL="3657600" algn="l">
              <a:spcBef>
                <a:spcPts val="600"/>
              </a:spcBef>
              <a:spcAft>
                <a:spcPts val="0"/>
              </a:spcAft>
              <a:buSzPts val="1740"/>
              <a:buChar char="•"/>
              <a:defRPr sz="1200"/>
            </a:lvl8pPr>
            <a:lvl9pPr indent="-339090" lvl="8" marL="4114800" algn="l">
              <a:spcBef>
                <a:spcPts val="600"/>
              </a:spcBef>
              <a:spcAft>
                <a:spcPts val="600"/>
              </a:spcAft>
              <a:buSzPts val="1740"/>
              <a:buChar char="•"/>
              <a:defRPr sz="1200"/>
            </a:lvl9pPr>
          </a:lstStyle>
          <a:p/>
        </p:txBody>
      </p:sp>
      <p:sp>
        <p:nvSpPr>
          <p:cNvPr id="56" name="Google Shape;56;p13"/>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13"/>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13"/>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9" name="Shape 59"/>
        <p:cNvGrpSpPr/>
        <p:nvPr/>
      </p:nvGrpSpPr>
      <p:grpSpPr>
        <a:xfrm>
          <a:off x="0" y="0"/>
          <a:ext cx="0" cy="0"/>
          <a:chOff x="0" y="0"/>
          <a:chExt cx="0" cy="0"/>
        </a:xfrm>
      </p:grpSpPr>
      <p:sp>
        <p:nvSpPr>
          <p:cNvPr id="60" name="Google Shape;60;p14"/>
          <p:cNvSpPr txBox="1"/>
          <p:nvPr>
            <p:ph type="title"/>
          </p:nvPr>
        </p:nvSpPr>
        <p:spPr>
          <a:xfrm>
            <a:off x="1484311" y="685800"/>
            <a:ext cx="10018713" cy="1752599"/>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14"/>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14"/>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14"/>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4" name="Shape 64"/>
        <p:cNvGrpSpPr/>
        <p:nvPr/>
      </p:nvGrpSpPr>
      <p:grpSpPr>
        <a:xfrm>
          <a:off x="0" y="0"/>
          <a:ext cx="0" cy="0"/>
          <a:chOff x="0" y="0"/>
          <a:chExt cx="0" cy="0"/>
        </a:xfrm>
      </p:grpSpPr>
      <p:sp>
        <p:nvSpPr>
          <p:cNvPr id="65" name="Google Shape;65;p15"/>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5"/>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5"/>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8" name="Shape 68"/>
        <p:cNvGrpSpPr/>
        <p:nvPr/>
      </p:nvGrpSpPr>
      <p:grpSpPr>
        <a:xfrm>
          <a:off x="0" y="0"/>
          <a:ext cx="0" cy="0"/>
          <a:chOff x="0" y="0"/>
          <a:chExt cx="0" cy="0"/>
        </a:xfrm>
      </p:grpSpPr>
      <p:sp>
        <p:nvSpPr>
          <p:cNvPr id="69" name="Google Shape;69;p16"/>
          <p:cNvSpPr txBox="1"/>
          <p:nvPr>
            <p:ph type="title"/>
          </p:nvPr>
        </p:nvSpPr>
        <p:spPr>
          <a:xfrm>
            <a:off x="1484312" y="1600200"/>
            <a:ext cx="3549121" cy="1371600"/>
          </a:xfrm>
          <a:prstGeom prst="rect">
            <a:avLst/>
          </a:prstGeom>
          <a:noFill/>
          <a:ln>
            <a:noFill/>
          </a:ln>
        </p:spPr>
        <p:txBody>
          <a:bodyPr anchorCtr="0" anchor="b" bIns="45700" lIns="91425" spcFirstLastPara="1" rIns="91425" wrap="square" tIns="45700">
            <a:normAutofit/>
          </a:bodyPr>
          <a:lstStyle>
            <a:lvl1pPr lvl="0" algn="ctr">
              <a:spcBef>
                <a:spcPts val="0"/>
              </a:spcBef>
              <a:spcAft>
                <a:spcPts val="0"/>
              </a:spcAft>
              <a:buClr>
                <a:schemeClr val="dk1"/>
              </a:buClr>
              <a:buSzPts val="2400"/>
              <a:buFont typeface="Corbel"/>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6"/>
          <p:cNvSpPr txBox="1"/>
          <p:nvPr>
            <p:ph idx="1" type="body"/>
          </p:nvPr>
        </p:nvSpPr>
        <p:spPr>
          <a:xfrm>
            <a:off x="5262033" y="685799"/>
            <a:ext cx="6240990" cy="5105401"/>
          </a:xfrm>
          <a:prstGeom prst="rect">
            <a:avLst/>
          </a:prstGeom>
          <a:noFill/>
          <a:ln>
            <a:noFill/>
          </a:ln>
        </p:spPr>
        <p:txBody>
          <a:bodyPr anchorCtr="0" anchor="ctr" bIns="45700" lIns="91425" spcFirstLastPara="1" rIns="91425" wrap="square" tIns="45700">
            <a:normAutofit/>
          </a:bodyPr>
          <a:lstStyle>
            <a:lvl1pPr indent="-412750" lvl="0" marL="457200" algn="l">
              <a:spcBef>
                <a:spcPts val="400"/>
              </a:spcBef>
              <a:spcAft>
                <a:spcPts val="0"/>
              </a:spcAft>
              <a:buSzPts val="2900"/>
              <a:buChar char="•"/>
              <a:defRPr sz="2000"/>
            </a:lvl1pPr>
            <a:lvl2pPr indent="-394335" lvl="1" marL="914400" algn="l">
              <a:spcBef>
                <a:spcPts val="600"/>
              </a:spcBef>
              <a:spcAft>
                <a:spcPts val="0"/>
              </a:spcAft>
              <a:buSzPts val="2610"/>
              <a:buChar char="•"/>
              <a:defRPr sz="1800"/>
            </a:lvl2pPr>
            <a:lvl3pPr indent="-375919" lvl="2" marL="1371600" algn="l">
              <a:spcBef>
                <a:spcPts val="600"/>
              </a:spcBef>
              <a:spcAft>
                <a:spcPts val="0"/>
              </a:spcAft>
              <a:buSzPts val="2320"/>
              <a:buChar char="•"/>
              <a:defRPr sz="1600"/>
            </a:lvl3pPr>
            <a:lvl4pPr indent="-357505" lvl="3" marL="1828800" algn="l">
              <a:spcBef>
                <a:spcPts val="600"/>
              </a:spcBef>
              <a:spcAft>
                <a:spcPts val="0"/>
              </a:spcAft>
              <a:buSzPts val="2030"/>
              <a:buChar char="•"/>
              <a:defRPr sz="1400"/>
            </a:lvl4pPr>
            <a:lvl5pPr indent="-357504" lvl="4" marL="2286000" algn="l">
              <a:spcBef>
                <a:spcPts val="600"/>
              </a:spcBef>
              <a:spcAft>
                <a:spcPts val="0"/>
              </a:spcAft>
              <a:buSzPts val="2030"/>
              <a:buChar char="•"/>
              <a:defRPr sz="1400"/>
            </a:lvl5pPr>
            <a:lvl6pPr indent="-357504" lvl="5" marL="2743200" algn="l">
              <a:spcBef>
                <a:spcPts val="600"/>
              </a:spcBef>
              <a:spcAft>
                <a:spcPts val="0"/>
              </a:spcAft>
              <a:buSzPts val="2030"/>
              <a:buChar char="•"/>
              <a:defRPr sz="1400"/>
            </a:lvl6pPr>
            <a:lvl7pPr indent="-357504" lvl="6" marL="3200400" algn="l">
              <a:spcBef>
                <a:spcPts val="600"/>
              </a:spcBef>
              <a:spcAft>
                <a:spcPts val="0"/>
              </a:spcAft>
              <a:buSzPts val="2030"/>
              <a:buChar char="•"/>
              <a:defRPr sz="1400"/>
            </a:lvl7pPr>
            <a:lvl8pPr indent="-357504" lvl="7" marL="3657600" algn="l">
              <a:spcBef>
                <a:spcPts val="600"/>
              </a:spcBef>
              <a:spcAft>
                <a:spcPts val="0"/>
              </a:spcAft>
              <a:buSzPts val="2030"/>
              <a:buChar char="•"/>
              <a:defRPr sz="1400"/>
            </a:lvl8pPr>
            <a:lvl9pPr indent="-357504" lvl="8" marL="4114800" algn="l">
              <a:spcBef>
                <a:spcPts val="600"/>
              </a:spcBef>
              <a:spcAft>
                <a:spcPts val="600"/>
              </a:spcAft>
              <a:buSzPts val="2030"/>
              <a:buChar char="•"/>
              <a:defRPr sz="1400"/>
            </a:lvl9pPr>
          </a:lstStyle>
          <a:p/>
        </p:txBody>
      </p:sp>
      <p:sp>
        <p:nvSpPr>
          <p:cNvPr id="71" name="Google Shape;71;p16"/>
          <p:cNvSpPr txBox="1"/>
          <p:nvPr>
            <p:ph idx="2" type="body"/>
          </p:nvPr>
        </p:nvSpPr>
        <p:spPr>
          <a:xfrm>
            <a:off x="1484312" y="2971800"/>
            <a:ext cx="3549121" cy="1828800"/>
          </a:xfrm>
          <a:prstGeom prst="rect">
            <a:avLst/>
          </a:prstGeom>
          <a:noFill/>
          <a:ln>
            <a:noFill/>
          </a:ln>
        </p:spPr>
        <p:txBody>
          <a:bodyPr anchorCtr="0" anchor="ctr" bIns="45700" lIns="91425" spcFirstLastPara="1" rIns="91425" wrap="square" tIns="45700">
            <a:normAutofit/>
          </a:bodyPr>
          <a:lstStyle>
            <a:lvl1pPr indent="-228600" lvl="0" marL="457200" algn="ctr">
              <a:spcBef>
                <a:spcPts val="320"/>
              </a:spcBef>
              <a:spcAft>
                <a:spcPts val="0"/>
              </a:spcAft>
              <a:buSzPts val="2320"/>
              <a:buNone/>
              <a:defRPr sz="1600"/>
            </a:lvl1pPr>
            <a:lvl2pPr indent="-228600" lvl="1" marL="914400" algn="l">
              <a:spcBef>
                <a:spcPts val="600"/>
              </a:spcBef>
              <a:spcAft>
                <a:spcPts val="0"/>
              </a:spcAft>
              <a:buSzPts val="1740"/>
              <a:buNone/>
              <a:defRPr sz="1200"/>
            </a:lvl2pPr>
            <a:lvl3pPr indent="-228600" lvl="2" marL="1371600" algn="l">
              <a:spcBef>
                <a:spcPts val="600"/>
              </a:spcBef>
              <a:spcAft>
                <a:spcPts val="0"/>
              </a:spcAft>
              <a:buSzPts val="1450"/>
              <a:buNone/>
              <a:defRPr sz="1000"/>
            </a:lvl3pPr>
            <a:lvl4pPr indent="-228600" lvl="3" marL="1828800" algn="l">
              <a:spcBef>
                <a:spcPts val="600"/>
              </a:spcBef>
              <a:spcAft>
                <a:spcPts val="0"/>
              </a:spcAft>
              <a:buSzPts val="1305"/>
              <a:buNone/>
              <a:defRPr sz="900"/>
            </a:lvl4pPr>
            <a:lvl5pPr indent="-228600" lvl="4" marL="2286000" algn="l">
              <a:spcBef>
                <a:spcPts val="600"/>
              </a:spcBef>
              <a:spcAft>
                <a:spcPts val="0"/>
              </a:spcAft>
              <a:buSzPts val="1305"/>
              <a:buNone/>
              <a:defRPr sz="900"/>
            </a:lvl5pPr>
            <a:lvl6pPr indent="-228600" lvl="5" marL="2743200" algn="l">
              <a:spcBef>
                <a:spcPts val="600"/>
              </a:spcBef>
              <a:spcAft>
                <a:spcPts val="0"/>
              </a:spcAft>
              <a:buSzPts val="1305"/>
              <a:buNone/>
              <a:defRPr sz="900"/>
            </a:lvl6pPr>
            <a:lvl7pPr indent="-228600" lvl="6" marL="3200400" algn="l">
              <a:spcBef>
                <a:spcPts val="600"/>
              </a:spcBef>
              <a:spcAft>
                <a:spcPts val="0"/>
              </a:spcAft>
              <a:buSzPts val="1305"/>
              <a:buNone/>
              <a:defRPr sz="900"/>
            </a:lvl7pPr>
            <a:lvl8pPr indent="-228600" lvl="7" marL="3657600" algn="l">
              <a:spcBef>
                <a:spcPts val="600"/>
              </a:spcBef>
              <a:spcAft>
                <a:spcPts val="0"/>
              </a:spcAft>
              <a:buSzPts val="1305"/>
              <a:buNone/>
              <a:defRPr sz="900"/>
            </a:lvl8pPr>
            <a:lvl9pPr indent="-228600" lvl="8" marL="4114800" algn="l">
              <a:spcBef>
                <a:spcPts val="600"/>
              </a:spcBef>
              <a:spcAft>
                <a:spcPts val="600"/>
              </a:spcAft>
              <a:buSzPts val="1305"/>
              <a:buNone/>
              <a:defRPr sz="900"/>
            </a:lvl9pPr>
          </a:lstStyle>
          <a:p/>
        </p:txBody>
      </p:sp>
      <p:sp>
        <p:nvSpPr>
          <p:cNvPr id="72" name="Google Shape;72;p16"/>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6"/>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6"/>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5" name="Shape 75"/>
        <p:cNvGrpSpPr/>
        <p:nvPr/>
      </p:nvGrpSpPr>
      <p:grpSpPr>
        <a:xfrm>
          <a:off x="0" y="0"/>
          <a:ext cx="0" cy="0"/>
          <a:chOff x="0" y="0"/>
          <a:chExt cx="0" cy="0"/>
        </a:xfrm>
      </p:grpSpPr>
      <p:sp>
        <p:nvSpPr>
          <p:cNvPr id="76" name="Google Shape;76;p17"/>
          <p:cNvSpPr txBox="1"/>
          <p:nvPr>
            <p:ph type="title"/>
          </p:nvPr>
        </p:nvSpPr>
        <p:spPr>
          <a:xfrm>
            <a:off x="1482724" y="1752599"/>
            <a:ext cx="5426158" cy="1371600"/>
          </a:xfrm>
          <a:prstGeom prst="rect">
            <a:avLst/>
          </a:prstGeom>
          <a:noFill/>
          <a:ln>
            <a:noFill/>
          </a:ln>
        </p:spPr>
        <p:txBody>
          <a:bodyPr anchorCtr="0" anchor="b" bIns="45700" lIns="91425" spcFirstLastPara="1" rIns="91425" wrap="square" tIns="45700">
            <a:normAutofit/>
          </a:bodyPr>
          <a:lstStyle>
            <a:lvl1pPr lvl="0" algn="ctr">
              <a:spcBef>
                <a:spcPts val="0"/>
              </a:spcBef>
              <a:spcAft>
                <a:spcPts val="0"/>
              </a:spcAft>
              <a:buClr>
                <a:schemeClr val="dk1"/>
              </a:buClr>
              <a:buSzPts val="2800"/>
              <a:buFont typeface="Corbel"/>
              <a:buNone/>
              <a:defRPr b="0" sz="2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7"/>
          <p:cNvSpPr/>
          <p:nvPr>
            <p:ph idx="2" type="pic"/>
          </p:nvPr>
        </p:nvSpPr>
        <p:spPr>
          <a:xfrm>
            <a:off x="7594682" y="914400"/>
            <a:ext cx="3280974" cy="4572000"/>
          </a:xfrm>
          <a:prstGeom prst="roundRect">
            <a:avLst>
              <a:gd fmla="val 4280" name="adj"/>
            </a:avLst>
          </a:prstGeom>
          <a:noFill/>
          <a:ln cap="flat" cmpd="sng" w="38100">
            <a:solidFill>
              <a:schemeClr val="lt2"/>
            </a:solidFill>
            <a:prstDash val="solid"/>
            <a:round/>
            <a:headEnd len="sm" w="sm" type="none"/>
            <a:tailEnd len="sm" w="sm" type="none"/>
          </a:ln>
        </p:spPr>
      </p:sp>
      <p:sp>
        <p:nvSpPr>
          <p:cNvPr id="78" name="Google Shape;78;p17"/>
          <p:cNvSpPr txBox="1"/>
          <p:nvPr>
            <p:ph idx="1" type="body"/>
          </p:nvPr>
        </p:nvSpPr>
        <p:spPr>
          <a:xfrm>
            <a:off x="1482724" y="3124199"/>
            <a:ext cx="5426158" cy="1828800"/>
          </a:xfrm>
          <a:prstGeom prst="rect">
            <a:avLst/>
          </a:prstGeom>
          <a:noFill/>
          <a:ln>
            <a:noFill/>
          </a:ln>
        </p:spPr>
        <p:txBody>
          <a:bodyPr anchorCtr="0" anchor="ctr" bIns="45700" lIns="91425" spcFirstLastPara="1" rIns="91425" wrap="square" tIns="45700">
            <a:normAutofit/>
          </a:bodyPr>
          <a:lstStyle>
            <a:lvl1pPr indent="-228600" lvl="0" marL="457200" algn="ctr">
              <a:spcBef>
                <a:spcPts val="360"/>
              </a:spcBef>
              <a:spcAft>
                <a:spcPts val="0"/>
              </a:spcAft>
              <a:buSzPts val="2610"/>
              <a:buNone/>
              <a:defRPr sz="1800"/>
            </a:lvl1pPr>
            <a:lvl2pPr indent="-228600" lvl="1" marL="914400" algn="l">
              <a:spcBef>
                <a:spcPts val="600"/>
              </a:spcBef>
              <a:spcAft>
                <a:spcPts val="0"/>
              </a:spcAft>
              <a:buSzPts val="1740"/>
              <a:buNone/>
              <a:defRPr sz="1200"/>
            </a:lvl2pPr>
            <a:lvl3pPr indent="-228600" lvl="2" marL="1371600" algn="l">
              <a:spcBef>
                <a:spcPts val="600"/>
              </a:spcBef>
              <a:spcAft>
                <a:spcPts val="0"/>
              </a:spcAft>
              <a:buSzPts val="1450"/>
              <a:buNone/>
              <a:defRPr sz="1000"/>
            </a:lvl3pPr>
            <a:lvl4pPr indent="-228600" lvl="3" marL="1828800" algn="l">
              <a:spcBef>
                <a:spcPts val="600"/>
              </a:spcBef>
              <a:spcAft>
                <a:spcPts val="0"/>
              </a:spcAft>
              <a:buSzPts val="1305"/>
              <a:buNone/>
              <a:defRPr sz="900"/>
            </a:lvl4pPr>
            <a:lvl5pPr indent="-228600" lvl="4" marL="2286000" algn="l">
              <a:spcBef>
                <a:spcPts val="600"/>
              </a:spcBef>
              <a:spcAft>
                <a:spcPts val="0"/>
              </a:spcAft>
              <a:buSzPts val="1305"/>
              <a:buNone/>
              <a:defRPr sz="900"/>
            </a:lvl5pPr>
            <a:lvl6pPr indent="-228600" lvl="5" marL="2743200" algn="l">
              <a:spcBef>
                <a:spcPts val="600"/>
              </a:spcBef>
              <a:spcAft>
                <a:spcPts val="0"/>
              </a:spcAft>
              <a:buSzPts val="1305"/>
              <a:buNone/>
              <a:defRPr sz="900"/>
            </a:lvl6pPr>
            <a:lvl7pPr indent="-228600" lvl="6" marL="3200400" algn="l">
              <a:spcBef>
                <a:spcPts val="600"/>
              </a:spcBef>
              <a:spcAft>
                <a:spcPts val="0"/>
              </a:spcAft>
              <a:buSzPts val="1305"/>
              <a:buNone/>
              <a:defRPr sz="900"/>
            </a:lvl7pPr>
            <a:lvl8pPr indent="-228600" lvl="7" marL="3657600" algn="l">
              <a:spcBef>
                <a:spcPts val="600"/>
              </a:spcBef>
              <a:spcAft>
                <a:spcPts val="0"/>
              </a:spcAft>
              <a:buSzPts val="1305"/>
              <a:buNone/>
              <a:defRPr sz="900"/>
            </a:lvl8pPr>
            <a:lvl9pPr indent="-228600" lvl="8" marL="4114800" algn="l">
              <a:spcBef>
                <a:spcPts val="600"/>
              </a:spcBef>
              <a:spcAft>
                <a:spcPts val="600"/>
              </a:spcAft>
              <a:buSzPts val="1305"/>
              <a:buNone/>
              <a:defRPr sz="900"/>
            </a:lvl9pPr>
          </a:lstStyle>
          <a:p/>
        </p:txBody>
      </p:sp>
      <p:sp>
        <p:nvSpPr>
          <p:cNvPr id="79" name="Google Shape;79;p17"/>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17"/>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17"/>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theme" Target="../theme/theme1.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 name="Shape 5"/>
        <p:cNvGrpSpPr/>
        <p:nvPr/>
      </p:nvGrpSpPr>
      <p:grpSpPr>
        <a:xfrm>
          <a:off x="0" y="0"/>
          <a:ext cx="0" cy="0"/>
          <a:chOff x="0" y="0"/>
          <a:chExt cx="0" cy="0"/>
        </a:xfrm>
      </p:grpSpPr>
      <p:grpSp>
        <p:nvGrpSpPr>
          <p:cNvPr id="6" name="Google Shape;6;p8"/>
          <p:cNvGrpSpPr/>
          <p:nvPr/>
        </p:nvGrpSpPr>
        <p:grpSpPr>
          <a:xfrm>
            <a:off x="150812" y="0"/>
            <a:ext cx="2436813" cy="6858001"/>
            <a:chOff x="1320800" y="0"/>
            <a:chExt cx="2436813" cy="6858001"/>
          </a:xfrm>
        </p:grpSpPr>
        <p:sp>
          <p:nvSpPr>
            <p:cNvPr id="7" name="Google Shape;7;p8"/>
            <p:cNvSpPr/>
            <p:nvPr/>
          </p:nvSpPr>
          <p:spPr>
            <a:xfrm>
              <a:off x="1627188" y="0"/>
              <a:ext cx="1122363" cy="5329238"/>
            </a:xfrm>
            <a:custGeom>
              <a:rect b="b" l="l" r="r" t="t"/>
              <a:pathLst>
                <a:path extrusionOk="0" h="3357" w="707">
                  <a:moveTo>
                    <a:pt x="0" y="3330"/>
                  </a:moveTo>
                  <a:lnTo>
                    <a:pt x="156" y="3357"/>
                  </a:lnTo>
                  <a:lnTo>
                    <a:pt x="707" y="0"/>
                  </a:lnTo>
                  <a:lnTo>
                    <a:pt x="547" y="0"/>
                  </a:lnTo>
                  <a:lnTo>
                    <a:pt x="0" y="3330"/>
                  </a:lnTo>
                  <a:close/>
                </a:path>
              </a:pathLst>
            </a:custGeom>
            <a:solidFill>
              <a:schemeClr val="accent1"/>
            </a:solidFill>
            <a:ln>
              <a:noFill/>
            </a:ln>
          </p:spPr>
        </p:sp>
        <p:sp>
          <p:nvSpPr>
            <p:cNvPr id="8" name="Google Shape;8;p8"/>
            <p:cNvSpPr/>
            <p:nvPr/>
          </p:nvSpPr>
          <p:spPr>
            <a:xfrm>
              <a:off x="1320800" y="0"/>
              <a:ext cx="1117600" cy="5276850"/>
            </a:xfrm>
            <a:custGeom>
              <a:rect b="b" l="l" r="r" t="t"/>
              <a:pathLst>
                <a:path extrusionOk="0" h="3324" w="704">
                  <a:moveTo>
                    <a:pt x="704" y="0"/>
                  </a:moveTo>
                  <a:lnTo>
                    <a:pt x="545" y="0"/>
                  </a:lnTo>
                  <a:lnTo>
                    <a:pt x="0" y="3300"/>
                  </a:lnTo>
                  <a:lnTo>
                    <a:pt x="157" y="3324"/>
                  </a:lnTo>
                  <a:lnTo>
                    <a:pt x="704" y="0"/>
                  </a:lnTo>
                  <a:close/>
                </a:path>
              </a:pathLst>
            </a:custGeom>
            <a:solidFill>
              <a:srgbClr val="595959"/>
            </a:solidFill>
            <a:ln>
              <a:noFill/>
            </a:ln>
          </p:spPr>
        </p:sp>
        <p:sp>
          <p:nvSpPr>
            <p:cNvPr id="9" name="Google Shape;9;p8"/>
            <p:cNvSpPr/>
            <p:nvPr/>
          </p:nvSpPr>
          <p:spPr>
            <a:xfrm>
              <a:off x="1320800" y="5238750"/>
              <a:ext cx="1228725" cy="1619250"/>
            </a:xfrm>
            <a:custGeom>
              <a:rect b="b" l="l" r="r" t="t"/>
              <a:pathLst>
                <a:path extrusionOk="0" h="1020" w="774">
                  <a:moveTo>
                    <a:pt x="0" y="0"/>
                  </a:moveTo>
                  <a:lnTo>
                    <a:pt x="740" y="1020"/>
                  </a:lnTo>
                  <a:lnTo>
                    <a:pt x="774" y="1020"/>
                  </a:lnTo>
                  <a:lnTo>
                    <a:pt x="0" y="0"/>
                  </a:lnTo>
                  <a:close/>
                </a:path>
              </a:pathLst>
            </a:custGeom>
            <a:solidFill>
              <a:srgbClr val="262626"/>
            </a:solidFill>
            <a:ln>
              <a:noFill/>
            </a:ln>
          </p:spPr>
        </p:sp>
        <p:sp>
          <p:nvSpPr>
            <p:cNvPr id="10" name="Google Shape;10;p8"/>
            <p:cNvSpPr/>
            <p:nvPr/>
          </p:nvSpPr>
          <p:spPr>
            <a:xfrm>
              <a:off x="1627188" y="5291138"/>
              <a:ext cx="1495425" cy="1566863"/>
            </a:xfrm>
            <a:custGeom>
              <a:rect b="b" l="l" r="r" t="t"/>
              <a:pathLst>
                <a:path extrusionOk="0" h="987" w="942">
                  <a:moveTo>
                    <a:pt x="0" y="0"/>
                  </a:moveTo>
                  <a:lnTo>
                    <a:pt x="909" y="987"/>
                  </a:lnTo>
                  <a:lnTo>
                    <a:pt x="942" y="987"/>
                  </a:lnTo>
                  <a:lnTo>
                    <a:pt x="0" y="0"/>
                  </a:lnTo>
                  <a:close/>
                </a:path>
              </a:pathLst>
            </a:custGeom>
            <a:solidFill>
              <a:srgbClr val="0B5982"/>
            </a:solidFill>
            <a:ln>
              <a:noFill/>
            </a:ln>
          </p:spPr>
        </p:sp>
        <p:sp>
          <p:nvSpPr>
            <p:cNvPr id="11" name="Google Shape;11;p8"/>
            <p:cNvSpPr/>
            <p:nvPr/>
          </p:nvSpPr>
          <p:spPr>
            <a:xfrm>
              <a:off x="1627188" y="5286375"/>
              <a:ext cx="2130425" cy="1571625"/>
            </a:xfrm>
            <a:custGeom>
              <a:rect b="b" l="l" r="r" t="t"/>
              <a:pathLst>
                <a:path extrusionOk="0" h="990" w="1342">
                  <a:moveTo>
                    <a:pt x="0" y="3"/>
                  </a:moveTo>
                  <a:lnTo>
                    <a:pt x="942" y="990"/>
                  </a:lnTo>
                  <a:lnTo>
                    <a:pt x="1342" y="990"/>
                  </a:lnTo>
                  <a:lnTo>
                    <a:pt x="156" y="27"/>
                  </a:lnTo>
                  <a:lnTo>
                    <a:pt x="0" y="0"/>
                  </a:lnTo>
                  <a:lnTo>
                    <a:pt x="0" y="3"/>
                  </a:lnTo>
                  <a:close/>
                </a:path>
              </a:pathLst>
            </a:custGeom>
            <a:solidFill>
              <a:srgbClr val="1186C3"/>
            </a:solidFill>
            <a:ln>
              <a:noFill/>
            </a:ln>
          </p:spPr>
        </p:sp>
        <p:sp>
          <p:nvSpPr>
            <p:cNvPr id="12" name="Google Shape;12;p8"/>
            <p:cNvSpPr/>
            <p:nvPr/>
          </p:nvSpPr>
          <p:spPr>
            <a:xfrm>
              <a:off x="1320800" y="5238750"/>
              <a:ext cx="1695450" cy="1619250"/>
            </a:xfrm>
            <a:custGeom>
              <a:rect b="b" l="l" r="r" t="t"/>
              <a:pathLst>
                <a:path extrusionOk="0" h="1020" w="1068">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3F3F3F"/>
            </a:solidFill>
            <a:ln>
              <a:noFill/>
            </a:ln>
          </p:spPr>
        </p:sp>
      </p:grpSp>
      <p:sp>
        <p:nvSpPr>
          <p:cNvPr id="13" name="Google Shape;13;p8"/>
          <p:cNvSpPr txBox="1"/>
          <p:nvPr>
            <p:ph type="title"/>
          </p:nvPr>
        </p:nvSpPr>
        <p:spPr>
          <a:xfrm>
            <a:off x="1484311" y="685800"/>
            <a:ext cx="10018713" cy="1752599"/>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000"/>
              <a:buFont typeface="Corbel"/>
              <a:buNone/>
              <a:defRPr b="0" i="0" sz="4000" u="none" cap="none" strike="noStrike">
                <a:solidFill>
                  <a:schemeClr val="dk1"/>
                </a:solidFill>
                <a:latin typeface="Corbel"/>
                <a:ea typeface="Corbel"/>
                <a:cs typeface="Corbel"/>
                <a:sym typeface="Corbel"/>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14" name="Google Shape;14;p8"/>
          <p:cNvSpPr txBox="1"/>
          <p:nvPr>
            <p:ph idx="1" type="body"/>
          </p:nvPr>
        </p:nvSpPr>
        <p:spPr>
          <a:xfrm>
            <a:off x="1484310" y="2666999"/>
            <a:ext cx="10018713" cy="3124201"/>
          </a:xfrm>
          <a:prstGeom prst="rect">
            <a:avLst/>
          </a:prstGeom>
          <a:noFill/>
          <a:ln>
            <a:noFill/>
          </a:ln>
        </p:spPr>
        <p:txBody>
          <a:bodyPr anchorCtr="0" anchor="ctr" bIns="45700" lIns="91425" spcFirstLastPara="1" rIns="91425" wrap="square" tIns="45700">
            <a:normAutofit/>
          </a:bodyPr>
          <a:lstStyle>
            <a:lvl1pPr indent="-449580" lvl="0" marL="457200" marR="0" rtl="0" algn="l">
              <a:spcBef>
                <a:spcPts val="480"/>
              </a:spcBef>
              <a:spcAft>
                <a:spcPts val="0"/>
              </a:spcAft>
              <a:buClr>
                <a:srgbClr val="1186C3"/>
              </a:buClr>
              <a:buSzPts val="3480"/>
              <a:buFont typeface="Arial"/>
              <a:buChar char="•"/>
              <a:defRPr b="0" i="0" sz="2400" u="none" cap="none" strike="noStrike">
                <a:solidFill>
                  <a:schemeClr val="dk1"/>
                </a:solidFill>
                <a:latin typeface="Corbel"/>
                <a:ea typeface="Corbel"/>
                <a:cs typeface="Corbel"/>
                <a:sym typeface="Corbel"/>
              </a:defRPr>
            </a:lvl1pPr>
            <a:lvl2pPr indent="-412750" lvl="1" marL="914400" marR="0" rtl="0" algn="l">
              <a:spcBef>
                <a:spcPts val="600"/>
              </a:spcBef>
              <a:spcAft>
                <a:spcPts val="0"/>
              </a:spcAft>
              <a:buClr>
                <a:srgbClr val="1186C3"/>
              </a:buClr>
              <a:buSzPts val="2900"/>
              <a:buFont typeface="Arial"/>
              <a:buChar char="•"/>
              <a:defRPr b="0" i="0" sz="2000" u="none" cap="none" strike="noStrike">
                <a:solidFill>
                  <a:schemeClr val="dk1"/>
                </a:solidFill>
                <a:latin typeface="Corbel"/>
                <a:ea typeface="Corbel"/>
                <a:cs typeface="Corbel"/>
                <a:sym typeface="Corbel"/>
              </a:defRPr>
            </a:lvl2pPr>
            <a:lvl3pPr indent="-394335" lvl="2" marL="1371600" marR="0" rtl="0" algn="l">
              <a:spcBef>
                <a:spcPts val="600"/>
              </a:spcBef>
              <a:spcAft>
                <a:spcPts val="0"/>
              </a:spcAft>
              <a:buClr>
                <a:srgbClr val="1186C3"/>
              </a:buClr>
              <a:buSzPts val="2610"/>
              <a:buFont typeface="Arial"/>
              <a:buChar char="•"/>
              <a:defRPr b="0" i="0" sz="1800" u="none" cap="none" strike="noStrike">
                <a:solidFill>
                  <a:schemeClr val="dk1"/>
                </a:solidFill>
                <a:latin typeface="Corbel"/>
                <a:ea typeface="Corbel"/>
                <a:cs typeface="Corbel"/>
                <a:sym typeface="Corbel"/>
              </a:defRPr>
            </a:lvl3pPr>
            <a:lvl4pPr indent="-375919" lvl="3" marL="1828800" marR="0" rtl="0" algn="l">
              <a:spcBef>
                <a:spcPts val="600"/>
              </a:spcBef>
              <a:spcAft>
                <a:spcPts val="0"/>
              </a:spcAft>
              <a:buClr>
                <a:srgbClr val="1186C3"/>
              </a:buClr>
              <a:buSzPts val="2320"/>
              <a:buFont typeface="Arial"/>
              <a:buChar char="•"/>
              <a:defRPr b="0" i="0" sz="1600" u="none" cap="none" strike="noStrike">
                <a:solidFill>
                  <a:schemeClr val="dk1"/>
                </a:solidFill>
                <a:latin typeface="Corbel"/>
                <a:ea typeface="Corbel"/>
                <a:cs typeface="Corbel"/>
                <a:sym typeface="Corbel"/>
              </a:defRPr>
            </a:lvl4pPr>
            <a:lvl5pPr indent="-357504" lvl="4" marL="2286000" marR="0" rtl="0" algn="l">
              <a:spcBef>
                <a:spcPts val="600"/>
              </a:spcBef>
              <a:spcAft>
                <a:spcPts val="0"/>
              </a:spcAft>
              <a:buClr>
                <a:srgbClr val="1186C3"/>
              </a:buClr>
              <a:buSzPts val="2030"/>
              <a:buFont typeface="Arial"/>
              <a:buChar char="•"/>
              <a:defRPr b="0" i="0" sz="1400" u="none" cap="none" strike="noStrike">
                <a:solidFill>
                  <a:schemeClr val="dk1"/>
                </a:solidFill>
                <a:latin typeface="Corbel"/>
                <a:ea typeface="Corbel"/>
                <a:cs typeface="Corbel"/>
                <a:sym typeface="Corbel"/>
              </a:defRPr>
            </a:lvl5pPr>
            <a:lvl6pPr indent="-357504" lvl="5" marL="2743200" marR="0" rtl="0" algn="l">
              <a:spcBef>
                <a:spcPts val="600"/>
              </a:spcBef>
              <a:spcAft>
                <a:spcPts val="0"/>
              </a:spcAft>
              <a:buClr>
                <a:srgbClr val="1186C3"/>
              </a:buClr>
              <a:buSzPts val="2030"/>
              <a:buFont typeface="Arial"/>
              <a:buChar char="•"/>
              <a:defRPr b="0" i="0" sz="1400" u="none" cap="none" strike="noStrike">
                <a:solidFill>
                  <a:schemeClr val="dk1"/>
                </a:solidFill>
                <a:latin typeface="Corbel"/>
                <a:ea typeface="Corbel"/>
                <a:cs typeface="Corbel"/>
                <a:sym typeface="Corbel"/>
              </a:defRPr>
            </a:lvl6pPr>
            <a:lvl7pPr indent="-357504" lvl="6" marL="3200400" marR="0" rtl="0" algn="l">
              <a:spcBef>
                <a:spcPts val="600"/>
              </a:spcBef>
              <a:spcAft>
                <a:spcPts val="0"/>
              </a:spcAft>
              <a:buClr>
                <a:srgbClr val="1186C3"/>
              </a:buClr>
              <a:buSzPts val="2030"/>
              <a:buFont typeface="Arial"/>
              <a:buChar char="•"/>
              <a:defRPr b="0" i="0" sz="1400" u="none" cap="none" strike="noStrike">
                <a:solidFill>
                  <a:schemeClr val="dk1"/>
                </a:solidFill>
                <a:latin typeface="Corbel"/>
                <a:ea typeface="Corbel"/>
                <a:cs typeface="Corbel"/>
                <a:sym typeface="Corbel"/>
              </a:defRPr>
            </a:lvl7pPr>
            <a:lvl8pPr indent="-357504" lvl="7" marL="3657600" marR="0" rtl="0" algn="l">
              <a:spcBef>
                <a:spcPts val="600"/>
              </a:spcBef>
              <a:spcAft>
                <a:spcPts val="0"/>
              </a:spcAft>
              <a:buClr>
                <a:srgbClr val="1186C3"/>
              </a:buClr>
              <a:buSzPts val="2030"/>
              <a:buFont typeface="Arial"/>
              <a:buChar char="•"/>
              <a:defRPr b="0" i="0" sz="1400" u="none" cap="none" strike="noStrike">
                <a:solidFill>
                  <a:schemeClr val="dk1"/>
                </a:solidFill>
                <a:latin typeface="Corbel"/>
                <a:ea typeface="Corbel"/>
                <a:cs typeface="Corbel"/>
                <a:sym typeface="Corbel"/>
              </a:defRPr>
            </a:lvl8pPr>
            <a:lvl9pPr indent="-357504" lvl="8" marL="4114800" marR="0" rtl="0" algn="l">
              <a:spcBef>
                <a:spcPts val="600"/>
              </a:spcBef>
              <a:spcAft>
                <a:spcPts val="600"/>
              </a:spcAft>
              <a:buClr>
                <a:srgbClr val="1186C3"/>
              </a:buClr>
              <a:buSzPts val="2030"/>
              <a:buFont typeface="Arial"/>
              <a:buChar char="•"/>
              <a:defRPr b="0" i="0" sz="1400" u="none" cap="none" strike="noStrike">
                <a:solidFill>
                  <a:schemeClr val="dk1"/>
                </a:solidFill>
                <a:latin typeface="Corbel"/>
                <a:ea typeface="Corbel"/>
                <a:cs typeface="Corbel"/>
                <a:sym typeface="Corbel"/>
              </a:defRPr>
            </a:lvl9pPr>
          </a:lstStyle>
          <a:p/>
        </p:txBody>
      </p:sp>
      <p:sp>
        <p:nvSpPr>
          <p:cNvPr id="15" name="Google Shape;15;p8"/>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000" u="none" cap="none" strike="noStrike">
                <a:solidFill>
                  <a:schemeClr val="dk1"/>
                </a:solidFill>
                <a:latin typeface="Corbel"/>
                <a:ea typeface="Corbel"/>
                <a:cs typeface="Corbel"/>
                <a:sym typeface="Corbel"/>
              </a:defRPr>
            </a:lvl1pPr>
            <a:lvl2pPr lvl="1"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2pPr>
            <a:lvl3pPr lvl="2"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3pPr>
            <a:lvl4pPr lvl="3"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4pPr>
            <a:lvl5pPr lvl="4"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5pPr>
            <a:lvl6pPr lvl="5"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6pPr>
            <a:lvl7pPr lvl="6"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7pPr>
            <a:lvl8pPr lvl="7"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8pPr>
            <a:lvl9pPr lvl="8"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9pPr>
          </a:lstStyle>
          <a:p/>
        </p:txBody>
      </p:sp>
      <p:sp>
        <p:nvSpPr>
          <p:cNvPr id="16" name="Google Shape;16;p8"/>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000" u="none" cap="none" strike="noStrike">
                <a:solidFill>
                  <a:schemeClr val="dk1"/>
                </a:solidFill>
                <a:latin typeface="Corbel"/>
                <a:ea typeface="Corbel"/>
                <a:cs typeface="Corbel"/>
                <a:sym typeface="Corbel"/>
              </a:defRPr>
            </a:lvl1pPr>
            <a:lvl2pPr lvl="1"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2pPr>
            <a:lvl3pPr lvl="2"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3pPr>
            <a:lvl4pPr lvl="3"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4pPr>
            <a:lvl5pPr lvl="4"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5pPr>
            <a:lvl6pPr lvl="5"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6pPr>
            <a:lvl7pPr lvl="6"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7pPr>
            <a:lvl8pPr lvl="7"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8pPr>
            <a:lvl9pPr lvl="8"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9pPr>
          </a:lstStyle>
          <a:p/>
        </p:txBody>
      </p:sp>
      <p:sp>
        <p:nvSpPr>
          <p:cNvPr id="17" name="Google Shape;17;p8"/>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00" u="none" cap="none" strike="noStrike">
                <a:solidFill>
                  <a:schemeClr val="dk1"/>
                </a:solidFill>
                <a:latin typeface="Corbel"/>
                <a:ea typeface="Corbel"/>
                <a:cs typeface="Corbel"/>
                <a:sym typeface="Corbel"/>
              </a:defRPr>
            </a:lvl1pPr>
            <a:lvl2pPr indent="0" lvl="1" marL="0" marR="0" rtl="0" algn="r">
              <a:spcBef>
                <a:spcPts val="0"/>
              </a:spcBef>
              <a:buNone/>
              <a:defRPr b="0" i="0" sz="1000" u="none" cap="none" strike="noStrike">
                <a:solidFill>
                  <a:schemeClr val="dk1"/>
                </a:solidFill>
                <a:latin typeface="Corbel"/>
                <a:ea typeface="Corbel"/>
                <a:cs typeface="Corbel"/>
                <a:sym typeface="Corbel"/>
              </a:defRPr>
            </a:lvl2pPr>
            <a:lvl3pPr indent="0" lvl="2" marL="0" marR="0" rtl="0" algn="r">
              <a:spcBef>
                <a:spcPts val="0"/>
              </a:spcBef>
              <a:buNone/>
              <a:defRPr b="0" i="0" sz="1000" u="none" cap="none" strike="noStrike">
                <a:solidFill>
                  <a:schemeClr val="dk1"/>
                </a:solidFill>
                <a:latin typeface="Corbel"/>
                <a:ea typeface="Corbel"/>
                <a:cs typeface="Corbel"/>
                <a:sym typeface="Corbel"/>
              </a:defRPr>
            </a:lvl3pPr>
            <a:lvl4pPr indent="0" lvl="3" marL="0" marR="0" rtl="0" algn="r">
              <a:spcBef>
                <a:spcPts val="0"/>
              </a:spcBef>
              <a:buNone/>
              <a:defRPr b="0" i="0" sz="1000" u="none" cap="none" strike="noStrike">
                <a:solidFill>
                  <a:schemeClr val="dk1"/>
                </a:solidFill>
                <a:latin typeface="Corbel"/>
                <a:ea typeface="Corbel"/>
                <a:cs typeface="Corbel"/>
                <a:sym typeface="Corbel"/>
              </a:defRPr>
            </a:lvl4pPr>
            <a:lvl5pPr indent="0" lvl="4" marL="0" marR="0" rtl="0" algn="r">
              <a:spcBef>
                <a:spcPts val="0"/>
              </a:spcBef>
              <a:buNone/>
              <a:defRPr b="0" i="0" sz="1000" u="none" cap="none" strike="noStrike">
                <a:solidFill>
                  <a:schemeClr val="dk1"/>
                </a:solidFill>
                <a:latin typeface="Corbel"/>
                <a:ea typeface="Corbel"/>
                <a:cs typeface="Corbel"/>
                <a:sym typeface="Corbel"/>
              </a:defRPr>
            </a:lvl5pPr>
            <a:lvl6pPr indent="0" lvl="5" marL="0" marR="0" rtl="0" algn="r">
              <a:spcBef>
                <a:spcPts val="0"/>
              </a:spcBef>
              <a:buNone/>
              <a:defRPr b="0" i="0" sz="1000" u="none" cap="none" strike="noStrike">
                <a:solidFill>
                  <a:schemeClr val="dk1"/>
                </a:solidFill>
                <a:latin typeface="Corbel"/>
                <a:ea typeface="Corbel"/>
                <a:cs typeface="Corbel"/>
                <a:sym typeface="Corbel"/>
              </a:defRPr>
            </a:lvl6pPr>
            <a:lvl7pPr indent="0" lvl="6" marL="0" marR="0" rtl="0" algn="r">
              <a:spcBef>
                <a:spcPts val="0"/>
              </a:spcBef>
              <a:buNone/>
              <a:defRPr b="0" i="0" sz="1000" u="none" cap="none" strike="noStrike">
                <a:solidFill>
                  <a:schemeClr val="dk1"/>
                </a:solidFill>
                <a:latin typeface="Corbel"/>
                <a:ea typeface="Corbel"/>
                <a:cs typeface="Corbel"/>
                <a:sym typeface="Corbel"/>
              </a:defRPr>
            </a:lvl7pPr>
            <a:lvl8pPr indent="0" lvl="7" marL="0" marR="0" rtl="0" algn="r">
              <a:spcBef>
                <a:spcPts val="0"/>
              </a:spcBef>
              <a:buNone/>
              <a:defRPr b="0" i="0" sz="1000" u="none" cap="none" strike="noStrike">
                <a:solidFill>
                  <a:schemeClr val="dk1"/>
                </a:solidFill>
                <a:latin typeface="Corbel"/>
                <a:ea typeface="Corbel"/>
                <a:cs typeface="Corbel"/>
                <a:sym typeface="Corbel"/>
              </a:defRPr>
            </a:lvl8pPr>
            <a:lvl9pPr indent="0" lvl="8" marL="0" marR="0" rtl="0" algn="r">
              <a:spcBef>
                <a:spcPts val="0"/>
              </a:spcBef>
              <a:buNone/>
              <a:defRPr b="0" i="0" sz="1000" u="none" cap="none" strike="noStrike">
                <a:solidFill>
                  <a:schemeClr val="dk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1"/>
          <p:cNvSpPr txBox="1"/>
          <p:nvPr>
            <p:ph type="ctrTitle"/>
          </p:nvPr>
        </p:nvSpPr>
        <p:spPr>
          <a:xfrm>
            <a:off x="2928401" y="2920753"/>
            <a:ext cx="8574622" cy="1075514"/>
          </a:xfrm>
          <a:prstGeom prst="rect">
            <a:avLst/>
          </a:prstGeom>
          <a:noFill/>
          <a:ln>
            <a:noFill/>
          </a:ln>
        </p:spPr>
        <p:txBody>
          <a:bodyPr anchorCtr="0" anchor="b" bIns="45700" lIns="91425" spcFirstLastPara="1" rIns="91425" wrap="square" tIns="45700">
            <a:normAutofit/>
          </a:bodyPr>
          <a:lstStyle/>
          <a:p>
            <a:pPr indent="0" lvl="0" marL="0" rtl="0" algn="r">
              <a:spcBef>
                <a:spcPts val="0"/>
              </a:spcBef>
              <a:spcAft>
                <a:spcPts val="0"/>
              </a:spcAft>
              <a:buClr>
                <a:schemeClr val="dk1"/>
              </a:buClr>
              <a:buSzPts val="6000"/>
              <a:buFont typeface="Corbel"/>
              <a:buNone/>
            </a:pPr>
            <a:r>
              <a:rPr lang="en-IN"/>
              <a:t>PROJECT-2</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
          <p:cNvSpPr txBox="1"/>
          <p:nvPr>
            <p:ph type="title"/>
          </p:nvPr>
        </p:nvSpPr>
        <p:spPr>
          <a:xfrm>
            <a:off x="1484312" y="685800"/>
            <a:ext cx="2084512" cy="690239"/>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orbel"/>
              <a:buNone/>
            </a:pPr>
            <a:r>
              <a:rPr lang="en-IN"/>
              <a:t>FILES</a:t>
            </a:r>
            <a:endParaRPr/>
          </a:p>
        </p:txBody>
      </p:sp>
      <p:sp>
        <p:nvSpPr>
          <p:cNvPr id="148" name="Google Shape;148;p2"/>
          <p:cNvSpPr txBox="1"/>
          <p:nvPr>
            <p:ph idx="1" type="body"/>
          </p:nvPr>
        </p:nvSpPr>
        <p:spPr>
          <a:xfrm>
            <a:off x="1484310" y="1376039"/>
            <a:ext cx="10018713" cy="4415161"/>
          </a:xfrm>
          <a:prstGeom prst="rect">
            <a:avLst/>
          </a:prstGeom>
          <a:noFill/>
          <a:ln>
            <a:noFill/>
          </a:ln>
        </p:spPr>
        <p:txBody>
          <a:bodyPr anchorCtr="0" anchor="ctr" bIns="45700" lIns="91425" spcFirstLastPara="1" rIns="91425" wrap="square" tIns="45700">
            <a:normAutofit/>
          </a:bodyPr>
          <a:lstStyle/>
          <a:p>
            <a:pPr indent="-285750" lvl="0" marL="285750" rtl="0" algn="l">
              <a:spcBef>
                <a:spcPts val="0"/>
              </a:spcBef>
              <a:spcAft>
                <a:spcPts val="0"/>
              </a:spcAft>
              <a:buSzPts val="3480"/>
              <a:buChar char="•"/>
            </a:pPr>
            <a:r>
              <a:rPr lang="en-IN"/>
              <a:t>1.Data (Raw data for Power BI Dashboard)</a:t>
            </a:r>
            <a:endParaRPr/>
          </a:p>
          <a:p>
            <a:pPr indent="-285750" lvl="0" marL="285750" rtl="0" algn="l">
              <a:spcBef>
                <a:spcPts val="1080"/>
              </a:spcBef>
              <a:spcAft>
                <a:spcPts val="0"/>
              </a:spcAft>
              <a:buSzPts val="3480"/>
              <a:buChar char="•"/>
            </a:pPr>
            <a:r>
              <a:rPr lang="en-IN"/>
              <a:t>2.Completed Dashboard (Final .pbix file for reference)</a:t>
            </a:r>
            <a:endParaRPr/>
          </a:p>
          <a:p>
            <a:pPr indent="-285750" lvl="0" marL="285750" rtl="0" algn="l">
              <a:spcBef>
                <a:spcPts val="1080"/>
              </a:spcBef>
              <a:spcAft>
                <a:spcPts val="0"/>
              </a:spcAft>
              <a:buSzPts val="3480"/>
              <a:buChar char="•"/>
            </a:pPr>
            <a:r>
              <a:rPr lang="en-IN"/>
              <a:t>3. Icons (images to be used in dashboard)</a:t>
            </a:r>
            <a:endParaRPr/>
          </a:p>
          <a:p>
            <a:pPr indent="-285750" lvl="0" marL="285750" rtl="0" algn="l">
              <a:spcBef>
                <a:spcPts val="1080"/>
              </a:spcBef>
              <a:spcAft>
                <a:spcPts val="0"/>
              </a:spcAft>
              <a:buSzPts val="3480"/>
              <a:buChar char="•"/>
            </a:pPr>
            <a:r>
              <a:rPr lang="en-IN"/>
              <a:t>4.Custom Visual( visual for dashboard )</a:t>
            </a:r>
            <a:endParaRPr/>
          </a:p>
          <a:p>
            <a:pPr indent="-64770" lvl="0" marL="285750" rtl="0" algn="l">
              <a:spcBef>
                <a:spcPts val="1080"/>
              </a:spcBef>
              <a:spcAft>
                <a:spcPts val="0"/>
              </a:spcAft>
              <a:buSzPts val="3480"/>
              <a:buNone/>
            </a:pPr>
            <a:r>
              <a:t/>
            </a:r>
            <a:endParaRPr/>
          </a:p>
          <a:p>
            <a:pPr indent="-64770" lvl="0" marL="285750" rtl="0" algn="l">
              <a:spcBef>
                <a:spcPts val="1080"/>
              </a:spcBef>
              <a:spcAft>
                <a:spcPts val="0"/>
              </a:spcAft>
              <a:buSzPts val="3480"/>
              <a:buNone/>
            </a:pPr>
            <a:r>
              <a:t/>
            </a:r>
            <a:endParaRPr/>
          </a:p>
          <a:p>
            <a:pPr indent="-64770" lvl="0" marL="285750" rtl="0" algn="l">
              <a:spcBef>
                <a:spcPts val="1080"/>
              </a:spcBef>
              <a:spcAft>
                <a:spcPts val="0"/>
              </a:spcAft>
              <a:buSzPts val="3480"/>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3"/>
          <p:cNvSpPr txBox="1"/>
          <p:nvPr>
            <p:ph idx="1" type="body"/>
          </p:nvPr>
        </p:nvSpPr>
        <p:spPr>
          <a:xfrm>
            <a:off x="1484310" y="1269507"/>
            <a:ext cx="10018713" cy="5868139"/>
          </a:xfrm>
          <a:prstGeom prst="rect">
            <a:avLst/>
          </a:prstGeom>
          <a:noFill/>
          <a:ln>
            <a:noFill/>
          </a:ln>
        </p:spPr>
        <p:txBody>
          <a:bodyPr anchorCtr="0" anchor="ctr" bIns="45700" lIns="91425" spcFirstLastPara="1" rIns="91425" wrap="square" tIns="45700">
            <a:normAutofit/>
          </a:bodyPr>
          <a:lstStyle/>
          <a:p>
            <a:pPr indent="-342900" lvl="0" marL="342900" rtl="0" algn="l">
              <a:spcBef>
                <a:spcPts val="0"/>
              </a:spcBef>
              <a:spcAft>
                <a:spcPts val="0"/>
              </a:spcAft>
              <a:buSzPts val="2610"/>
              <a:buChar char="•"/>
            </a:pPr>
            <a:r>
              <a:rPr lang="en-IN" sz="1800">
                <a:solidFill>
                  <a:srgbClr val="1C1D1F"/>
                </a:solidFill>
                <a:latin typeface="Roboto"/>
                <a:ea typeface="Roboto"/>
                <a:cs typeface="Roboto"/>
                <a:sym typeface="Roboto"/>
              </a:rPr>
              <a:t>Import all five tables from the Excel File called “Section Six Data Extract” into Power Query Mode</a:t>
            </a:r>
            <a:endParaRPr sz="1800">
              <a:latin typeface="Times New Roman"/>
              <a:ea typeface="Times New Roman"/>
              <a:cs typeface="Times New Roman"/>
              <a:sym typeface="Times New Roman"/>
            </a:endParaRPr>
          </a:p>
          <a:p>
            <a:pPr indent="-342900" lvl="0" marL="342900" rtl="0" algn="l">
              <a:spcBef>
                <a:spcPts val="1860"/>
              </a:spcBef>
              <a:spcAft>
                <a:spcPts val="0"/>
              </a:spcAft>
              <a:buSzPts val="2610"/>
              <a:buChar char="•"/>
            </a:pPr>
            <a:r>
              <a:rPr lang="en-IN" sz="1800">
                <a:solidFill>
                  <a:srgbClr val="1C1D1F"/>
                </a:solidFill>
                <a:latin typeface="Roboto"/>
                <a:ea typeface="Roboto"/>
                <a:cs typeface="Roboto"/>
                <a:sym typeface="Roboto"/>
              </a:rPr>
              <a:t>Create “Username” column inside dim_Customer table from the email address column. We are only looking for the text before the “@” symbol. The column should also be labelled “Username”</a:t>
            </a:r>
            <a:endParaRPr sz="1800">
              <a:latin typeface="Times New Roman"/>
              <a:ea typeface="Times New Roman"/>
              <a:cs typeface="Times New Roman"/>
              <a:sym typeface="Times New Roman"/>
            </a:endParaRPr>
          </a:p>
          <a:p>
            <a:pPr indent="-342900" lvl="0" marL="342900" rtl="0" algn="l">
              <a:spcBef>
                <a:spcPts val="1860"/>
              </a:spcBef>
              <a:spcAft>
                <a:spcPts val="0"/>
              </a:spcAft>
              <a:buSzPts val="2610"/>
              <a:buChar char="•"/>
            </a:pPr>
            <a:r>
              <a:rPr lang="en-IN" sz="1800">
                <a:solidFill>
                  <a:srgbClr val="1C1D1F"/>
                </a:solidFill>
                <a:latin typeface="Roboto"/>
                <a:ea typeface="Roboto"/>
                <a:cs typeface="Roboto"/>
                <a:sym typeface="Roboto"/>
              </a:rPr>
              <a:t>Scan the dim_Customer table and look out for columns with lots of Null values and remove them from the table</a:t>
            </a:r>
            <a:endParaRPr sz="1800">
              <a:latin typeface="Times New Roman"/>
              <a:ea typeface="Times New Roman"/>
              <a:cs typeface="Times New Roman"/>
              <a:sym typeface="Times New Roman"/>
            </a:endParaRPr>
          </a:p>
          <a:p>
            <a:pPr indent="-342900" lvl="0" marL="342900" rtl="0" algn="l">
              <a:spcBef>
                <a:spcPts val="1860"/>
              </a:spcBef>
              <a:spcAft>
                <a:spcPts val="0"/>
              </a:spcAft>
              <a:buSzPts val="2610"/>
              <a:buChar char="•"/>
            </a:pPr>
            <a:r>
              <a:rPr lang="en-IN" sz="1800">
                <a:solidFill>
                  <a:srgbClr val="1C1D1F"/>
                </a:solidFill>
                <a:latin typeface="Roboto"/>
                <a:ea typeface="Roboto"/>
                <a:cs typeface="Roboto"/>
                <a:sym typeface="Roboto"/>
              </a:rPr>
              <a:t>Import the tables into the model and check the connections between tables, make sure that every table is connected</a:t>
            </a:r>
            <a:endParaRPr sz="1800">
              <a:latin typeface="Times New Roman"/>
              <a:ea typeface="Times New Roman"/>
              <a:cs typeface="Times New Roman"/>
              <a:sym typeface="Times New Roman"/>
            </a:endParaRPr>
          </a:p>
          <a:p>
            <a:pPr indent="-342900" lvl="0" marL="342900" rtl="0" algn="l">
              <a:spcBef>
                <a:spcPts val="1860"/>
              </a:spcBef>
              <a:spcAft>
                <a:spcPts val="0"/>
              </a:spcAft>
              <a:buSzPts val="2610"/>
              <a:buChar char="•"/>
            </a:pPr>
            <a:r>
              <a:rPr lang="en-IN" sz="1800">
                <a:solidFill>
                  <a:srgbClr val="1C1D1F"/>
                </a:solidFill>
                <a:latin typeface="Roboto"/>
                <a:ea typeface="Roboto"/>
                <a:cs typeface="Roboto"/>
                <a:sym typeface="Roboto"/>
              </a:rPr>
              <a:t>Create #Measures table using DAX</a:t>
            </a:r>
            <a:endParaRPr sz="1800">
              <a:latin typeface="Times New Roman"/>
              <a:ea typeface="Times New Roman"/>
              <a:cs typeface="Times New Roman"/>
              <a:sym typeface="Times New Roman"/>
            </a:endParaRPr>
          </a:p>
          <a:p>
            <a:pPr indent="-342900" lvl="0" marL="342900" rtl="0" algn="l">
              <a:spcBef>
                <a:spcPts val="1860"/>
              </a:spcBef>
              <a:spcAft>
                <a:spcPts val="0"/>
              </a:spcAft>
              <a:buSzPts val="2610"/>
              <a:buChar char="•"/>
            </a:pPr>
            <a:r>
              <a:rPr lang="en-IN" sz="1800">
                <a:solidFill>
                  <a:srgbClr val="1C1D1F"/>
                </a:solidFill>
                <a:latin typeface="Roboto"/>
                <a:ea typeface="Roboto"/>
                <a:cs typeface="Roboto"/>
                <a:sym typeface="Roboto"/>
              </a:rPr>
              <a:t>Create dim_Date table using “fact_InternetSales[ShipDate]” column and create the following columns “Year”, “Month”, “Month Name”, “Day of Week”, “Quarter”, “Year/Quarter”. Make sure that the Month column is sorted correctly</a:t>
            </a:r>
            <a:endParaRPr sz="1800">
              <a:latin typeface="Times New Roman"/>
              <a:ea typeface="Times New Roman"/>
              <a:cs typeface="Times New Roman"/>
              <a:sym typeface="Times New Roman"/>
            </a:endParaRPr>
          </a:p>
          <a:p>
            <a:pPr indent="0" lvl="0" marL="0" rtl="0" algn="l">
              <a:spcBef>
                <a:spcPts val="1980"/>
              </a:spcBef>
              <a:spcAft>
                <a:spcPts val="0"/>
              </a:spcAft>
              <a:buSzPts val="3480"/>
              <a:buNone/>
            </a:pPr>
            <a:r>
              <a:t/>
            </a:r>
            <a:endParaRPr/>
          </a:p>
        </p:txBody>
      </p:sp>
      <p:sp>
        <p:nvSpPr>
          <p:cNvPr id="154" name="Google Shape;154;p3"/>
          <p:cNvSpPr txBox="1"/>
          <p:nvPr/>
        </p:nvSpPr>
        <p:spPr>
          <a:xfrm>
            <a:off x="993069" y="193993"/>
            <a:ext cx="4741906" cy="844694"/>
          </a:xfrm>
          <a:prstGeom prst="rect">
            <a:avLst/>
          </a:prstGeom>
          <a:noFill/>
          <a:ln>
            <a:noFill/>
          </a:ln>
        </p:spPr>
        <p:txBody>
          <a:bodyPr anchorCtr="0" anchor="ctr" bIns="45700" lIns="91425" spcFirstLastPara="1" rIns="91425" wrap="square" tIns="45700">
            <a:normAutofit/>
          </a:bodyPr>
          <a:lstStyle/>
          <a:p>
            <a:pPr indent="0" lvl="0" marL="0" marR="0" rtl="0" algn="ctr">
              <a:spcBef>
                <a:spcPts val="0"/>
              </a:spcBef>
              <a:spcAft>
                <a:spcPts val="0"/>
              </a:spcAft>
              <a:buClr>
                <a:schemeClr val="dk1"/>
              </a:buClr>
              <a:buSzPts val="4000"/>
              <a:buFont typeface="Corbel"/>
              <a:buNone/>
            </a:pPr>
            <a:r>
              <a:rPr b="0" i="0" lang="en-IN" sz="4000" u="none" cap="none" strike="noStrike">
                <a:solidFill>
                  <a:schemeClr val="dk1"/>
                </a:solidFill>
                <a:latin typeface="Corbel"/>
                <a:ea typeface="Corbel"/>
                <a:cs typeface="Corbel"/>
                <a:sym typeface="Corbel"/>
              </a:rPr>
              <a:t>INSTRUCTIONS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4"/>
          <p:cNvSpPr txBox="1"/>
          <p:nvPr>
            <p:ph idx="1" type="body"/>
          </p:nvPr>
        </p:nvSpPr>
        <p:spPr>
          <a:xfrm>
            <a:off x="1484310" y="1003178"/>
            <a:ext cx="10018713" cy="5471604"/>
          </a:xfrm>
          <a:prstGeom prst="rect">
            <a:avLst/>
          </a:prstGeom>
          <a:noFill/>
          <a:ln>
            <a:noFill/>
          </a:ln>
        </p:spPr>
        <p:txBody>
          <a:bodyPr anchorCtr="0" anchor="ctr" bIns="45700" lIns="91425" spcFirstLastPara="1" rIns="91425" wrap="square" tIns="45700">
            <a:normAutofit/>
          </a:bodyPr>
          <a:lstStyle/>
          <a:p>
            <a:pPr indent="-342900" lvl="0" marL="342900" rtl="0" algn="l">
              <a:spcBef>
                <a:spcPts val="0"/>
              </a:spcBef>
              <a:spcAft>
                <a:spcPts val="0"/>
              </a:spcAft>
              <a:buSzPts val="2610"/>
              <a:buChar char="•"/>
            </a:pPr>
            <a:r>
              <a:rPr lang="en-IN" sz="1800">
                <a:solidFill>
                  <a:srgbClr val="1C1D1F"/>
                </a:solidFill>
                <a:latin typeface="Roboto"/>
                <a:ea typeface="Roboto"/>
                <a:cs typeface="Roboto"/>
                <a:sym typeface="Roboto"/>
              </a:rPr>
              <a:t>Dynamic measure for selected currency, based on the selected currency the measure should return the sales amount in the selected currency if no currency has been selected the measure should say “No currency selected”.</a:t>
            </a:r>
            <a:endParaRPr sz="1800">
              <a:latin typeface="Times New Roman"/>
              <a:ea typeface="Times New Roman"/>
              <a:cs typeface="Times New Roman"/>
              <a:sym typeface="Times New Roman"/>
            </a:endParaRPr>
          </a:p>
          <a:p>
            <a:pPr indent="-342900" lvl="0" marL="342900" rtl="0" algn="l">
              <a:spcBef>
                <a:spcPts val="1860"/>
              </a:spcBef>
              <a:spcAft>
                <a:spcPts val="0"/>
              </a:spcAft>
              <a:buSzPts val="2610"/>
              <a:buChar char="•"/>
            </a:pPr>
            <a:r>
              <a:rPr lang="en-IN" sz="1800">
                <a:solidFill>
                  <a:srgbClr val="1C1D1F"/>
                </a:solidFill>
                <a:latin typeface="Roboto"/>
                <a:ea typeface="Roboto"/>
                <a:cs typeface="Roboto"/>
                <a:sym typeface="Roboto"/>
              </a:rPr>
              <a:t>Dynamic measure for a title that should say “Sales Amount in [Selected Currency] vs All Currencies“, alternatively it should say “Please Select Currency from the Dropdown Menu”</a:t>
            </a:r>
            <a:endParaRPr sz="1800">
              <a:latin typeface="Times New Roman"/>
              <a:ea typeface="Times New Roman"/>
              <a:cs typeface="Times New Roman"/>
              <a:sym typeface="Times New Roman"/>
            </a:endParaRPr>
          </a:p>
          <a:p>
            <a:pPr indent="-285750" lvl="0" marL="285750" rtl="0" algn="l">
              <a:spcBef>
                <a:spcPts val="1860"/>
              </a:spcBef>
              <a:spcAft>
                <a:spcPts val="0"/>
              </a:spcAft>
              <a:buSzPts val="2610"/>
              <a:buChar char="•"/>
            </a:pPr>
            <a:r>
              <a:rPr lang="en-IN" sz="1800">
                <a:solidFill>
                  <a:srgbClr val="1C1D1F"/>
                </a:solidFill>
                <a:latin typeface="Roboto"/>
                <a:ea typeface="Roboto"/>
                <a:cs typeface="Roboto"/>
                <a:sym typeface="Roboto"/>
              </a:rPr>
              <a:t>Create measures for Previous One Month, Previous Three Months and Previous Six Months</a:t>
            </a:r>
            <a:endParaRPr/>
          </a:p>
          <a:p>
            <a:pPr indent="-285750" lvl="0" marL="285750" rtl="0" algn="l">
              <a:spcBef>
                <a:spcPts val="960"/>
              </a:spcBef>
              <a:spcAft>
                <a:spcPts val="0"/>
              </a:spcAft>
              <a:buSzPts val="2610"/>
              <a:buChar char="•"/>
            </a:pPr>
            <a:r>
              <a:rPr lang="en-IN" sz="1800">
                <a:solidFill>
                  <a:srgbClr val="1C1D1F"/>
                </a:solidFill>
                <a:latin typeface="Roboto"/>
                <a:ea typeface="Roboto"/>
                <a:cs typeface="Roboto"/>
                <a:sym typeface="Roboto"/>
              </a:rPr>
              <a:t>A measure that will tell us the time the report was last opened, the text should say “Executed: Date and Time”</a:t>
            </a:r>
            <a:endParaRPr sz="1800">
              <a:latin typeface="Times New Roman"/>
              <a:ea typeface="Times New Roman"/>
              <a:cs typeface="Times New Roman"/>
              <a:sym typeface="Times New Roman"/>
            </a:endParaRPr>
          </a:p>
          <a:p>
            <a:pPr indent="-285750" lvl="0" marL="285750" rtl="0" algn="l">
              <a:spcBef>
                <a:spcPts val="960"/>
              </a:spcBef>
              <a:spcAft>
                <a:spcPts val="0"/>
              </a:spcAft>
              <a:buSzPts val="2610"/>
              <a:buChar char="•"/>
            </a:pPr>
            <a:r>
              <a:rPr lang="en-IN" sz="1800">
                <a:solidFill>
                  <a:srgbClr val="1C1D1F"/>
                </a:solidFill>
                <a:latin typeface="Roboto"/>
                <a:ea typeface="Roboto"/>
                <a:cs typeface="Roboto"/>
                <a:sym typeface="Roboto"/>
              </a:rPr>
              <a:t>Header (background color optional) with line color #e8d400</a:t>
            </a:r>
            <a:endParaRPr sz="1800">
              <a:latin typeface="Times New Roman"/>
              <a:ea typeface="Times New Roman"/>
              <a:cs typeface="Times New Roman"/>
              <a:sym typeface="Times New Roman"/>
            </a:endParaRPr>
          </a:p>
          <a:p>
            <a:pPr indent="-285750" lvl="0" marL="285750" rtl="0" algn="l">
              <a:spcBef>
                <a:spcPts val="960"/>
              </a:spcBef>
              <a:spcAft>
                <a:spcPts val="0"/>
              </a:spcAft>
              <a:buSzPts val="2610"/>
              <a:buChar char="•"/>
            </a:pPr>
            <a:r>
              <a:rPr lang="en-IN" sz="1800">
                <a:solidFill>
                  <a:srgbClr val="1C1D1F"/>
                </a:solidFill>
                <a:latin typeface="Roboto"/>
                <a:ea typeface="Roboto"/>
                <a:cs typeface="Roboto"/>
                <a:sym typeface="Roboto"/>
              </a:rPr>
              <a:t>Insert logo (located inside 3.Images) inside the header and resize it accordingly</a:t>
            </a:r>
            <a:endParaRPr sz="1800">
              <a:latin typeface="Times New Roman"/>
              <a:ea typeface="Times New Roman"/>
              <a:cs typeface="Times New Roman"/>
              <a:sym typeface="Times New Roman"/>
            </a:endParaRPr>
          </a:p>
          <a:p>
            <a:pPr indent="-285750" lvl="0" marL="285750" rtl="0" algn="l">
              <a:spcBef>
                <a:spcPts val="960"/>
              </a:spcBef>
              <a:spcAft>
                <a:spcPts val="0"/>
              </a:spcAft>
              <a:buSzPts val="2610"/>
              <a:buChar char="•"/>
            </a:pPr>
            <a:r>
              <a:rPr lang="en-IN" sz="1800">
                <a:solidFill>
                  <a:srgbClr val="1C1D1F"/>
                </a:solidFill>
                <a:latin typeface="Roboto"/>
                <a:ea typeface="Roboto"/>
                <a:cs typeface="Roboto"/>
                <a:sym typeface="Roboto"/>
              </a:rPr>
              <a:t>Create buttons for “Clear Filters” (apply red outline on this button only), “Users” (apply outline using color #e8d400 on the rest of the buttons), “Currency”, “Sales Territory”. Buttons need to be positioned inside the header</a:t>
            </a:r>
            <a:endParaRPr sz="1800">
              <a:latin typeface="Times New Roman"/>
              <a:ea typeface="Times New Roman"/>
              <a:cs typeface="Times New Roman"/>
              <a:sym typeface="Times New Roman"/>
            </a:endParaRPr>
          </a:p>
          <a:p>
            <a:pPr indent="-64770" lvl="0" marL="285750" rtl="0" algn="l">
              <a:spcBef>
                <a:spcPts val="1080"/>
              </a:spcBef>
              <a:spcAft>
                <a:spcPts val="0"/>
              </a:spcAft>
              <a:buSzPts val="3480"/>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5"/>
          <p:cNvSpPr txBox="1"/>
          <p:nvPr>
            <p:ph idx="1" type="body"/>
          </p:nvPr>
        </p:nvSpPr>
        <p:spPr>
          <a:xfrm>
            <a:off x="1448800" y="1260629"/>
            <a:ext cx="10018713" cy="4779146"/>
          </a:xfrm>
          <a:prstGeom prst="rect">
            <a:avLst/>
          </a:prstGeom>
          <a:noFill/>
          <a:ln>
            <a:noFill/>
          </a:ln>
        </p:spPr>
        <p:txBody>
          <a:bodyPr anchorCtr="0" anchor="ctr" bIns="45700" lIns="91425" spcFirstLastPara="1" rIns="91425" wrap="square" tIns="45700">
            <a:noAutofit/>
          </a:bodyPr>
          <a:lstStyle/>
          <a:p>
            <a:pPr indent="-342900" lvl="0" marL="342900" rtl="0" algn="l">
              <a:spcBef>
                <a:spcPts val="0"/>
              </a:spcBef>
              <a:spcAft>
                <a:spcPts val="0"/>
              </a:spcAft>
              <a:buSzPts val="2610"/>
              <a:buChar char="•"/>
            </a:pPr>
            <a:r>
              <a:rPr lang="en-IN" sz="1800">
                <a:solidFill>
                  <a:srgbClr val="1C1D1F"/>
                </a:solidFill>
                <a:latin typeface="Roboto"/>
                <a:ea typeface="Roboto"/>
                <a:cs typeface="Roboto"/>
                <a:sym typeface="Roboto"/>
              </a:rPr>
              <a:t>Executed Measure to be placed inside the header on the right using Card Visual and resized accordingly, the text should be on one line.</a:t>
            </a:r>
            <a:endParaRPr/>
          </a:p>
          <a:p>
            <a:pPr indent="-342900" lvl="0" marL="342900" rtl="0" algn="l">
              <a:spcBef>
                <a:spcPts val="1860"/>
              </a:spcBef>
              <a:spcAft>
                <a:spcPts val="0"/>
              </a:spcAft>
              <a:buSzPts val="2610"/>
              <a:buChar char="•"/>
            </a:pPr>
            <a:r>
              <a:rPr lang="en-IN" sz="1800">
                <a:solidFill>
                  <a:srgbClr val="1C1D1F"/>
                </a:solidFill>
                <a:latin typeface="Roboto"/>
                <a:ea typeface="Roboto"/>
                <a:cs typeface="Roboto"/>
                <a:sym typeface="Roboto"/>
              </a:rPr>
              <a:t>Create dropdown menus using bookmarks for Users, Currency and Sales Territory. The dropdown menus should have an outline Color of #e8d400 and an arrow pointing up to close the menu(arrow can be located inside 3.Images). Each of the dropdowns should contain the option to search inside the filter.</a:t>
            </a:r>
            <a:endParaRPr/>
          </a:p>
          <a:p>
            <a:pPr indent="-342900" lvl="0" marL="342900" rtl="0" algn="l">
              <a:spcBef>
                <a:spcPts val="1860"/>
              </a:spcBef>
              <a:spcAft>
                <a:spcPts val="0"/>
              </a:spcAft>
              <a:buSzPts val="2610"/>
              <a:buChar char="•"/>
            </a:pPr>
            <a:r>
              <a:rPr lang="en-IN" sz="1800">
                <a:solidFill>
                  <a:srgbClr val="1C1D1F"/>
                </a:solidFill>
                <a:latin typeface="Roboto"/>
                <a:ea typeface="Roboto"/>
                <a:cs typeface="Roboto"/>
                <a:sym typeface="Roboto"/>
              </a:rPr>
              <a:t>Create a bookmark that clears all the filters and apply it to “Clear Filters” button</a:t>
            </a:r>
            <a:endParaRPr/>
          </a:p>
          <a:p>
            <a:pPr indent="-342900" lvl="0" marL="342900" rtl="0" algn="l">
              <a:spcBef>
                <a:spcPts val="1860"/>
              </a:spcBef>
              <a:spcAft>
                <a:spcPts val="0"/>
              </a:spcAft>
              <a:buSzPts val="2610"/>
              <a:buChar char="•"/>
            </a:pPr>
            <a:r>
              <a:rPr lang="en-IN" sz="1800">
                <a:solidFill>
                  <a:srgbClr val="1C1D1F"/>
                </a:solidFill>
                <a:latin typeface="Roboto"/>
                <a:ea typeface="Roboto"/>
                <a:cs typeface="Roboto"/>
                <a:sym typeface="Roboto"/>
              </a:rPr>
              <a:t>Import Timeline Slicer into the visualisations panel. The visual can be located inside 4.Custom Visual. The slicer should be positioned below the header. Change the selected cells color to #e8d400</a:t>
            </a:r>
            <a:endParaRPr/>
          </a:p>
          <a:p>
            <a:pPr indent="-342900" lvl="0" marL="342900" rtl="0" algn="l">
              <a:spcBef>
                <a:spcPts val="1860"/>
              </a:spcBef>
              <a:spcAft>
                <a:spcPts val="0"/>
              </a:spcAft>
              <a:buSzPts val="2610"/>
              <a:buChar char="•"/>
            </a:pPr>
            <a:r>
              <a:rPr lang="en-IN" sz="1800">
                <a:solidFill>
                  <a:srgbClr val="1C1D1F"/>
                </a:solidFill>
                <a:latin typeface="Roboto"/>
                <a:ea typeface="Roboto"/>
                <a:cs typeface="Roboto"/>
                <a:sym typeface="Roboto"/>
              </a:rPr>
              <a:t>Create three boxes – first one to show Sales Amount in Selected Currency, a second one to show Sales Amount for All Currencies in Previous Month, Sales Amount for All Time for All Currencies. Each box should have the same outline color of #e8d400. The text should be aligned in the middle, font size to be increased based on user preference. Sales Amount for Last Month and Sales Amount for All Time should not be filtered when choosing currency or region from the Header menu.</a:t>
            </a:r>
            <a:endParaRPr/>
          </a:p>
          <a:p>
            <a:pPr indent="-120015" lvl="0" marL="285750" rtl="0" algn="l">
              <a:spcBef>
                <a:spcPts val="1860"/>
              </a:spcBef>
              <a:spcAft>
                <a:spcPts val="0"/>
              </a:spcAft>
              <a:buSzPts val="2610"/>
              <a:buNone/>
            </a:pPr>
            <a:r>
              <a:t/>
            </a:r>
            <a:endParaRPr sz="18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6"/>
          <p:cNvSpPr txBox="1"/>
          <p:nvPr>
            <p:ph idx="1" type="body"/>
          </p:nvPr>
        </p:nvSpPr>
        <p:spPr>
          <a:xfrm>
            <a:off x="1484310" y="435007"/>
            <a:ext cx="10018713" cy="5921405"/>
          </a:xfrm>
          <a:prstGeom prst="rect">
            <a:avLst/>
          </a:prstGeom>
          <a:noFill/>
          <a:ln>
            <a:noFill/>
          </a:ln>
        </p:spPr>
        <p:txBody>
          <a:bodyPr anchorCtr="0" anchor="ctr" bIns="45700" lIns="91425" spcFirstLastPara="1" rIns="91425" wrap="square" tIns="45700">
            <a:noAutofit/>
          </a:bodyPr>
          <a:lstStyle/>
          <a:p>
            <a:pPr indent="-342900" lvl="0" marL="342900" rtl="0" algn="l">
              <a:spcBef>
                <a:spcPts val="0"/>
              </a:spcBef>
              <a:spcAft>
                <a:spcPts val="0"/>
              </a:spcAft>
              <a:buSzPts val="2610"/>
              <a:buChar char="•"/>
            </a:pPr>
            <a:r>
              <a:rPr b="1" lang="en-IN" sz="1800">
                <a:solidFill>
                  <a:srgbClr val="1C1D1F"/>
                </a:solidFill>
                <a:latin typeface="Roboto"/>
                <a:ea typeface="Roboto"/>
                <a:cs typeface="Roboto"/>
                <a:sym typeface="Roboto"/>
              </a:rPr>
              <a:t>*Find out how to Increase Canvas Size </a:t>
            </a:r>
            <a:r>
              <a:rPr lang="en-IN" sz="1800">
                <a:solidFill>
                  <a:srgbClr val="1C1D1F"/>
                </a:solidFill>
                <a:latin typeface="Roboto"/>
                <a:ea typeface="Roboto"/>
                <a:cs typeface="Roboto"/>
                <a:sym typeface="Roboto"/>
              </a:rPr>
              <a:t>to 1720h x 1280w</a:t>
            </a:r>
            <a:endParaRPr sz="1800">
              <a:latin typeface="Times New Roman"/>
              <a:ea typeface="Times New Roman"/>
              <a:cs typeface="Times New Roman"/>
              <a:sym typeface="Times New Roman"/>
            </a:endParaRPr>
          </a:p>
          <a:p>
            <a:pPr indent="-342900" lvl="0" marL="342900" rtl="0" algn="l">
              <a:spcBef>
                <a:spcPts val="960"/>
              </a:spcBef>
              <a:spcAft>
                <a:spcPts val="0"/>
              </a:spcAft>
              <a:buSzPts val="2610"/>
              <a:buChar char="•"/>
            </a:pPr>
            <a:r>
              <a:rPr lang="en-IN" sz="1800">
                <a:solidFill>
                  <a:srgbClr val="1C1D1F"/>
                </a:solidFill>
                <a:latin typeface="Roboto"/>
                <a:ea typeface="Roboto"/>
                <a:cs typeface="Roboto"/>
                <a:sym typeface="Roboto"/>
              </a:rPr>
              <a:t>Position the Dynamic Title Measure in the middle inside a card visual with appropriate font size.</a:t>
            </a:r>
            <a:endParaRPr sz="1800">
              <a:latin typeface="Times New Roman"/>
              <a:ea typeface="Times New Roman"/>
              <a:cs typeface="Times New Roman"/>
              <a:sym typeface="Times New Roman"/>
            </a:endParaRPr>
          </a:p>
          <a:p>
            <a:pPr indent="-342900" lvl="0" marL="342900" rtl="0" algn="l">
              <a:spcBef>
                <a:spcPts val="1860"/>
              </a:spcBef>
              <a:spcAft>
                <a:spcPts val="0"/>
              </a:spcAft>
              <a:buSzPts val="2610"/>
              <a:buChar char="•"/>
            </a:pPr>
            <a:r>
              <a:rPr lang="en-IN" sz="1800">
                <a:solidFill>
                  <a:srgbClr val="1C1D1F"/>
                </a:solidFill>
                <a:latin typeface="Roboto"/>
                <a:ea typeface="Roboto"/>
                <a:cs typeface="Roboto"/>
                <a:sym typeface="Roboto"/>
              </a:rPr>
              <a:t>Using Line and stacked column chart create a visual that shows all Sales Amount in All Currencies, split by month name. Bar color to be #293537. Font size to be increased accordingly. </a:t>
            </a:r>
            <a:r>
              <a:rPr b="1" lang="en-IN" sz="1800">
                <a:solidFill>
                  <a:srgbClr val="1C1D1F"/>
                </a:solidFill>
                <a:latin typeface="Roboto"/>
                <a:ea typeface="Roboto"/>
                <a:cs typeface="Roboto"/>
                <a:sym typeface="Roboto"/>
              </a:rPr>
              <a:t>*Inside the chart we should show the selected currency from the dropdown menu as a dot. Marker size to be 10 pixels. </a:t>
            </a:r>
            <a:r>
              <a:rPr lang="en-IN" sz="1800">
                <a:solidFill>
                  <a:srgbClr val="1C1D1F"/>
                </a:solidFill>
                <a:latin typeface="Roboto"/>
                <a:ea typeface="Roboto"/>
                <a:cs typeface="Roboto"/>
                <a:sym typeface="Roboto"/>
              </a:rPr>
              <a:t>The dot color should be #e8d400. The chart should also have a Legend. Legend to be positioned in Top Center. Data labels should be visible for the bars, but not for the dots. The visual should have a placeholder in the background with line color #e8d400</a:t>
            </a:r>
            <a:endParaRPr sz="1800">
              <a:latin typeface="Times New Roman"/>
              <a:ea typeface="Times New Roman"/>
              <a:cs typeface="Times New Roman"/>
              <a:sym typeface="Times New Roman"/>
            </a:endParaRPr>
          </a:p>
          <a:p>
            <a:pPr indent="-342900" lvl="0" marL="342900" rtl="0" algn="l">
              <a:spcBef>
                <a:spcPts val="960"/>
              </a:spcBef>
              <a:spcAft>
                <a:spcPts val="0"/>
              </a:spcAft>
              <a:buSzPts val="2610"/>
              <a:buChar char="•"/>
            </a:pPr>
            <a:r>
              <a:rPr lang="en-IN" sz="1800">
                <a:solidFill>
                  <a:srgbClr val="1C1D1F"/>
                </a:solidFill>
                <a:latin typeface="Roboto"/>
                <a:ea typeface="Roboto"/>
                <a:cs typeface="Roboto"/>
                <a:sym typeface="Roboto"/>
              </a:rPr>
              <a:t>Additional Dynamic Title Measure to be created. This title should tell us Total Products sold in the selected country or alternatively Total Products Sold Worldwide. This should be triggered by the Sales Territory Dropdown button from the Header</a:t>
            </a:r>
            <a:endParaRPr sz="1800">
              <a:latin typeface="Times New Roman"/>
              <a:ea typeface="Times New Roman"/>
              <a:cs typeface="Times New Roman"/>
              <a:sym typeface="Times New Roman"/>
            </a:endParaRPr>
          </a:p>
          <a:p>
            <a:pPr indent="-342900" lvl="0" marL="342900" rtl="0" algn="l">
              <a:spcBef>
                <a:spcPts val="1860"/>
              </a:spcBef>
              <a:spcAft>
                <a:spcPts val="0"/>
              </a:spcAft>
              <a:buSzPts val="2610"/>
              <a:buChar char="•"/>
            </a:pPr>
            <a:r>
              <a:rPr lang="en-IN" sz="1800">
                <a:solidFill>
                  <a:srgbClr val="1C1D1F"/>
                </a:solidFill>
                <a:latin typeface="Roboto"/>
                <a:ea typeface="Roboto"/>
                <a:cs typeface="Roboto"/>
                <a:sym typeface="Roboto"/>
              </a:rPr>
              <a:t>Number of Products Sold by Country to be shown inside a map visual. Change the color of the country to #e8d400. The visual should have a placeholder in the background with line color #e8d400</a:t>
            </a:r>
            <a:endParaRPr sz="1800">
              <a:latin typeface="Times New Roman"/>
              <a:ea typeface="Times New Roman"/>
              <a:cs typeface="Times New Roman"/>
              <a:sym typeface="Times New Roman"/>
            </a:endParaRPr>
          </a:p>
          <a:p>
            <a:pPr indent="-120015" lvl="0" marL="285750" rtl="0" algn="l">
              <a:spcBef>
                <a:spcPts val="1860"/>
              </a:spcBef>
              <a:spcAft>
                <a:spcPts val="0"/>
              </a:spcAft>
              <a:buSzPts val="2610"/>
              <a:buNone/>
            </a:pPr>
            <a:r>
              <a:t/>
            </a:r>
            <a:endParaRPr sz="18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7"/>
          <p:cNvSpPr txBox="1"/>
          <p:nvPr>
            <p:ph idx="1" type="body"/>
          </p:nvPr>
        </p:nvSpPr>
        <p:spPr>
          <a:xfrm>
            <a:off x="1484310" y="106533"/>
            <a:ext cx="10018713" cy="5684668"/>
          </a:xfrm>
          <a:prstGeom prst="rect">
            <a:avLst/>
          </a:prstGeom>
          <a:noFill/>
          <a:ln>
            <a:noFill/>
          </a:ln>
        </p:spPr>
        <p:txBody>
          <a:bodyPr anchorCtr="0" anchor="ctr" bIns="45700" lIns="91425" spcFirstLastPara="1" rIns="91425" wrap="square" tIns="45700">
            <a:noAutofit/>
          </a:bodyPr>
          <a:lstStyle/>
          <a:p>
            <a:pPr indent="-342900" lvl="0" marL="342900" rtl="0" algn="l">
              <a:spcBef>
                <a:spcPts val="0"/>
              </a:spcBef>
              <a:spcAft>
                <a:spcPts val="0"/>
              </a:spcAft>
              <a:buSzPts val="2610"/>
              <a:buChar char="•"/>
            </a:pPr>
            <a:r>
              <a:rPr lang="en-IN" sz="1800">
                <a:solidFill>
                  <a:srgbClr val="1C1D1F"/>
                </a:solidFill>
                <a:latin typeface="Roboto"/>
                <a:ea typeface="Roboto"/>
                <a:cs typeface="Roboto"/>
                <a:sym typeface="Roboto"/>
              </a:rPr>
              <a:t>Create a table that shows the SalesTerritory along with the Sales Amount as %, Total Sales Amount, Sales for Previous One Month, Previous Three Months, Previous Six Months. Font size to be increased accordingly, outline to be removed. Column headers to be colored in #e8d400. Totals should have the same background color as per headers. Remove the outline from Totals as well. SalesTerritoryCountry background color to be changed to the same color as Totals. All headers should be capitalised. Apply conditional formatting to the Total Sales Amount %. If values are between 0 and less than or equal to 0.2 make it red, if it is greater than or equal to 0.2 and less than 0.5, make it #e8d400, if it is greater than or equal to 0.5 and less than or equal to 1, make it green</a:t>
            </a:r>
            <a:endParaRPr sz="1800">
              <a:latin typeface="Times New Roman"/>
              <a:ea typeface="Times New Roman"/>
              <a:cs typeface="Times New Roman"/>
              <a:sym typeface="Times New Roman"/>
            </a:endParaRPr>
          </a:p>
          <a:p>
            <a:pPr indent="-342900" lvl="0" marL="342900" rtl="0" algn="l">
              <a:spcBef>
                <a:spcPts val="1860"/>
              </a:spcBef>
              <a:spcAft>
                <a:spcPts val="0"/>
              </a:spcAft>
              <a:buSzPts val="2610"/>
              <a:buChar char="•"/>
            </a:pPr>
            <a:r>
              <a:rPr lang="en-IN" sz="1800">
                <a:solidFill>
                  <a:srgbClr val="1C1D1F"/>
                </a:solidFill>
                <a:latin typeface="Roboto"/>
                <a:ea typeface="Roboto"/>
                <a:cs typeface="Roboto"/>
                <a:sym typeface="Roboto"/>
              </a:rPr>
              <a:t>Test out the dashboard, make sure that everything works in sync. Bonus points if you can figure out how to change the boxes inside the Currency dropdown from a box to “Single Select” so that users can only choose one Currency from the dropdown menu at a time.</a:t>
            </a:r>
            <a:endParaRPr sz="1800">
              <a:latin typeface="Times New Roman"/>
              <a:ea typeface="Times New Roman"/>
              <a:cs typeface="Times New Roman"/>
              <a:sym typeface="Times New Roman"/>
            </a:endParaRPr>
          </a:p>
          <a:p>
            <a:pPr indent="-120015" lvl="0" marL="285750" rtl="0" algn="l">
              <a:spcBef>
                <a:spcPts val="1860"/>
              </a:spcBef>
              <a:spcAft>
                <a:spcPts val="0"/>
              </a:spcAft>
              <a:buSzPts val="2610"/>
              <a:buNone/>
            </a:pPr>
            <a:r>
              <a:t/>
            </a:r>
            <a:endParaRPr sz="1800"/>
          </a:p>
        </p:txBody>
      </p:sp>
    </p:spTree>
  </p:cSld>
  <p:clrMapOvr>
    <a:masterClrMapping/>
  </p:clrMapOvr>
</p:sld>
</file>

<file path=ppt/theme/theme1.xml><?xml version="1.0" encoding="utf-8"?>
<a:theme xmlns:a="http://schemas.openxmlformats.org/drawingml/2006/main" xmlns:r="http://schemas.openxmlformats.org/officeDocument/2006/relationships" name="Parallax">
  <a:themeElements>
    <a:clrScheme name="Parallax">
      <a:dk1>
        <a:srgbClr val="000000"/>
      </a:dk1>
      <a:lt1>
        <a:srgbClr val="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2022-04-27T07:44:32Z</dcterms:created>
  <dc:creator>Windows User</dc:creator>
</cp:coreProperties>
</file>