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EEBDC0-90C0-47B8-8726-A81C901A82FA}">
          <p14:sldIdLst>
            <p14:sldId id="256"/>
            <p14:sldId id="257"/>
            <p14:sldId id="260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DE82-5BA5-328B-6E26-8403727AD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248" y="1479882"/>
            <a:ext cx="5518066" cy="226855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Universal Marketing</a:t>
            </a:r>
            <a:endParaRPr lang="en-IN" dirty="0">
              <a:solidFill>
                <a:srgbClr val="92D05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0F2E0-824A-1D70-2D80-11D2E563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248" y="3351628"/>
            <a:ext cx="5357600" cy="116021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Bodoni MT Black" panose="02070A03080606020203" pitchFamily="18" charset="0"/>
              </a:rPr>
              <a:t>Power BI Capstone</a:t>
            </a:r>
            <a:endParaRPr lang="en-IN" sz="2800" dirty="0">
              <a:solidFill>
                <a:srgbClr val="92D05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3AC1-2F4E-F02F-B395-11C77FB3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Functions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07B7-6ED3-6B14-3A56-C7644FC43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TEXT FUNCTIONS :-</a:t>
            </a:r>
            <a:br>
              <a:rPr lang="en-US" dirty="0">
                <a:latin typeface="Castellar" panose="020A0402060406010301" pitchFamily="18" charset="0"/>
              </a:rPr>
            </a:b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LEFT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LEN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UPPER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SEARCH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REPLACE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TRIM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BAD88-F626-0F29-BC36-894FCFEC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5" y="2052114"/>
            <a:ext cx="4362311" cy="3997829"/>
          </a:xfrm>
        </p:spPr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STATISTICAL FUNCTIONS:-</a:t>
            </a:r>
            <a:br>
              <a:rPr lang="en-US" dirty="0">
                <a:latin typeface="Castellar" panose="020A0402060406010301" pitchFamily="18" charset="0"/>
              </a:rPr>
            </a:b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COUNT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SUM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MAX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MIN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AVG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SUMX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COUNTX</a:t>
            </a:r>
            <a:endParaRPr lang="en-IN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3AC1-2F4E-F02F-B395-11C77FB3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Functions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07B7-6ED3-6B14-3A56-C7644FC43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LOGICAL FUNCTIONS :-</a:t>
            </a:r>
            <a:br>
              <a:rPr lang="en-US" dirty="0">
                <a:latin typeface="Castellar" panose="020A0402060406010301" pitchFamily="18" charset="0"/>
              </a:rPr>
            </a:b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AND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OR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IF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IN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SWITCH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TRUE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FALSE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BAD88-F626-0F29-BC36-894FCFEC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5" y="2052114"/>
            <a:ext cx="4362311" cy="3997829"/>
          </a:xfrm>
        </p:spPr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STATISTICAL FUNCTIONS:-</a:t>
            </a:r>
            <a:br>
              <a:rPr lang="en-US" dirty="0">
                <a:latin typeface="Castellar" panose="020A0402060406010301" pitchFamily="18" charset="0"/>
              </a:rPr>
            </a:b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COUNT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SUM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MAX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MIN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AVG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SUMX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COUNTX</a:t>
            </a:r>
            <a:endParaRPr lang="en-IN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DBCE-0410-DA65-7558-AC3EA85C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2CFE-3490-A204-EECE-62F070BF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Calendar</a:t>
            </a:r>
          </a:p>
          <a:p>
            <a:r>
              <a:rPr lang="en-US" dirty="0">
                <a:latin typeface="Castellar" panose="020A0402060406010301" pitchFamily="18" charset="0"/>
              </a:rPr>
              <a:t>customers</a:t>
            </a:r>
          </a:p>
          <a:p>
            <a:r>
              <a:rPr lang="en-US" dirty="0">
                <a:latin typeface="Castellar" panose="020A0402060406010301" pitchFamily="18" charset="0"/>
              </a:rPr>
              <a:t>products</a:t>
            </a:r>
          </a:p>
          <a:p>
            <a:r>
              <a:rPr lang="en-US" dirty="0">
                <a:latin typeface="Castellar" panose="020A0402060406010301" pitchFamily="18" charset="0"/>
              </a:rPr>
              <a:t>Regions</a:t>
            </a:r>
          </a:p>
          <a:p>
            <a:r>
              <a:rPr lang="en-US" dirty="0">
                <a:latin typeface="Castellar" panose="020A0402060406010301" pitchFamily="18" charset="0"/>
              </a:rPr>
              <a:t>RETUNR DATA</a:t>
            </a:r>
          </a:p>
          <a:p>
            <a:r>
              <a:rPr lang="en-US" dirty="0" err="1">
                <a:latin typeface="Castellar" panose="020A0402060406010301" pitchFamily="18" charset="0"/>
              </a:rPr>
              <a:t>STORes</a:t>
            </a:r>
            <a:endParaRPr lang="en-US" dirty="0">
              <a:latin typeface="Castellar" panose="020A0402060406010301" pitchFamily="18" charset="0"/>
            </a:endParaRPr>
          </a:p>
          <a:p>
            <a:endParaRPr lang="en-IN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0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Calendar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082443" y="2741274"/>
            <a:ext cx="1932303" cy="285795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Customers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09874" y="2741274"/>
            <a:ext cx="2911642" cy="38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stellar" panose="020A0402060406010301" pitchFamily="18" charset="0"/>
              </a:rPr>
              <a:t>PRoducts</a:t>
            </a:r>
            <a:endParaRPr lang="en-US" dirty="0">
              <a:latin typeface="Castellar" panose="020A0402060406010301" pitchFamily="18" charset="0"/>
            </a:endParaRP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368996" y="2741274"/>
            <a:ext cx="1438023" cy="285795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Return data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37090" y="2741274"/>
            <a:ext cx="3489940" cy="3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Regions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037153" y="3218718"/>
            <a:ext cx="3256742" cy="196213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stores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47353" y="2795497"/>
            <a:ext cx="1298340" cy="3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0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0853" y="3250949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Transactions</a:t>
            </a:r>
          </a:p>
          <a:p>
            <a:endParaRPr lang="en-US" dirty="0">
              <a:latin typeface="Castellar" panose="020A0402060406010301" pitchFamily="18" charset="0"/>
            </a:endParaRP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62007" y="1543025"/>
            <a:ext cx="1703951" cy="519599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8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C7B-5F43-5F66-7A41-9541C68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Post Visualization Presentation</a:t>
            </a:r>
            <a:endParaRPr lang="en-IN" dirty="0">
              <a:solidFill>
                <a:srgbClr val="92D050"/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101EB-F032-BAAB-60A9-19251DA61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98" y="1972427"/>
            <a:ext cx="7958331" cy="4462955"/>
          </a:xfrm>
        </p:spPr>
      </p:pic>
    </p:spTree>
    <p:extLst>
      <p:ext uri="{BB962C8B-B14F-4D97-AF65-F5344CB8AC3E}">
        <p14:creationId xmlns:p14="http://schemas.microsoft.com/office/powerpoint/2010/main" val="22623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2ABB-24C8-9D16-0A4F-989B0A0B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Visualizations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E91E-1109-3A29-CDD2-620CF1B6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589316"/>
          </a:xfrm>
        </p:spPr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Cards</a:t>
            </a:r>
          </a:p>
          <a:p>
            <a:r>
              <a:rPr lang="en-US" dirty="0">
                <a:latin typeface="Castellar" panose="020A0402060406010301" pitchFamily="18" charset="0"/>
              </a:rPr>
              <a:t>Matrix</a:t>
            </a:r>
          </a:p>
          <a:p>
            <a:r>
              <a:rPr lang="en-US" dirty="0">
                <a:latin typeface="Castellar" panose="020A0402060406010301" pitchFamily="18" charset="0"/>
              </a:rPr>
              <a:t>Tree Map</a:t>
            </a:r>
          </a:p>
          <a:p>
            <a:r>
              <a:rPr lang="en-US" dirty="0">
                <a:latin typeface="Castellar" panose="020A0402060406010301" pitchFamily="18" charset="0"/>
              </a:rPr>
              <a:t>Slicers</a:t>
            </a:r>
          </a:p>
          <a:p>
            <a:r>
              <a:rPr lang="en-US" dirty="0">
                <a:latin typeface="Castellar" panose="020A0402060406010301" pitchFamily="18" charset="0"/>
              </a:rPr>
              <a:t>Map</a:t>
            </a:r>
          </a:p>
          <a:p>
            <a:r>
              <a:rPr lang="en-US" dirty="0">
                <a:latin typeface="Castellar" panose="020A0402060406010301" pitchFamily="18" charset="0"/>
              </a:rPr>
              <a:t>Organization image</a:t>
            </a:r>
          </a:p>
          <a:p>
            <a:r>
              <a:rPr lang="en-US" dirty="0">
                <a:latin typeface="Castellar" panose="020A0402060406010301" pitchFamily="18" charset="0"/>
              </a:rPr>
              <a:t>Stacked column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Visualizations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891960" cy="4541189"/>
          </a:xfrm>
        </p:spPr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Cards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86111" y="2496219"/>
            <a:ext cx="3105150" cy="38481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5" y="2052114"/>
            <a:ext cx="3891960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Cards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21" y="2795497"/>
            <a:ext cx="3366312" cy="22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Visualizations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891960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matrix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832490" y="2687051"/>
            <a:ext cx="4364512" cy="322446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5" y="2052114"/>
            <a:ext cx="3891960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Tree map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5365" y="2741274"/>
            <a:ext cx="4393391" cy="3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Visualizations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Stacked column chart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832490" y="3098799"/>
            <a:ext cx="4364512" cy="240096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5" y="2052114"/>
            <a:ext cx="3891960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slicers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5365" y="2741274"/>
            <a:ext cx="4393391" cy="3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Visualizations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Slicers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037153" y="2770807"/>
            <a:ext cx="3256742" cy="285795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Organizational image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36596" y="2741274"/>
            <a:ext cx="3690929" cy="3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DBCE-0410-DA65-7558-AC3EA85C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Functions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2CFE-3490-A204-EECE-62F070BF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Text functions</a:t>
            </a:r>
          </a:p>
          <a:p>
            <a:r>
              <a:rPr lang="en-US" dirty="0">
                <a:latin typeface="Castellar" panose="020A0402060406010301" pitchFamily="18" charset="0"/>
              </a:rPr>
              <a:t>Date functions</a:t>
            </a:r>
          </a:p>
          <a:p>
            <a:r>
              <a:rPr lang="en-US" dirty="0">
                <a:latin typeface="Castellar" panose="020A0402060406010301" pitchFamily="18" charset="0"/>
              </a:rPr>
              <a:t>STATISTICAL FUNCTIONS</a:t>
            </a:r>
          </a:p>
          <a:p>
            <a:r>
              <a:rPr lang="en-US" dirty="0">
                <a:latin typeface="Castellar" panose="020A0402060406010301" pitchFamily="18" charset="0"/>
              </a:rPr>
              <a:t>Logical functions</a:t>
            </a:r>
          </a:p>
          <a:p>
            <a:r>
              <a:rPr lang="en-US" dirty="0">
                <a:latin typeface="Castellar" panose="020A0402060406010301" pitchFamily="18" charset="0"/>
              </a:rPr>
              <a:t>Time functions</a:t>
            </a:r>
          </a:p>
          <a:p>
            <a:r>
              <a:rPr lang="en-US" dirty="0">
                <a:latin typeface="Castellar" panose="020A0402060406010301" pitchFamily="18" charset="0"/>
              </a:rPr>
              <a:t>Statistical functions </a:t>
            </a:r>
          </a:p>
          <a:p>
            <a:endParaRPr lang="en-IN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6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3AC1-2F4E-F02F-B395-11C77FB3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Types of Functions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07B7-6ED3-6B14-3A56-C7644FC43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Date Functions :-</a:t>
            </a:r>
            <a:br>
              <a:rPr lang="en-US" dirty="0">
                <a:latin typeface="Castellar" panose="020A0402060406010301" pitchFamily="18" charset="0"/>
              </a:rPr>
            </a:b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date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 err="1">
                <a:latin typeface="Castellar" panose="020A0402060406010301" pitchFamily="18" charset="0"/>
              </a:rPr>
              <a:t>datediff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DATEADD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DAY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MONTH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YEAR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EOMONTH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BAD88-F626-0F29-BC36-894FCFECA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stellar" panose="020A0402060406010301" pitchFamily="18" charset="0"/>
              </a:rPr>
              <a:t>TIME FUNCTIONS:-</a:t>
            </a:r>
            <a:br>
              <a:rPr lang="en-US" dirty="0">
                <a:latin typeface="Castellar" panose="020A0402060406010301" pitchFamily="18" charset="0"/>
              </a:rPr>
            </a:b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HOUR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MIN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NOW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TIME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TIMEVALUE</a:t>
            </a:r>
            <a:endParaRPr lang="en-IN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29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{A9B5D1A6-3390-481B-BEC1-9F0468DB02AA}tf16401375</Template>
  <TotalTime>43</TotalTime>
  <Words>211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Bodoni MT Black</vt:lpstr>
      <vt:lpstr>Castellar</vt:lpstr>
      <vt:lpstr>MS Shell Dlg 2</vt:lpstr>
      <vt:lpstr>Wingdings</vt:lpstr>
      <vt:lpstr>Wingdings 3</vt:lpstr>
      <vt:lpstr>Madison</vt:lpstr>
      <vt:lpstr>Universal Marketing</vt:lpstr>
      <vt:lpstr>Post Visualization Presentation</vt:lpstr>
      <vt:lpstr>Types of Visualizations Used</vt:lpstr>
      <vt:lpstr>Types of Visualizations Used</vt:lpstr>
      <vt:lpstr>Types of Visualizations Used</vt:lpstr>
      <vt:lpstr>Types of Visualizations Used</vt:lpstr>
      <vt:lpstr>Types of Visualizations Used</vt:lpstr>
      <vt:lpstr>Types of Functions Used</vt:lpstr>
      <vt:lpstr>Types of Functions Used</vt:lpstr>
      <vt:lpstr>Types of Functions Used</vt:lpstr>
      <vt:lpstr>Types of Functions Used</vt:lpstr>
      <vt:lpstr>Data Sets Used</vt:lpstr>
      <vt:lpstr>Data Sets Used</vt:lpstr>
      <vt:lpstr>Data Sets Used</vt:lpstr>
      <vt:lpstr>Data Sets Used</vt:lpstr>
      <vt:lpstr>Data Sets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Marketing</dc:title>
  <dc:creator>Harsh Lawrence</dc:creator>
  <cp:lastModifiedBy>Harsh Lawrence</cp:lastModifiedBy>
  <cp:revision>4</cp:revision>
  <dcterms:created xsi:type="dcterms:W3CDTF">2023-02-01T05:56:27Z</dcterms:created>
  <dcterms:modified xsi:type="dcterms:W3CDTF">2023-02-01T06:39:29Z</dcterms:modified>
</cp:coreProperties>
</file>