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78" r:id="rId6"/>
    <p:sldId id="285" r:id="rId7"/>
    <p:sldId id="289" r:id="rId8"/>
    <p:sldId id="287" r:id="rId9"/>
    <p:sldId id="272" r:id="rId10"/>
    <p:sldId id="271" r:id="rId11"/>
    <p:sldId id="281" r:id="rId12"/>
    <p:sldId id="275" r:id="rId13"/>
    <p:sldId id="267"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3595" autoAdjust="0"/>
  </p:normalViewPr>
  <p:slideViewPr>
    <p:cSldViewPr snapToGrid="0">
      <p:cViewPr varScale="1">
        <p:scale>
          <a:sx n="119" d="100"/>
          <a:sy n="119" d="100"/>
        </p:scale>
        <p:origin x="96" y="396"/>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en-US"/>
        </a:p>
      </dgm:t>
    </dgm:pt>
    <dgm:pt modelId="{CEA68BC1-0214-475A-AAEB-F2C106BEDF3D}">
      <dgm:prSet custT="1"/>
      <dgm:spPr/>
      <dgm:t>
        <a:bodyPr rIns="365760" anchor="ctr"/>
        <a:lstStyle/>
        <a:p>
          <a:r>
            <a:rPr lang="en-US" sz="1400" spc="0" dirty="0">
              <a:solidFill>
                <a:schemeClr val="accent2"/>
              </a:solidFill>
              <a:latin typeface="Avenir Next LT Pro" panose="020B0504020202020204" pitchFamily="34" charset="77"/>
            </a:rPr>
            <a:t>Connect</a:t>
          </a: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a:solidFill>
          <a:schemeClr val="accent2">
            <a:lumMod val="75000"/>
            <a:alpha val="90000"/>
          </a:schemeClr>
        </a:solidFill>
        <a:ln>
          <a:noFill/>
        </a:ln>
      </dgm:spPr>
      <dgm:t>
        <a:bodyPr lIns="182880" tIns="365760" rIns="182880" bIns="182880" anchor="t" anchorCtr="0"/>
        <a:lstStyle/>
        <a:p>
          <a:pPr marL="0">
            <a:lnSpc>
              <a:spcPct val="100000"/>
            </a:lnSpc>
            <a:buNone/>
          </a:pPr>
          <a:r>
            <a:rPr lang="en-US" sz="1600" b="0" i="0" dirty="0">
              <a:latin typeface="Bodoni MT" panose="02070603080606020203" pitchFamily="18" charset="77"/>
            </a:rPr>
            <a:t>Connect the database for retrieval of data</a:t>
          </a:r>
          <a:endParaRPr lang="en-US" sz="1600" dirty="0">
            <a:latin typeface="Bodoni MT" panose="02070603080606020203" pitchFamily="18" charset="77"/>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rIns="365760" anchor="ctr"/>
        <a:lstStyle/>
        <a:p>
          <a:r>
            <a:rPr lang="en-US" sz="1400" dirty="0">
              <a:solidFill>
                <a:schemeClr val="accent3"/>
              </a:solidFill>
              <a:latin typeface="Avenir Next LT Pro" panose="020B0504020202020204" pitchFamily="34" charset="77"/>
              <a:ea typeface="Calibri" charset="0"/>
              <a:cs typeface="Calibri" charset="0"/>
            </a:rPr>
            <a:t>Clean</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a:solidFill>
          <a:schemeClr val="accent3">
            <a:lumMod val="75000"/>
            <a:alpha val="90000"/>
          </a:schemeClr>
        </a:solidFill>
        <a:ln>
          <a:noFill/>
        </a:ln>
      </dgm:spPr>
      <dgm:t>
        <a:bodyPr lIns="182880" tIns="365760" rIns="182880" bIns="182880" anchor="t" anchorCtr="0"/>
        <a:lstStyle/>
        <a:p>
          <a:pPr marL="0">
            <a:lnSpc>
              <a:spcPct val="100000"/>
            </a:lnSpc>
            <a:buNone/>
          </a:pPr>
          <a:r>
            <a:rPr lang="en-US" sz="1600" b="0" i="0" dirty="0">
              <a:latin typeface="Bodoni MT" panose="02070603080606020203" pitchFamily="18" charset="77"/>
            </a:rPr>
            <a:t>Removing Nulls and Nans</a:t>
          </a:r>
          <a:endParaRPr lang="en-US" sz="1600" dirty="0">
            <a:latin typeface="Bodoni MT" panose="02070603080606020203" pitchFamily="18" charset="77"/>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rIns="365760" anchor="ctr"/>
        <a:lstStyle/>
        <a:p>
          <a:r>
            <a:rPr lang="en-US" sz="1400" dirty="0">
              <a:solidFill>
                <a:schemeClr val="accent4"/>
              </a:solidFill>
              <a:latin typeface="Avenir Next LT Pro" panose="020B0504020202020204" pitchFamily="34" charset="77"/>
              <a:ea typeface="Calibri" charset="0"/>
              <a:cs typeface="Calibri" charset="0"/>
            </a:rPr>
            <a:t>Pre-Process</a:t>
          </a: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a:solidFill>
          <a:schemeClr val="accent4">
            <a:lumMod val="75000"/>
            <a:alpha val="90000"/>
          </a:schemeClr>
        </a:solidFill>
        <a:ln>
          <a:noFill/>
        </a:ln>
      </dgm:spPr>
      <dgm:t>
        <a:bodyPr lIns="182880" tIns="365760" rIns="182880" bIns="182880" anchor="t" anchorCtr="0"/>
        <a:lstStyle/>
        <a:p>
          <a:pPr marL="0">
            <a:lnSpc>
              <a:spcPct val="100000"/>
            </a:lnSpc>
            <a:buNone/>
          </a:pPr>
          <a:r>
            <a:rPr lang="en-US" sz="1600" dirty="0">
              <a:latin typeface="Bodoni MT" panose="02070603080606020203" pitchFamily="18" charset="77"/>
              <a:ea typeface="Calibri" charset="0"/>
              <a:cs typeface="Calibri" charset="0"/>
            </a:rPr>
            <a:t>Handle Missing Values</a:t>
          </a: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a:noFill/>
        <a:ln>
          <a:noFill/>
        </a:ln>
      </dgm:spPr>
      <dgm:t>
        <a:bodyPr rIns="365760" anchor="ctr"/>
        <a:lstStyle/>
        <a:p>
          <a:r>
            <a:rPr lang="en-US" sz="1400" dirty="0">
              <a:solidFill>
                <a:schemeClr val="bg2"/>
              </a:solidFill>
              <a:latin typeface="Avenir Next LT Pro" panose="020B0504020202020204" pitchFamily="34" charset="77"/>
              <a:ea typeface="Calibri" charset="0"/>
              <a:cs typeface="Calibri" charset="0"/>
            </a:rPr>
            <a:t>Analyze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a:solidFill>
          <a:schemeClr val="bg2">
            <a:lumMod val="75000"/>
            <a:alpha val="90000"/>
          </a:schemeClr>
        </a:solidFill>
        <a:ln>
          <a:noFill/>
        </a:ln>
      </dgm:spPr>
      <dgm:t>
        <a:bodyPr lIns="182880" tIns="365760" rIns="182880" bIns="182880" anchor="t" anchorCtr="0"/>
        <a:lstStyle/>
        <a:p>
          <a:pPr marL="0">
            <a:lnSpc>
              <a:spcPct val="100000"/>
            </a:lnSpc>
            <a:buNone/>
          </a:pPr>
          <a:r>
            <a:rPr lang="en-US" sz="1600" b="0" i="0" dirty="0">
              <a:latin typeface="Bodoni MT" panose="02070603080606020203" pitchFamily="18" charset="77"/>
            </a:rPr>
            <a:t>Gain insights on the data provided</a:t>
          </a:r>
          <a:endParaRPr lang="en-US" sz="1600" dirty="0">
            <a:latin typeface="Bodoni MT" panose="02070603080606020203" pitchFamily="18" charset="77"/>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rIns="365760" anchor="ctr" anchorCtr="0"/>
        <a:lstStyle/>
        <a:p>
          <a:r>
            <a:rPr lang="en-US" sz="1400" dirty="0">
              <a:solidFill>
                <a:schemeClr val="accent6"/>
              </a:solidFill>
              <a:latin typeface="Avenir Next LT Pro" panose="020B0504020202020204" pitchFamily="34" charset="77"/>
              <a:ea typeface="Calibri" charset="0"/>
              <a:cs typeface="Calibri" charset="0"/>
            </a:rPr>
            <a:t>Analyze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a:solidFill>
          <a:schemeClr val="accent6">
            <a:lumMod val="75000"/>
            <a:alpha val="90000"/>
          </a:schemeClr>
        </a:solidFill>
        <a:ln>
          <a:noFill/>
        </a:ln>
      </dgm:spPr>
      <dgm:t>
        <a:bodyPr lIns="182880" tIns="365760" rIns="182880" bIns="182880" anchor="t" anchorCtr="0"/>
        <a:lstStyle/>
        <a:p>
          <a:pPr marL="0">
            <a:lnSpc>
              <a:spcPct val="100000"/>
            </a:lnSpc>
            <a:buNone/>
          </a:pPr>
          <a:r>
            <a:rPr lang="en-US" sz="1600" b="0" i="0" dirty="0">
              <a:latin typeface="Bodoni MT" panose="02070603080606020203" pitchFamily="18" charset="77"/>
            </a:rPr>
            <a:t>Create Imagery &amp; Animations</a:t>
          </a:r>
          <a:endParaRPr lang="en-US" sz="1600" dirty="0">
            <a:latin typeface="Bodoni MT" panose="02070603080606020203" pitchFamily="18" charset="77"/>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87DB265E-BC04-6A42-A59E-1151012D820B}">
      <dgm:prSet custT="1"/>
      <dgm:spPr>
        <a:solidFill>
          <a:schemeClr val="accent2">
            <a:lumMod val="75000"/>
            <a:alpha val="90000"/>
          </a:schemeClr>
        </a:solidFill>
      </dgm:spPr>
      <dgm:t>
        <a:bodyPr/>
        <a:lstStyle/>
        <a:p>
          <a:pPr marL="0">
            <a:lnSpc>
              <a:spcPct val="100000"/>
            </a:lnSpc>
            <a:buNone/>
          </a:pPr>
          <a:endParaRPr lang="en-US" sz="1600" b="0" i="0" dirty="0">
            <a:latin typeface="Bodoni MT" panose="02070603080606020203" pitchFamily="18" charset="77"/>
          </a:endParaRPr>
        </a:p>
      </dgm:t>
    </dgm:pt>
    <dgm:pt modelId="{3BCE3EE6-8322-9E46-B80C-D56CA71CB6A3}" type="parTrans" cxnId="{202E0A88-85A5-0F49-9921-CA02EE057888}">
      <dgm:prSet/>
      <dgm:spPr/>
      <dgm:t>
        <a:bodyPr/>
        <a:lstStyle/>
        <a:p>
          <a:endParaRPr lang="en-US"/>
        </a:p>
      </dgm:t>
    </dgm:pt>
    <dgm:pt modelId="{ECDADFC2-F2DD-7A45-A531-D168CDCEF432}" type="sibTrans" cxnId="{202E0A88-85A5-0F49-9921-CA02EE057888}">
      <dgm:prSet/>
      <dgm:spPr/>
      <dgm:t>
        <a:bodyPr/>
        <a:lstStyle/>
        <a:p>
          <a:endParaRPr lang="en-US"/>
        </a:p>
      </dgm:t>
    </dgm:pt>
    <dgm:pt modelId="{08E46528-147D-4346-BCC0-70324BA5E1F8}">
      <dgm:prSet custT="1"/>
      <dgm:spPr>
        <a:solidFill>
          <a:schemeClr val="accent4">
            <a:lumMod val="75000"/>
            <a:alpha val="90000"/>
          </a:schemeClr>
        </a:solidFill>
      </dgm:spPr>
      <dgm:t>
        <a:bodyPr/>
        <a:lstStyle/>
        <a:p>
          <a:pPr marL="0">
            <a:lnSpc>
              <a:spcPct val="100000"/>
            </a:lnSpc>
            <a:buNone/>
          </a:pPr>
          <a:endParaRPr lang="en-US" sz="1600" b="0" i="0" dirty="0">
            <a:latin typeface="Bodoni MT" panose="02070603080606020203" pitchFamily="18" charset="77"/>
          </a:endParaRPr>
        </a:p>
      </dgm:t>
    </dgm:pt>
    <dgm:pt modelId="{99B18E06-052F-0044-8B17-8861CD2B3DAC}" type="parTrans" cxnId="{D750FE9E-CAF2-3744-8E28-91AED0B647FF}">
      <dgm:prSet/>
      <dgm:spPr/>
      <dgm:t>
        <a:bodyPr/>
        <a:lstStyle/>
        <a:p>
          <a:endParaRPr lang="en-US"/>
        </a:p>
      </dgm:t>
    </dgm:pt>
    <dgm:pt modelId="{CDCFA4BD-EC6D-8048-83A9-5324C42123B7}" type="sibTrans" cxnId="{D750FE9E-CAF2-3744-8E28-91AED0B647FF}">
      <dgm:prSet/>
      <dgm:spPr/>
      <dgm:t>
        <a:bodyPr/>
        <a:lstStyle/>
        <a:p>
          <a:endParaRPr lang="en-US"/>
        </a:p>
      </dgm:t>
    </dgm:pt>
    <dgm:pt modelId="{7E4DE888-3B82-AE43-8B0E-5A19301532C3}">
      <dgm:prSet custT="1"/>
      <dgm:spPr>
        <a:solidFill>
          <a:schemeClr val="accent3">
            <a:lumMod val="75000"/>
            <a:alpha val="90000"/>
          </a:schemeClr>
        </a:solidFill>
      </dgm:spPr>
      <dgm:t>
        <a:bodyPr/>
        <a:lstStyle/>
        <a:p>
          <a:pPr marL="0">
            <a:lnSpc>
              <a:spcPct val="100000"/>
            </a:lnSpc>
            <a:buNone/>
          </a:pPr>
          <a:endParaRPr lang="en-US" sz="1600" b="0" i="0" dirty="0">
            <a:latin typeface="Bodoni MT" panose="02070603080606020203" pitchFamily="18" charset="77"/>
          </a:endParaRPr>
        </a:p>
      </dgm:t>
    </dgm:pt>
    <dgm:pt modelId="{EC31C39C-DFA1-0B4A-8E57-FF9F1785DFA1}" type="parTrans" cxnId="{DE6A98B7-50FB-BC4F-9EF1-2A0BD88E851F}">
      <dgm:prSet/>
      <dgm:spPr/>
      <dgm:t>
        <a:bodyPr/>
        <a:lstStyle/>
        <a:p>
          <a:endParaRPr lang="en-US"/>
        </a:p>
      </dgm:t>
    </dgm:pt>
    <dgm:pt modelId="{22077D35-A80F-4B48-A086-55C171AA7096}" type="sibTrans" cxnId="{DE6A98B7-50FB-BC4F-9EF1-2A0BD88E851F}">
      <dgm:prSet/>
      <dgm:spPr/>
      <dgm:t>
        <a:bodyPr/>
        <a:lstStyle/>
        <a:p>
          <a:endParaRPr lang="en-US"/>
        </a:p>
      </dgm:t>
    </dgm:pt>
    <dgm:pt modelId="{E875A899-E010-4D4D-8116-96337370C8CB}">
      <dgm:prSet custT="1"/>
      <dgm:spPr>
        <a:solidFill>
          <a:schemeClr val="bg2">
            <a:lumMod val="75000"/>
            <a:alpha val="90000"/>
          </a:schemeClr>
        </a:solidFill>
      </dgm:spPr>
      <dgm:t>
        <a:bodyPr/>
        <a:lstStyle/>
        <a:p>
          <a:pPr marL="0">
            <a:lnSpc>
              <a:spcPct val="100000"/>
            </a:lnSpc>
            <a:buNone/>
          </a:pPr>
          <a:endParaRPr lang="en-US" sz="1600" b="0" i="0" dirty="0">
            <a:latin typeface="Bodoni MT" panose="02070603080606020203" pitchFamily="18" charset="77"/>
          </a:endParaRPr>
        </a:p>
      </dgm:t>
    </dgm:pt>
    <dgm:pt modelId="{24ABA3B7-BFBC-164E-8523-6844A3D44C33}" type="parTrans" cxnId="{AA466DD1-5BDA-3E4C-B594-1A0E992FC90A}">
      <dgm:prSet/>
      <dgm:spPr/>
      <dgm:t>
        <a:bodyPr/>
        <a:lstStyle/>
        <a:p>
          <a:endParaRPr lang="en-US"/>
        </a:p>
      </dgm:t>
    </dgm:pt>
    <dgm:pt modelId="{171D40E9-F6C3-0443-9E2E-92143BC778B5}" type="sibTrans" cxnId="{AA466DD1-5BDA-3E4C-B594-1A0E992FC90A}">
      <dgm:prSet/>
      <dgm:spPr/>
      <dgm:t>
        <a:bodyPr/>
        <a:lstStyle/>
        <a:p>
          <a:endParaRPr lang="en-US"/>
        </a:p>
      </dgm:t>
    </dgm:pt>
    <dgm:pt modelId="{1AA29140-803E-C14F-83AD-77442ABE8C65}">
      <dgm:prSet custT="1"/>
      <dgm:spPr>
        <a:solidFill>
          <a:schemeClr val="accent6">
            <a:lumMod val="75000"/>
            <a:alpha val="90000"/>
          </a:schemeClr>
        </a:solidFill>
      </dgm:spPr>
      <dgm:t>
        <a:bodyPr/>
        <a:lstStyle/>
        <a:p>
          <a:pPr marL="0">
            <a:lnSpc>
              <a:spcPct val="100000"/>
            </a:lnSpc>
            <a:buNone/>
          </a:pPr>
          <a:endParaRPr lang="en-US" sz="1600" b="0" i="0" dirty="0">
            <a:latin typeface="Bodoni MT" panose="02070603080606020203" pitchFamily="18" charset="77"/>
          </a:endParaRPr>
        </a:p>
      </dgm:t>
    </dgm:pt>
    <dgm:pt modelId="{9996163B-E55B-8046-9BC4-3544A0AD9166}" type="parTrans" cxnId="{E33A27D8-9059-174B-B426-C1A01D3FF769}">
      <dgm:prSet/>
      <dgm:spPr/>
      <dgm:t>
        <a:bodyPr/>
        <a:lstStyle/>
        <a:p>
          <a:endParaRPr lang="en-US"/>
        </a:p>
      </dgm:t>
    </dgm:pt>
    <dgm:pt modelId="{EBCFBAB0-9BAA-2E4F-8ACD-D98DE81CD35D}" type="sibTrans" cxnId="{E33A27D8-9059-174B-B426-C1A01D3FF769}">
      <dgm:prSet/>
      <dgm:spPr/>
      <dgm:t>
        <a:bodyPr/>
        <a:lstStyle/>
        <a:p>
          <a:endParaRPr lang="en-US"/>
        </a:p>
      </dgm:t>
    </dgm:pt>
    <dgm:pt modelId="{4C9425F9-7D64-2646-9E7F-D47ED17CEFF2}" type="pres">
      <dgm:prSet presAssocID="{0DD8915E-DC14-41D6-9BB5-F49E1C265163}" presName="linearFlow" presStyleCnt="0">
        <dgm:presLayoutVars>
          <dgm:dir/>
          <dgm:animLvl val="lvl"/>
          <dgm:resizeHandles/>
        </dgm:presLayoutVars>
      </dgm:prSet>
      <dgm:spPr/>
    </dgm:pt>
    <dgm:pt modelId="{244446CE-89E0-8B40-A489-016B8E95285C}" type="pres">
      <dgm:prSet presAssocID="{CEA68BC1-0214-475A-AAEB-F2C106BEDF3D}" presName="compositeNode" presStyleCnt="0">
        <dgm:presLayoutVars>
          <dgm:bulletEnabled val="1"/>
        </dgm:presLayoutVars>
      </dgm:prSet>
      <dgm:spPr/>
    </dgm:pt>
    <dgm:pt modelId="{EC32CD1C-6103-8E4A-9A03-69F7EAC7A3DB}" type="pres">
      <dgm:prSet presAssocID="{CEA68BC1-0214-475A-AAEB-F2C106BEDF3D}" presName="image" presStyleLbl="fgImgPlace1" presStyleIdx="0" presStyleCnt="5"/>
      <dgm:spPr>
        <a:prstGeom prst="rect">
          <a:avLst/>
        </a:prstGeom>
        <a:solidFill>
          <a:schemeClr val="accent2">
            <a:lumMod val="50000"/>
          </a:schemeClr>
        </a:solidFill>
        <a:ln>
          <a:noFill/>
        </a:ln>
      </dgm:spPr>
    </dgm:pt>
    <dgm:pt modelId="{C42ACF7D-21CE-C842-AFA6-6CA2370C8B33}" type="pres">
      <dgm:prSet presAssocID="{CEA68BC1-0214-475A-AAEB-F2C106BEDF3D}" presName="childNode" presStyleLbl="node1" presStyleIdx="0" presStyleCnt="5" custScaleY="92538" custLinFactNeighborY="-4650">
        <dgm:presLayoutVars>
          <dgm:bulletEnabled val="1"/>
        </dgm:presLayoutVars>
      </dgm:prSet>
      <dgm:spPr/>
    </dgm:pt>
    <dgm:pt modelId="{E42D2D53-71FB-854F-B3C1-4EFD99608C43}" type="pres">
      <dgm:prSet presAssocID="{CEA68BC1-0214-475A-AAEB-F2C106BEDF3D}" presName="parentNode" presStyleLbl="revTx" presStyleIdx="0" presStyleCnt="5">
        <dgm:presLayoutVars>
          <dgm:chMax val="0"/>
          <dgm:bulletEnabled val="1"/>
        </dgm:presLayoutVars>
      </dgm:prSet>
      <dgm:spPr/>
    </dgm:pt>
    <dgm:pt modelId="{61A2F701-1773-814F-AD45-DE9420640DBE}" type="pres">
      <dgm:prSet presAssocID="{D52D63DB-7300-43C9-9B4D-DCAB119753ED}" presName="sibTrans" presStyleCnt="0"/>
      <dgm:spPr/>
    </dgm:pt>
    <dgm:pt modelId="{1A4D0137-8D6F-9B4F-A8FB-E883C1DE50F1}" type="pres">
      <dgm:prSet presAssocID="{57B30C7E-2C98-474C-972A-4A9F013596F6}" presName="compositeNode" presStyleCnt="0">
        <dgm:presLayoutVars>
          <dgm:bulletEnabled val="1"/>
        </dgm:presLayoutVars>
      </dgm:prSet>
      <dgm:spPr/>
    </dgm:pt>
    <dgm:pt modelId="{DB6970E7-446E-BD43-B80B-60871D41B8A1}" type="pres">
      <dgm:prSet presAssocID="{57B30C7E-2C98-474C-972A-4A9F013596F6}" presName="image" presStyleLbl="fgImgPlace1" presStyleIdx="1" presStyleCnt="5"/>
      <dgm:spPr>
        <a:solidFill>
          <a:schemeClr val="accent3">
            <a:lumMod val="50000"/>
          </a:schemeClr>
        </a:solidFill>
        <a:ln>
          <a:noFill/>
        </a:ln>
      </dgm:spPr>
    </dgm:pt>
    <dgm:pt modelId="{FB1129E9-2E26-EE4A-AC68-89355DB63584}" type="pres">
      <dgm:prSet presAssocID="{57B30C7E-2C98-474C-972A-4A9F013596F6}" presName="childNode" presStyleLbl="node1" presStyleIdx="1" presStyleCnt="5" custScaleY="92538" custLinFactNeighborY="-4650">
        <dgm:presLayoutVars>
          <dgm:bulletEnabled val="1"/>
        </dgm:presLayoutVars>
      </dgm:prSet>
      <dgm:spPr/>
    </dgm:pt>
    <dgm:pt modelId="{A87CC273-2BD5-3244-8847-3F14FA643771}" type="pres">
      <dgm:prSet presAssocID="{57B30C7E-2C98-474C-972A-4A9F013596F6}" presName="parentNode" presStyleLbl="revTx" presStyleIdx="1" presStyleCnt="5">
        <dgm:presLayoutVars>
          <dgm:chMax val="0"/>
          <dgm:bulletEnabled val="1"/>
        </dgm:presLayoutVars>
      </dgm:prSet>
      <dgm:spPr/>
    </dgm:pt>
    <dgm:pt modelId="{6F93522C-FFF8-DB4C-B600-E76A472F0E89}" type="pres">
      <dgm:prSet presAssocID="{7F14057D-1A20-4F64-A110-C77AC5F00602}" presName="sibTrans" presStyleCnt="0"/>
      <dgm:spPr/>
    </dgm:pt>
    <dgm:pt modelId="{1A715E79-F3AC-DE48-98DC-BB466A8E9836}" type="pres">
      <dgm:prSet presAssocID="{0A954AA6-C6B0-4271-8792-CCCE30CE7D69}" presName="compositeNode" presStyleCnt="0">
        <dgm:presLayoutVars>
          <dgm:bulletEnabled val="1"/>
        </dgm:presLayoutVars>
      </dgm:prSet>
      <dgm:spPr/>
    </dgm:pt>
    <dgm:pt modelId="{6CF6E220-A42F-9F4D-9F70-EB7BFE4F60A8}" type="pres">
      <dgm:prSet presAssocID="{0A954AA6-C6B0-4271-8792-CCCE30CE7D69}" presName="image" presStyleLbl="fgImgPlace1" presStyleIdx="2" presStyleCnt="5"/>
      <dgm:spPr>
        <a:solidFill>
          <a:schemeClr val="accent4">
            <a:lumMod val="50000"/>
          </a:schemeClr>
        </a:solidFill>
        <a:ln>
          <a:noFill/>
        </a:ln>
      </dgm:spPr>
    </dgm:pt>
    <dgm:pt modelId="{0544738A-4D9B-8B4A-8E09-0A2AD44EAB55}" type="pres">
      <dgm:prSet presAssocID="{0A954AA6-C6B0-4271-8792-CCCE30CE7D69}" presName="childNode" presStyleLbl="node1" presStyleIdx="2" presStyleCnt="5" custScaleY="92538" custLinFactNeighborY="-4650">
        <dgm:presLayoutVars>
          <dgm:bulletEnabled val="1"/>
        </dgm:presLayoutVars>
      </dgm:prSet>
      <dgm:spPr/>
    </dgm:pt>
    <dgm:pt modelId="{EA8D0380-CC0E-024C-92A1-DC637FB17976}" type="pres">
      <dgm:prSet presAssocID="{0A954AA6-C6B0-4271-8792-CCCE30CE7D69}" presName="parentNode" presStyleLbl="revTx" presStyleIdx="2" presStyleCnt="5">
        <dgm:presLayoutVars>
          <dgm:chMax val="0"/>
          <dgm:bulletEnabled val="1"/>
        </dgm:presLayoutVars>
      </dgm:prSet>
      <dgm:spPr/>
    </dgm:pt>
    <dgm:pt modelId="{688EB88A-B56F-9444-AFF2-0084DB12BCE4}" type="pres">
      <dgm:prSet presAssocID="{7635DF39-FFCE-4F67-A43A-C3F7B847830D}" presName="sibTrans" presStyleCnt="0"/>
      <dgm:spPr/>
    </dgm:pt>
    <dgm:pt modelId="{190606F8-AE7F-5C4E-982A-324C4A19E486}" type="pres">
      <dgm:prSet presAssocID="{1E1BD5C7-7E98-4E9C-980A-6231C710F86D}" presName="compositeNode" presStyleCnt="0">
        <dgm:presLayoutVars>
          <dgm:bulletEnabled val="1"/>
        </dgm:presLayoutVars>
      </dgm:prSet>
      <dgm:spPr/>
    </dgm:pt>
    <dgm:pt modelId="{FDF0BD95-1B70-DB43-AE1B-E9257FB872D9}" type="pres">
      <dgm:prSet presAssocID="{1E1BD5C7-7E98-4E9C-980A-6231C710F86D}" presName="image" presStyleLbl="fgImgPlace1" presStyleIdx="3" presStyleCnt="5"/>
      <dgm:spPr>
        <a:solidFill>
          <a:schemeClr val="bg2">
            <a:lumMod val="50000"/>
          </a:schemeClr>
        </a:solidFill>
        <a:ln>
          <a:noFill/>
        </a:ln>
      </dgm:spPr>
    </dgm:pt>
    <dgm:pt modelId="{2F7D9DAC-A22B-EF4A-95AA-7545855E7DA1}" type="pres">
      <dgm:prSet presAssocID="{1E1BD5C7-7E98-4E9C-980A-6231C710F86D}" presName="childNode" presStyleLbl="node1" presStyleIdx="3" presStyleCnt="5" custScaleY="92538" custLinFactNeighborX="-629" custLinFactNeighborY="-4327">
        <dgm:presLayoutVars>
          <dgm:bulletEnabled val="1"/>
        </dgm:presLayoutVars>
      </dgm:prSet>
      <dgm:spPr/>
    </dgm:pt>
    <dgm:pt modelId="{9B8DF5E3-0DA1-8247-A7D3-3BEC651E4C7E}" type="pres">
      <dgm:prSet presAssocID="{1E1BD5C7-7E98-4E9C-980A-6231C710F86D}" presName="parentNode" presStyleLbl="revTx" presStyleIdx="3" presStyleCnt="5">
        <dgm:presLayoutVars>
          <dgm:chMax val="0"/>
          <dgm:bulletEnabled val="1"/>
        </dgm:presLayoutVars>
      </dgm:prSet>
      <dgm:spPr/>
    </dgm:pt>
    <dgm:pt modelId="{FF16E4B8-9404-F547-92EF-493BAB349E43}" type="pres">
      <dgm:prSet presAssocID="{BDC49242-DD3A-494A-A4AF-E750AD6D3DAB}" presName="sibTrans" presStyleCnt="0"/>
      <dgm:spPr/>
    </dgm:pt>
    <dgm:pt modelId="{6105AEB7-0728-3C4E-99FA-400BA8F15D80}" type="pres">
      <dgm:prSet presAssocID="{13416990-6629-4AE4-B0B2-7DE8418884DB}" presName="compositeNode" presStyleCnt="0">
        <dgm:presLayoutVars>
          <dgm:bulletEnabled val="1"/>
        </dgm:presLayoutVars>
      </dgm:prSet>
      <dgm:spPr/>
    </dgm:pt>
    <dgm:pt modelId="{5B940741-26B1-D34D-A59D-2B9F319A0519}" type="pres">
      <dgm:prSet presAssocID="{13416990-6629-4AE4-B0B2-7DE8418884DB}" presName="image" presStyleLbl="fgImgPlace1" presStyleIdx="4" presStyleCnt="5"/>
      <dgm:spPr>
        <a:solidFill>
          <a:schemeClr val="accent6">
            <a:lumMod val="50000"/>
          </a:schemeClr>
        </a:solidFill>
        <a:ln>
          <a:noFill/>
        </a:ln>
      </dgm:spPr>
    </dgm:pt>
    <dgm:pt modelId="{1CD02B52-7AAB-824B-8167-87ED29CB8B53}" type="pres">
      <dgm:prSet presAssocID="{13416990-6629-4AE4-B0B2-7DE8418884DB}" presName="childNode" presStyleLbl="node1" presStyleIdx="4" presStyleCnt="5" custScaleY="92538" custLinFactNeighborY="-4650">
        <dgm:presLayoutVars>
          <dgm:bulletEnabled val="1"/>
        </dgm:presLayoutVars>
      </dgm:prSet>
      <dgm:spPr/>
    </dgm:pt>
    <dgm:pt modelId="{2D7A0D9A-A8D1-0B47-A497-E19ECC63F4B1}" type="pres">
      <dgm:prSet presAssocID="{13416990-6629-4AE4-B0B2-7DE8418884DB}" presName="parentNode" presStyleLbl="revTx" presStyleIdx="4" presStyleCnt="5">
        <dgm:presLayoutVars>
          <dgm:chMax val="0"/>
          <dgm:bulletEnabled val="1"/>
        </dgm:presLayoutVars>
      </dgm:prSet>
      <dgm:spPr/>
    </dgm:pt>
  </dgm:ptLst>
  <dgm:cxnLst>
    <dgm:cxn modelId="{00DD2E02-10AE-F341-818B-70D75BC0744E}" type="presOf" srcId="{6E78410F-604C-43A6-A991-1F6A0685C76E}" destId="{C42ACF7D-21CE-C842-AFA6-6CA2370C8B33}" srcOrd="0" destOrd="0" presId="urn:microsoft.com/office/officeart/2005/8/layout/hList2"/>
    <dgm:cxn modelId="{37302112-2804-D546-9E47-2E5EAFA164C0}" type="presOf" srcId="{13416990-6629-4AE4-B0B2-7DE8418884DB}" destId="{2D7A0D9A-A8D1-0B47-A497-E19ECC63F4B1}" srcOrd="0" destOrd="0" presId="urn:microsoft.com/office/officeart/2005/8/layout/hList2"/>
    <dgm:cxn modelId="{4A7F6715-186E-49A7-B901-131CC9610C6D}" srcId="{0DD8915E-DC14-41D6-9BB5-F49E1C265163}" destId="{CEA68BC1-0214-475A-AAEB-F2C106BEDF3D}" srcOrd="0" destOrd="0" parTransId="{D39F5498-D166-4D4F-959E-220D13F281F2}" sibTransId="{D52D63DB-7300-43C9-9B4D-DCAB119753ED}"/>
    <dgm:cxn modelId="{13126A2F-129D-4762-93CF-9798949EB589}" srcId="{0DD8915E-DC14-41D6-9BB5-F49E1C265163}" destId="{57B30C7E-2C98-474C-972A-4A9F013596F6}" srcOrd="1" destOrd="0" parTransId="{3C56CB1B-7905-41E8-90E6-A55A14BA7821}" sibTransId="{7F14057D-1A20-4F64-A110-C77AC5F00602}"/>
    <dgm:cxn modelId="{BE908930-A433-824A-89D8-1BF4174F1D46}" type="presOf" srcId="{08E46528-147D-4346-BCC0-70324BA5E1F8}" destId="{0544738A-4D9B-8B4A-8E09-0A2AD44EAB55}" srcOrd="0" destOrd="1" presId="urn:microsoft.com/office/officeart/2005/8/layout/hList2"/>
    <dgm:cxn modelId="{61DE8435-87FC-4ED8-A1D9-A0E36224C192}" srcId="{0DD8915E-DC14-41D6-9BB5-F49E1C265163}" destId="{0A954AA6-C6B0-4271-8792-CCCE30CE7D69}" srcOrd="2" destOrd="0" parTransId="{81CA91A9-12C9-4000-A833-6528B617CCA1}" sibTransId="{7635DF39-FFCE-4F67-A43A-C3F7B847830D}"/>
    <dgm:cxn modelId="{C1619838-3503-BB47-9679-0ED1414548B2}" type="presOf" srcId="{1E1BD5C7-7E98-4E9C-980A-6231C710F86D}" destId="{9B8DF5E3-0DA1-8247-A7D3-3BEC651E4C7E}" srcOrd="0" destOrd="0" presId="urn:microsoft.com/office/officeart/2005/8/layout/hList2"/>
    <dgm:cxn modelId="{DA65D739-98AB-49B5-B28F-78D06B43157F}" srcId="{1E1BD5C7-7E98-4E9C-980A-6231C710F86D}" destId="{A0B60079-4AAF-49AC-8F08-8A2DFAEE29DB}" srcOrd="0" destOrd="0" parTransId="{94E190C2-DE76-4E92-9B8B-12C8AC85398D}" sibTransId="{B3783AFC-A7BD-4A0E-8A53-49FBB33EB50F}"/>
    <dgm:cxn modelId="{0777763A-2AFA-004E-AEC9-957B33DAC605}" type="presOf" srcId="{8FE81FEC-2664-411F-AEB3-065F29F52751}" destId="{1CD02B52-7AAB-824B-8167-87ED29CB8B53}" srcOrd="0" destOrd="0" presId="urn:microsoft.com/office/officeart/2005/8/layout/hList2"/>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35820D43-55DF-F341-87CF-77480C295F5E}" type="presOf" srcId="{87DB265E-BC04-6A42-A59E-1151012D820B}" destId="{C42ACF7D-21CE-C842-AFA6-6CA2370C8B33}" srcOrd="0" destOrd="1" presId="urn:microsoft.com/office/officeart/2005/8/layout/hList2"/>
    <dgm:cxn modelId="{D5769B6B-9624-AE48-A048-D9C8B697C046}" type="presOf" srcId="{838BD54C-88AD-40D7-AF5F-AB65EB0898A5}" destId="{0544738A-4D9B-8B4A-8E09-0A2AD44EAB55}" srcOrd="0" destOrd="0" presId="urn:microsoft.com/office/officeart/2005/8/layout/hList2"/>
    <dgm:cxn modelId="{A26D6F74-12E6-1242-BDAD-72A181784AD1}" type="presOf" srcId="{B45FF3C1-5A75-4E4C-B2B6-84B0FAC421C2}" destId="{FB1129E9-2E26-EE4A-AC68-89355DB63584}" srcOrd="0" destOrd="0" presId="urn:microsoft.com/office/officeart/2005/8/layout/hList2"/>
    <dgm:cxn modelId="{61F77B57-9D6B-4640-8CEC-39A6A2C9DE90}" type="presOf" srcId="{E875A899-E010-4D4D-8116-96337370C8CB}" destId="{2F7D9DAC-A22B-EF4A-95AA-7545855E7DA1}" srcOrd="0" destOrd="1" presId="urn:microsoft.com/office/officeart/2005/8/layout/hList2"/>
    <dgm:cxn modelId="{B76AF957-D6B3-6340-B67B-FC99C23DD3D7}" type="presOf" srcId="{A0B60079-4AAF-49AC-8F08-8A2DFAEE29DB}" destId="{2F7D9DAC-A22B-EF4A-95AA-7545855E7DA1}" srcOrd="0" destOrd="0" presId="urn:microsoft.com/office/officeart/2005/8/layout/hList2"/>
    <dgm:cxn modelId="{E6E94786-140A-4645-ACBD-B11A56308E02}" srcId="{CEA68BC1-0214-475A-AAEB-F2C106BEDF3D}" destId="{6E78410F-604C-43A6-A991-1F6A0685C76E}" srcOrd="0" destOrd="0" parTransId="{B87758DC-95B9-415D-8FA2-3A592F03EEB6}" sibTransId="{81ADE71D-3BBC-45B9-8FE7-89C53F21FB8E}"/>
    <dgm:cxn modelId="{202E0A88-85A5-0F49-9921-CA02EE057888}" srcId="{CEA68BC1-0214-475A-AAEB-F2C106BEDF3D}" destId="{87DB265E-BC04-6A42-A59E-1151012D820B}" srcOrd="1" destOrd="0" parTransId="{3BCE3EE6-8322-9E46-B80C-D56CA71CB6A3}" sibTransId="{ECDADFC2-F2DD-7A45-A531-D168CDCEF432}"/>
    <dgm:cxn modelId="{677BBF89-4A8E-CE49-BB0A-4901C300516C}" type="presOf" srcId="{57B30C7E-2C98-474C-972A-4A9F013596F6}" destId="{A87CC273-2BD5-3244-8847-3F14FA643771}" srcOrd="0" destOrd="0" presId="urn:microsoft.com/office/officeart/2005/8/layout/hList2"/>
    <dgm:cxn modelId="{06AEDB8E-FD8C-8449-8C24-B6C830E571EE}" type="presOf" srcId="{0A954AA6-C6B0-4271-8792-CCCE30CE7D69}" destId="{EA8D0380-CC0E-024C-92A1-DC637FB17976}" srcOrd="0" destOrd="0" presId="urn:microsoft.com/office/officeart/2005/8/layout/hList2"/>
    <dgm:cxn modelId="{D750FE9E-CAF2-3744-8E28-91AED0B647FF}" srcId="{0A954AA6-C6B0-4271-8792-CCCE30CE7D69}" destId="{08E46528-147D-4346-BCC0-70324BA5E1F8}" srcOrd="1" destOrd="0" parTransId="{99B18E06-052F-0044-8B17-8861CD2B3DAC}" sibTransId="{CDCFA4BD-EC6D-8048-83A9-5324C42123B7}"/>
    <dgm:cxn modelId="{924A55A8-CA65-D547-922E-B3E98BC18A2C}" type="presOf" srcId="{0DD8915E-DC14-41D6-9BB5-F49E1C265163}" destId="{4C9425F9-7D64-2646-9E7F-D47ED17CEFF2}" srcOrd="0" destOrd="0" presId="urn:microsoft.com/office/officeart/2005/8/layout/hList2"/>
    <dgm:cxn modelId="{AF9D33AA-FA40-D346-92BD-230D1187DB2B}" type="presOf" srcId="{7E4DE888-3B82-AE43-8B0E-5A19301532C3}" destId="{FB1129E9-2E26-EE4A-AC68-89355DB63584}" srcOrd="0" destOrd="1" presId="urn:microsoft.com/office/officeart/2005/8/layout/hList2"/>
    <dgm:cxn modelId="{DE6A98B7-50FB-BC4F-9EF1-2A0BD88E851F}" srcId="{57B30C7E-2C98-474C-972A-4A9F013596F6}" destId="{7E4DE888-3B82-AE43-8B0E-5A19301532C3}" srcOrd="1" destOrd="0" parTransId="{EC31C39C-DFA1-0B4A-8E57-FF9F1785DFA1}" sibTransId="{22077D35-A80F-4B48-A086-55C171AA7096}"/>
    <dgm:cxn modelId="{D6AF6FC0-4B56-4246-AC09-69D41F1CFC6B}" srcId="{57B30C7E-2C98-474C-972A-4A9F013596F6}" destId="{B45FF3C1-5A75-4E4C-B2B6-84B0FAC421C2}" srcOrd="0" destOrd="0" parTransId="{34A81C80-FF70-48EA-B442-BDB1EF403754}" sibTransId="{5B9815BA-8A8F-4251-B182-AD39A4FE26DD}"/>
    <dgm:cxn modelId="{AA466DD1-5BDA-3E4C-B594-1A0E992FC90A}" srcId="{1E1BD5C7-7E98-4E9C-980A-6231C710F86D}" destId="{E875A899-E010-4D4D-8116-96337370C8CB}" srcOrd="1" destOrd="0" parTransId="{24ABA3B7-BFBC-164E-8523-6844A3D44C33}" sibTransId="{171D40E9-F6C3-0443-9E2E-92143BC778B5}"/>
    <dgm:cxn modelId="{E33A27D8-9059-174B-B426-C1A01D3FF769}" srcId="{13416990-6629-4AE4-B0B2-7DE8418884DB}" destId="{1AA29140-803E-C14F-83AD-77442ABE8C65}" srcOrd="1" destOrd="0" parTransId="{9996163B-E55B-8046-9BC4-3544A0AD9166}" sibTransId="{EBCFBAB0-9BAA-2E4F-8ACD-D98DE81CD35D}"/>
    <dgm:cxn modelId="{F121F6F0-7755-CF4F-A411-46E6C446A35E}" type="presOf" srcId="{CEA68BC1-0214-475A-AAEB-F2C106BEDF3D}" destId="{E42D2D53-71FB-854F-B3C1-4EFD99608C43}" srcOrd="0" destOrd="0" presId="urn:microsoft.com/office/officeart/2005/8/layout/hList2"/>
    <dgm:cxn modelId="{8CF5DAF1-D747-5F42-8025-581CF4D1AD62}" type="presOf" srcId="{1AA29140-803E-C14F-83AD-77442ABE8C65}" destId="{1CD02B52-7AAB-824B-8167-87ED29CB8B53}" srcOrd="0" destOrd="1" presId="urn:microsoft.com/office/officeart/2005/8/layout/hList2"/>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781BD105-3F98-9247-85FC-811B8ACD33EE}" type="presParOf" srcId="{4C9425F9-7D64-2646-9E7F-D47ED17CEFF2}" destId="{244446CE-89E0-8B40-A489-016B8E95285C}" srcOrd="0" destOrd="0" presId="urn:microsoft.com/office/officeart/2005/8/layout/hList2"/>
    <dgm:cxn modelId="{CE46F757-A7C4-334D-A2FD-41951451CB94}" type="presParOf" srcId="{244446CE-89E0-8B40-A489-016B8E95285C}" destId="{EC32CD1C-6103-8E4A-9A03-69F7EAC7A3DB}" srcOrd="0" destOrd="0" presId="urn:microsoft.com/office/officeart/2005/8/layout/hList2"/>
    <dgm:cxn modelId="{E91C9B7B-F205-F74D-887B-45FEF2440652}" type="presParOf" srcId="{244446CE-89E0-8B40-A489-016B8E95285C}" destId="{C42ACF7D-21CE-C842-AFA6-6CA2370C8B33}" srcOrd="1" destOrd="0" presId="urn:microsoft.com/office/officeart/2005/8/layout/hList2"/>
    <dgm:cxn modelId="{CD8F8105-A32F-3E49-AA93-55F28CD2356B}" type="presParOf" srcId="{244446CE-89E0-8B40-A489-016B8E95285C}" destId="{E42D2D53-71FB-854F-B3C1-4EFD99608C43}" srcOrd="2" destOrd="0" presId="urn:microsoft.com/office/officeart/2005/8/layout/hList2"/>
    <dgm:cxn modelId="{5D336FE6-08FF-284E-B27F-490A195C9F07}" type="presParOf" srcId="{4C9425F9-7D64-2646-9E7F-D47ED17CEFF2}" destId="{61A2F701-1773-814F-AD45-DE9420640DBE}" srcOrd="1" destOrd="0" presId="urn:microsoft.com/office/officeart/2005/8/layout/hList2"/>
    <dgm:cxn modelId="{02D40C8A-DFC6-3242-A063-8B8990E4FC0B}" type="presParOf" srcId="{4C9425F9-7D64-2646-9E7F-D47ED17CEFF2}" destId="{1A4D0137-8D6F-9B4F-A8FB-E883C1DE50F1}" srcOrd="2" destOrd="0" presId="urn:microsoft.com/office/officeart/2005/8/layout/hList2"/>
    <dgm:cxn modelId="{498719E2-3EFF-104A-BADD-01FAB34C2ACE}" type="presParOf" srcId="{1A4D0137-8D6F-9B4F-A8FB-E883C1DE50F1}" destId="{DB6970E7-446E-BD43-B80B-60871D41B8A1}" srcOrd="0" destOrd="0" presId="urn:microsoft.com/office/officeart/2005/8/layout/hList2"/>
    <dgm:cxn modelId="{41E56895-6CA3-5C47-BF18-5C308B32278B}" type="presParOf" srcId="{1A4D0137-8D6F-9B4F-A8FB-E883C1DE50F1}" destId="{FB1129E9-2E26-EE4A-AC68-89355DB63584}" srcOrd="1" destOrd="0" presId="urn:microsoft.com/office/officeart/2005/8/layout/hList2"/>
    <dgm:cxn modelId="{A867DAE9-20CE-C942-AD25-7C8FFEA07ECA}" type="presParOf" srcId="{1A4D0137-8D6F-9B4F-A8FB-E883C1DE50F1}" destId="{A87CC273-2BD5-3244-8847-3F14FA643771}" srcOrd="2" destOrd="0" presId="urn:microsoft.com/office/officeart/2005/8/layout/hList2"/>
    <dgm:cxn modelId="{5855BC0B-F469-884D-92C7-2C0AAA5E9A52}" type="presParOf" srcId="{4C9425F9-7D64-2646-9E7F-D47ED17CEFF2}" destId="{6F93522C-FFF8-DB4C-B600-E76A472F0E89}" srcOrd="3" destOrd="0" presId="urn:microsoft.com/office/officeart/2005/8/layout/hList2"/>
    <dgm:cxn modelId="{554B2332-DB9A-8A42-8361-A93FCA2969C6}" type="presParOf" srcId="{4C9425F9-7D64-2646-9E7F-D47ED17CEFF2}" destId="{1A715E79-F3AC-DE48-98DC-BB466A8E9836}" srcOrd="4" destOrd="0" presId="urn:microsoft.com/office/officeart/2005/8/layout/hList2"/>
    <dgm:cxn modelId="{83A8E2D8-C5EA-D343-8A0A-0001F9CBEDB0}" type="presParOf" srcId="{1A715E79-F3AC-DE48-98DC-BB466A8E9836}" destId="{6CF6E220-A42F-9F4D-9F70-EB7BFE4F60A8}" srcOrd="0" destOrd="0" presId="urn:microsoft.com/office/officeart/2005/8/layout/hList2"/>
    <dgm:cxn modelId="{B02592E0-F484-D74F-BF84-832499E3CB65}" type="presParOf" srcId="{1A715E79-F3AC-DE48-98DC-BB466A8E9836}" destId="{0544738A-4D9B-8B4A-8E09-0A2AD44EAB55}" srcOrd="1" destOrd="0" presId="urn:microsoft.com/office/officeart/2005/8/layout/hList2"/>
    <dgm:cxn modelId="{F127EAAD-7F30-8947-B8F0-3D3EB369541B}" type="presParOf" srcId="{1A715E79-F3AC-DE48-98DC-BB466A8E9836}" destId="{EA8D0380-CC0E-024C-92A1-DC637FB17976}" srcOrd="2" destOrd="0" presId="urn:microsoft.com/office/officeart/2005/8/layout/hList2"/>
    <dgm:cxn modelId="{0A421755-4E36-F14F-B51C-8A4440DD7CA6}" type="presParOf" srcId="{4C9425F9-7D64-2646-9E7F-D47ED17CEFF2}" destId="{688EB88A-B56F-9444-AFF2-0084DB12BCE4}" srcOrd="5" destOrd="0" presId="urn:microsoft.com/office/officeart/2005/8/layout/hList2"/>
    <dgm:cxn modelId="{076A413C-B1D5-2F4F-8B94-CBB0A82B5FD7}" type="presParOf" srcId="{4C9425F9-7D64-2646-9E7F-D47ED17CEFF2}" destId="{190606F8-AE7F-5C4E-982A-324C4A19E486}" srcOrd="6" destOrd="0" presId="urn:microsoft.com/office/officeart/2005/8/layout/hList2"/>
    <dgm:cxn modelId="{577A11F3-743D-4648-8CF0-30EAA5A6DDB0}" type="presParOf" srcId="{190606F8-AE7F-5C4E-982A-324C4A19E486}" destId="{FDF0BD95-1B70-DB43-AE1B-E9257FB872D9}" srcOrd="0" destOrd="0" presId="urn:microsoft.com/office/officeart/2005/8/layout/hList2"/>
    <dgm:cxn modelId="{8FB860D7-718E-B44C-92F9-3E39A3B8041D}" type="presParOf" srcId="{190606F8-AE7F-5C4E-982A-324C4A19E486}" destId="{2F7D9DAC-A22B-EF4A-95AA-7545855E7DA1}" srcOrd="1" destOrd="0" presId="urn:microsoft.com/office/officeart/2005/8/layout/hList2"/>
    <dgm:cxn modelId="{2F1825DC-590C-D847-8C07-391AD03B5E0B}" type="presParOf" srcId="{190606F8-AE7F-5C4E-982A-324C4A19E486}" destId="{9B8DF5E3-0DA1-8247-A7D3-3BEC651E4C7E}" srcOrd="2" destOrd="0" presId="urn:microsoft.com/office/officeart/2005/8/layout/hList2"/>
    <dgm:cxn modelId="{D633F928-5D51-794A-AD2E-864858EACCB7}" type="presParOf" srcId="{4C9425F9-7D64-2646-9E7F-D47ED17CEFF2}" destId="{FF16E4B8-9404-F547-92EF-493BAB349E43}" srcOrd="7" destOrd="0" presId="urn:microsoft.com/office/officeart/2005/8/layout/hList2"/>
    <dgm:cxn modelId="{420796B7-42E2-F740-ABF6-F959FDBF1B2C}" type="presParOf" srcId="{4C9425F9-7D64-2646-9E7F-D47ED17CEFF2}" destId="{6105AEB7-0728-3C4E-99FA-400BA8F15D80}" srcOrd="8" destOrd="0" presId="urn:microsoft.com/office/officeart/2005/8/layout/hList2"/>
    <dgm:cxn modelId="{4545E8F8-4389-B34B-80AE-6C21C5473C34}" type="presParOf" srcId="{6105AEB7-0728-3C4E-99FA-400BA8F15D80}" destId="{5B940741-26B1-D34D-A59D-2B9F319A0519}" srcOrd="0" destOrd="0" presId="urn:microsoft.com/office/officeart/2005/8/layout/hList2"/>
    <dgm:cxn modelId="{ADFC1C8A-2D3A-294B-8CF9-DD815372CC0D}" type="presParOf" srcId="{6105AEB7-0728-3C4E-99FA-400BA8F15D80}" destId="{1CD02B52-7AAB-824B-8167-87ED29CB8B53}" srcOrd="1" destOrd="0" presId="urn:microsoft.com/office/officeart/2005/8/layout/hList2"/>
    <dgm:cxn modelId="{42ECE1C3-21D3-5640-A318-32BD8231A785}" type="presParOf" srcId="{6105AEB7-0728-3C4E-99FA-400BA8F15D80}" destId="{2D7A0D9A-A8D1-0B47-A497-E19ECC63F4B1}"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2" qsCatId="simple" csTypeId="urn:microsoft.com/office/officeart/2005/8/colors/colorful1" csCatId="colorful" phldr="1"/>
      <dgm:spPr/>
      <dgm:t>
        <a:bodyPr/>
        <a:lstStyle/>
        <a:p>
          <a:endParaRPr lang="en-US"/>
        </a:p>
      </dgm:t>
    </dgm:pt>
    <dgm:pt modelId="{DF1ABFB3-B399-406F-91BD-DCDF9A38526B}">
      <dgm:prSet phldrT="[Text]" phldr="0"/>
      <dgm:spPr/>
      <dgm:t>
        <a:bodyPr/>
        <a:lstStyle/>
        <a:p>
          <a:endParaRPr lang="en-US" b="1" dirty="0">
            <a:latin typeface="Bodoni MT" panose="02070603080606020203" pitchFamily="18" charset="77"/>
          </a:endParaRPr>
        </a:p>
      </dgm:t>
    </dgm:pt>
    <dgm:pt modelId="{78CB0E27-958C-4066-A189-8B36505E8204}" type="parTrans" cxnId="{15319551-A9EA-462E-845B-E5251E84291F}">
      <dgm:prSet/>
      <dgm:spPr/>
      <dgm:t>
        <a:bodyPr/>
        <a:lstStyle/>
        <a:p>
          <a:endParaRPr lang="en-US"/>
        </a:p>
      </dgm:t>
    </dgm:pt>
    <dgm:pt modelId="{70E4A1D3-514E-4327-991D-5CC9C6B41885}" type="sibTrans" cxnId="{15319551-A9EA-462E-845B-E5251E84291F}">
      <dgm:prSet/>
      <dgm:spPr/>
      <dgm:t>
        <a:bodyPr/>
        <a:lstStyle/>
        <a:p>
          <a:endParaRPr lang="en-US"/>
        </a:p>
      </dgm:t>
    </dgm:pt>
    <dgm:pt modelId="{58FF46FB-368D-4E9C-A650-0513B8879DA8}">
      <dgm:prSet custT="1"/>
      <dgm:spPr/>
      <dgm:t>
        <a:bodyPr/>
        <a:lstStyle/>
        <a:p>
          <a:pPr>
            <a:defRPr b="1"/>
          </a:pPr>
          <a:r>
            <a:rPr lang="en-US" sz="1400" b="0" dirty="0">
              <a:solidFill>
                <a:schemeClr val="accent2">
                  <a:lumMod val="50000"/>
                </a:schemeClr>
              </a:solidFill>
              <a:latin typeface="Avenir Next LT Pro" panose="020B0504020202020204" pitchFamily="34" charset="77"/>
            </a:rPr>
            <a:t>Bar Chart</a:t>
          </a:r>
        </a:p>
      </dgm:t>
    </dgm:pt>
    <dgm:pt modelId="{11DFA284-5E99-474D-BF05-364A45269DC7}" type="parTrans" cxnId="{C5645B39-CB65-4A0A-B369-E455C3B827C3}">
      <dgm:prSet/>
      <dgm:spPr/>
      <dgm:t>
        <a:bodyPr/>
        <a:lstStyle/>
        <a:p>
          <a:endParaRPr lang="en-US"/>
        </a:p>
      </dgm:t>
    </dgm:pt>
    <dgm:pt modelId="{CFA40740-0682-470C-AD5A-CFF53CD12BD2}" type="sibTrans" cxnId="{C5645B39-CB65-4A0A-B369-E455C3B827C3}">
      <dgm:prSet/>
      <dgm:spPr/>
      <dgm:t>
        <a:bodyPr/>
        <a:lstStyle/>
        <a:p>
          <a:endParaRPr lang="en-US"/>
        </a:p>
      </dgm:t>
    </dgm:pt>
    <dgm:pt modelId="{9A875394-CA1E-4432-AEEB-9054FCFF5E0E}">
      <dgm:prSet phldr="0"/>
      <dgm:spPr/>
      <dgm:t>
        <a:bodyPr/>
        <a:lstStyle/>
        <a:p>
          <a:endParaRPr lang="en-US" b="0" dirty="0">
            <a:latin typeface="Bodoni MT" panose="02070603080606020203" pitchFamily="18" charset="77"/>
          </a:endParaRPr>
        </a:p>
      </dgm:t>
    </dgm:pt>
    <dgm:pt modelId="{FCC92BDD-6EA3-421D-9DA8-7D3A12D003B6}" type="parTrans" cxnId="{B659504B-18E4-4D89-A17C-34ABB280AE52}">
      <dgm:prSet/>
      <dgm:spPr/>
      <dgm:t>
        <a:bodyPr/>
        <a:lstStyle/>
        <a:p>
          <a:endParaRPr lang="en-US"/>
        </a:p>
      </dgm:t>
    </dgm:pt>
    <dgm:pt modelId="{0314452B-82A0-42F4-9551-DF00CFFC3580}" type="sibTrans" cxnId="{B659504B-18E4-4D89-A17C-34ABB280AE52}">
      <dgm:prSet/>
      <dgm:spPr/>
      <dgm:t>
        <a:bodyPr/>
        <a:lstStyle/>
        <a:p>
          <a:endParaRPr lang="en-US"/>
        </a:p>
      </dgm:t>
    </dgm:pt>
    <dgm:pt modelId="{D05E1923-5021-40F7-B4EF-E582E23A699D}">
      <dgm:prSet custT="1"/>
      <dgm:spPr/>
      <dgm:t>
        <a:bodyPr/>
        <a:lstStyle/>
        <a:p>
          <a:pPr>
            <a:defRPr b="1"/>
          </a:pPr>
          <a:endParaRPr lang="en-US" sz="1400" b="0" dirty="0">
            <a:solidFill>
              <a:schemeClr val="accent3">
                <a:lumMod val="50000"/>
              </a:schemeClr>
            </a:solidFill>
            <a:latin typeface="Avenir Next LT Pro" panose="020B0504020202020204" pitchFamily="34" charset="77"/>
          </a:endParaRPr>
        </a:p>
      </dgm:t>
    </dgm:pt>
    <dgm:pt modelId="{FD6C5CD2-9CED-4BE6-89CD-A5A5CCE63B3E}" type="parTrans" cxnId="{72C4D6D9-419A-42C1-A76D-84599F65BB08}">
      <dgm:prSet/>
      <dgm:spPr/>
      <dgm:t>
        <a:bodyPr/>
        <a:lstStyle/>
        <a:p>
          <a:endParaRPr lang="en-US"/>
        </a:p>
      </dgm:t>
    </dgm:pt>
    <dgm:pt modelId="{F020958C-EF86-4274-85F9-318F2792F7B6}" type="sibTrans" cxnId="{72C4D6D9-419A-42C1-A76D-84599F65BB08}">
      <dgm:prSet/>
      <dgm:spPr/>
      <dgm:t>
        <a:bodyPr/>
        <a:lstStyle/>
        <a:p>
          <a:endParaRPr lang="en-US"/>
        </a:p>
      </dgm:t>
    </dgm:pt>
    <dgm:pt modelId="{579089A8-5362-4BA4-9163-D19228C1808F}">
      <dgm:prSet phldr="0"/>
      <dgm:spPr/>
      <dgm:t>
        <a:bodyPr/>
        <a:lstStyle/>
        <a:p>
          <a:r>
            <a:rPr lang="en-US" b="0" dirty="0">
              <a:latin typeface="Bodoni MT" panose="02070603080606020203" pitchFamily="18" charset="77"/>
            </a:rPr>
            <a:t>Column Chart</a:t>
          </a:r>
        </a:p>
      </dgm:t>
    </dgm:pt>
    <dgm:pt modelId="{FB2DEB6E-B29F-4E51-960A-23ECC62EBF38}" type="parTrans" cxnId="{4876CF51-F110-4E25-8FD4-08D25B4B0AB8}">
      <dgm:prSet/>
      <dgm:spPr/>
      <dgm:t>
        <a:bodyPr/>
        <a:lstStyle/>
        <a:p>
          <a:endParaRPr lang="en-US"/>
        </a:p>
      </dgm:t>
    </dgm:pt>
    <dgm:pt modelId="{1C5328B1-AC18-4CF7-A034-BB0592F4A2A1}" type="sibTrans" cxnId="{4876CF51-F110-4E25-8FD4-08D25B4B0AB8}">
      <dgm:prSet/>
      <dgm:spPr/>
      <dgm:t>
        <a:bodyPr/>
        <a:lstStyle/>
        <a:p>
          <a:endParaRPr lang="en-US"/>
        </a:p>
      </dgm:t>
    </dgm:pt>
    <dgm:pt modelId="{FA8F44BD-C8C7-462C-9756-1EC498E86842}">
      <dgm:prSet custT="1"/>
      <dgm:spPr/>
      <dgm:t>
        <a:bodyPr/>
        <a:lstStyle/>
        <a:p>
          <a:pPr>
            <a:defRPr b="1"/>
          </a:pPr>
          <a:r>
            <a:rPr lang="en-US" sz="1400" b="0" dirty="0">
              <a:solidFill>
                <a:schemeClr val="accent4">
                  <a:lumMod val="50000"/>
                </a:schemeClr>
              </a:solidFill>
              <a:latin typeface="Avenir Next LT Pro" panose="020B0504020202020204" pitchFamily="34" charset="77"/>
            </a:rPr>
            <a:t>Pie</a:t>
          </a:r>
        </a:p>
      </dgm:t>
    </dgm:pt>
    <dgm:pt modelId="{F47063EE-4B58-4EDE-A4F2-A4BD81B82F21}" type="parTrans" cxnId="{0D51BD2E-4619-469B-B233-EBAC3D4D0BA6}">
      <dgm:prSet/>
      <dgm:spPr/>
      <dgm:t>
        <a:bodyPr/>
        <a:lstStyle/>
        <a:p>
          <a:endParaRPr lang="en-US"/>
        </a:p>
      </dgm:t>
    </dgm:pt>
    <dgm:pt modelId="{8C8A9736-03DA-4B1C-A590-10B4AD89452B}" type="sibTrans" cxnId="{0D51BD2E-4619-469B-B233-EBAC3D4D0BA6}">
      <dgm:prSet/>
      <dgm:spPr/>
      <dgm:t>
        <a:bodyPr/>
        <a:lstStyle/>
        <a:p>
          <a:endParaRPr lang="en-US"/>
        </a:p>
      </dgm:t>
    </dgm:pt>
    <dgm:pt modelId="{EFEB4D61-3A9C-4140-977F-3C3F5C9EE9D1}">
      <dgm:prSet phldr="0"/>
      <dgm:spPr/>
      <dgm:t>
        <a:bodyPr/>
        <a:lstStyle/>
        <a:p>
          <a:endParaRPr lang="en-US" b="0" dirty="0">
            <a:latin typeface="Bodoni MT" panose="02070603080606020203" pitchFamily="18" charset="77"/>
          </a:endParaRPr>
        </a:p>
      </dgm:t>
    </dgm:pt>
    <dgm:pt modelId="{57D352E4-0431-4F68-B8F1-61BFA34799AA}" type="parTrans" cxnId="{1B32EF2C-9DB5-4504-A9DA-B4956CC00208}">
      <dgm:prSet/>
      <dgm:spPr/>
      <dgm:t>
        <a:bodyPr/>
        <a:lstStyle/>
        <a:p>
          <a:endParaRPr lang="en-US"/>
        </a:p>
      </dgm:t>
    </dgm:pt>
    <dgm:pt modelId="{0ECC32B6-1E7C-4AA4-9DBF-D69B7C5E64A9}" type="sibTrans" cxnId="{1B32EF2C-9DB5-4504-A9DA-B4956CC00208}">
      <dgm:prSet/>
      <dgm:spPr/>
      <dgm:t>
        <a:bodyPr/>
        <a:lstStyle/>
        <a:p>
          <a:endParaRPr lang="en-US"/>
        </a:p>
      </dgm:t>
    </dgm:pt>
    <dgm:pt modelId="{8BAB5E6F-A65E-41DB-A296-0818B0E49F7C}">
      <dgm:prSet custT="1"/>
      <dgm:spPr/>
      <dgm:t>
        <a:bodyPr/>
        <a:lstStyle/>
        <a:p>
          <a:pPr>
            <a:defRPr b="1"/>
          </a:pPr>
          <a:endParaRPr lang="en-US" sz="1400" b="0" dirty="0">
            <a:solidFill>
              <a:schemeClr val="bg2">
                <a:lumMod val="50000"/>
              </a:schemeClr>
            </a:solidFill>
            <a:latin typeface="Avenir Next LT Pro" panose="020B0504020202020204" pitchFamily="34" charset="77"/>
          </a:endParaRPr>
        </a:p>
      </dgm:t>
    </dgm:pt>
    <dgm:pt modelId="{886842C6-3EFC-4BE7-B417-415595758830}" type="parTrans" cxnId="{66B49C6C-FAFD-47B4-BF22-05A295C23D4E}">
      <dgm:prSet/>
      <dgm:spPr/>
      <dgm:t>
        <a:bodyPr/>
        <a:lstStyle/>
        <a:p>
          <a:endParaRPr lang="en-US"/>
        </a:p>
      </dgm:t>
    </dgm:pt>
    <dgm:pt modelId="{B407F4C3-8FC9-4E91-A0EC-6B33713CC9A5}" type="sibTrans" cxnId="{66B49C6C-FAFD-47B4-BF22-05A295C23D4E}">
      <dgm:prSet/>
      <dgm:spPr/>
      <dgm:t>
        <a:bodyPr/>
        <a:lstStyle/>
        <a:p>
          <a:endParaRPr lang="en-US"/>
        </a:p>
      </dgm:t>
    </dgm:pt>
    <dgm:pt modelId="{332BC85C-1CF3-4F8F-ACB7-5B6D53744AE1}">
      <dgm:prSet phldr="0"/>
      <dgm:spPr/>
      <dgm:t>
        <a:bodyPr/>
        <a:lstStyle/>
        <a:p>
          <a:r>
            <a:rPr lang="en-US" b="0" dirty="0">
              <a:latin typeface="Bodoni MT" panose="02070603080606020203" pitchFamily="18" charset="77"/>
            </a:rPr>
            <a:t>Area Chart</a:t>
          </a:r>
        </a:p>
      </dgm:t>
    </dgm:pt>
    <dgm:pt modelId="{99F218FD-90FE-450E-A368-B3E3677E74E8}" type="parTrans" cxnId="{2617C475-F537-46A6-ADE1-4EB764853601}">
      <dgm:prSet/>
      <dgm:spPr/>
      <dgm:t>
        <a:bodyPr/>
        <a:lstStyle/>
        <a:p>
          <a:endParaRPr lang="en-US"/>
        </a:p>
      </dgm:t>
    </dgm:pt>
    <dgm:pt modelId="{8D1CC686-B05C-4470-A959-236CC9C8BB70}" type="sibTrans" cxnId="{2617C475-F537-46A6-ADE1-4EB764853601}">
      <dgm:prSet/>
      <dgm:spPr/>
      <dgm:t>
        <a:bodyPr/>
        <a:lstStyle/>
        <a:p>
          <a:endParaRPr lang="en-US"/>
        </a:p>
      </dgm:t>
    </dgm:pt>
    <dgm:pt modelId="{8B9AF88A-E1F7-4D3A-905F-87228D6A8655}">
      <dgm:prSet custT="1"/>
      <dgm:spPr/>
      <dgm:t>
        <a:bodyPr/>
        <a:lstStyle/>
        <a:p>
          <a:pPr>
            <a:defRPr b="1"/>
          </a:pPr>
          <a:r>
            <a:rPr lang="en-US" sz="1400" b="0" dirty="0">
              <a:solidFill>
                <a:schemeClr val="accent6">
                  <a:lumMod val="50000"/>
                </a:schemeClr>
              </a:solidFill>
              <a:latin typeface="Avenir Next LT Pro" panose="020B0504020202020204" pitchFamily="34" charset="77"/>
            </a:rPr>
            <a:t>Line Chart</a:t>
          </a:r>
        </a:p>
      </dgm:t>
    </dgm:pt>
    <dgm:pt modelId="{933A8FED-7B84-4ED0-B6AA-2EE26A89B8EA}" type="parTrans" cxnId="{E1474FF3-8E3C-4B30-985C-CE88BA0FE324}">
      <dgm:prSet/>
      <dgm:spPr/>
      <dgm:t>
        <a:bodyPr/>
        <a:lstStyle/>
        <a:p>
          <a:endParaRPr lang="en-US"/>
        </a:p>
      </dgm:t>
    </dgm:pt>
    <dgm:pt modelId="{F11DD6EC-352C-4A0E-84AA-FEBE2F06BCF9}" type="sibTrans" cxnId="{E1474FF3-8E3C-4B30-985C-CE88BA0FE324}">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dgm:pt>
    <dgm:pt modelId="{5B7FC7CF-F58D-48D5-8BCC-38D6EE87890B}" type="pres">
      <dgm:prSet presAssocID="{58FF46FB-368D-4E9C-A650-0513B8879DA8}" presName="Ellipse" presStyleLbl="fgAcc1" presStyleIdx="1" presStyleCnt="6"/>
      <dgm:spPr>
        <a:solidFill>
          <a:schemeClr val="lt1">
            <a:alpha val="90000"/>
            <a:hueOff val="0"/>
            <a:satOff val="0"/>
            <a:lumOff val="0"/>
            <a:alphaOff val="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69895" custLinFactNeighborX="-8678">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hueOff val="0"/>
              <a:satOff val="0"/>
              <a:lumOff val="0"/>
              <a:alphaOff val="0"/>
            </a:schemeClr>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dgm:pt>
    <dgm:pt modelId="{B1A1A837-F261-404B-A808-B2F4154CE8A2}" type="pres">
      <dgm:prSet presAssocID="{D05E1923-5021-40F7-B4EF-E582E23A699D}" presName="Ellipse" presStyleLbl="fgAcc1" presStyleIdx="2" presStyleCnt="6"/>
      <dgm:spPr>
        <a:solidFill>
          <a:schemeClr val="lt1">
            <a:alpha val="90000"/>
            <a:hueOff val="0"/>
            <a:satOff val="0"/>
            <a:lumOff val="0"/>
            <a:alphaOff val="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75038" custLinFactNeighborX="-434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3">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dgm:pt>
    <dgm:pt modelId="{5D519322-C1DD-47AE-92C0-13575134BC76}" type="pres">
      <dgm:prSet presAssocID="{FA8F44BD-C8C7-462C-9756-1EC498E86842}" presName="Ellipse" presStyleLbl="fgAcc1" presStyleIdx="3" presStyleCnt="6"/>
      <dgm:spPr>
        <a:solidFill>
          <a:schemeClr val="lt1">
            <a:alpha val="90000"/>
            <a:hueOff val="0"/>
            <a:satOff val="0"/>
            <a:lumOff val="0"/>
            <a:alphaOff val="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1420" custLinFactNeighborX="-3099">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4">
              <a:hueOff val="0"/>
              <a:satOff val="0"/>
              <a:lumOff val="0"/>
              <a:alphaOff val="0"/>
            </a:schemeClr>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bg2"/>
        </a:solidFill>
        <a:ln w="6350" cap="flat" cmpd="sng" algn="ctr">
          <a:solidFill>
            <a:schemeClr val="lt1">
              <a:hueOff val="0"/>
              <a:satOff val="0"/>
              <a:lumOff val="0"/>
              <a:alphaOff val="0"/>
            </a:schemeClr>
          </a:solid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bg2"/>
        </a:solidFill>
        <a:ln>
          <a:solidFill>
            <a:schemeClr val="bg2"/>
          </a:solidFill>
        </a:ln>
      </dgm:spPr>
    </dgm:pt>
    <dgm:pt modelId="{515AAB83-BD07-4B9E-9A3B-858C0B126F9C}" type="pres">
      <dgm:prSet presAssocID="{8BAB5E6F-A65E-41DB-A296-0818B0E49F7C}" presName="Ellipse" presStyleLbl="fgAcc1" presStyleIdx="4" presStyleCnt="6"/>
      <dgm:spPr>
        <a:solidFill>
          <a:schemeClr val="lt1">
            <a:alpha val="90000"/>
            <a:hueOff val="0"/>
            <a:satOff val="0"/>
            <a:lumOff val="0"/>
            <a:alphaOff val="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77884" custLinFactNeighborX="-2480">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bg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dgm:pt>
    <dgm:pt modelId="{A22B1C16-7FF0-4DBE-B32E-E43FEB1E2EAC}" type="pres">
      <dgm:prSet presAssocID="{8B9AF88A-E1F7-4D3A-905F-87228D6A8655}" presName="Ellipse" presStyleLbl="fgAcc1" presStyleIdx="5" presStyleCnt="6"/>
      <dgm:spPr>
        <a:solidFill>
          <a:schemeClr val="lt1">
            <a:alpha val="90000"/>
            <a:hueOff val="0"/>
            <a:satOff val="0"/>
            <a:lumOff val="0"/>
            <a:alphaOff val="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505" custLinFactNeighborX="620">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6">
              <a:hueOff val="0"/>
              <a:satOff val="0"/>
              <a:lumOff val="0"/>
              <a:alphaOff val="0"/>
            </a:schemeClr>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D2D53-71FB-854F-B3C1-4EFD99608C43}">
      <dsp:nvSpPr>
        <dsp:cNvPr id="0" name=""/>
        <dsp:cNvSpPr/>
      </dsp:nvSpPr>
      <dsp:spPr>
        <a:xfrm rot="16200000">
          <a:off x="-1470782" y="2226772"/>
          <a:ext cx="3394042" cy="31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ctr" anchorCtr="0">
          <a:noAutofit/>
        </a:bodyPr>
        <a:lstStyle/>
        <a:p>
          <a:pPr marL="0" lvl="0" indent="0" algn="r" defTabSz="622300">
            <a:lnSpc>
              <a:spcPct val="90000"/>
            </a:lnSpc>
            <a:spcBef>
              <a:spcPct val="0"/>
            </a:spcBef>
            <a:spcAft>
              <a:spcPct val="35000"/>
            </a:spcAft>
            <a:buNone/>
          </a:pPr>
          <a:r>
            <a:rPr lang="en-US" sz="1400" kern="1200" spc="0" dirty="0">
              <a:solidFill>
                <a:schemeClr val="accent2"/>
              </a:solidFill>
              <a:latin typeface="Avenir Next LT Pro" panose="020B0504020202020204" pitchFamily="34" charset="77"/>
            </a:rPr>
            <a:t>Connect</a:t>
          </a:r>
        </a:p>
      </dsp:txBody>
      <dsp:txXfrm>
        <a:off x="-1470782" y="2226772"/>
        <a:ext cx="3394042" cy="319398"/>
      </dsp:txXfrm>
    </dsp:sp>
    <dsp:sp modelId="{C42ACF7D-21CE-C842-AFA6-6CA2370C8B33}">
      <dsp:nvSpPr>
        <dsp:cNvPr id="0" name=""/>
        <dsp:cNvSpPr/>
      </dsp:nvSpPr>
      <dsp:spPr>
        <a:xfrm>
          <a:off x="385938" y="658258"/>
          <a:ext cx="1590942" cy="3140779"/>
        </a:xfrm>
        <a:prstGeom prst="rect">
          <a:avLst/>
        </a:prstGeom>
        <a:solidFill>
          <a:schemeClr val="accent2">
            <a:lumMod val="7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82880" bIns="182880" numCol="1" spcCol="1270" anchor="t" anchorCtr="0">
          <a:noAutofit/>
        </a:bodyPr>
        <a:lstStyle/>
        <a:p>
          <a:pPr marL="0" lvl="1" indent="-171450" algn="l" defTabSz="711200">
            <a:lnSpc>
              <a:spcPct val="100000"/>
            </a:lnSpc>
            <a:spcBef>
              <a:spcPct val="0"/>
            </a:spcBef>
            <a:spcAft>
              <a:spcPct val="15000"/>
            </a:spcAft>
            <a:buNone/>
          </a:pPr>
          <a:r>
            <a:rPr lang="en-US" sz="1600" b="0" i="0" kern="1200" dirty="0">
              <a:latin typeface="Bodoni MT" panose="02070603080606020203" pitchFamily="18" charset="77"/>
            </a:rPr>
            <a:t>Connect the database for retrieval of data</a:t>
          </a:r>
          <a:endParaRPr lang="en-US" sz="1600" kern="1200" dirty="0">
            <a:latin typeface="Bodoni MT" panose="02070603080606020203" pitchFamily="18" charset="77"/>
            <a:ea typeface="Calibri" charset="0"/>
            <a:cs typeface="Calibri" charset="0"/>
          </a:endParaRPr>
        </a:p>
        <a:p>
          <a:pPr marL="0" lvl="1" indent="-171450" algn="l" defTabSz="711200">
            <a:lnSpc>
              <a:spcPct val="100000"/>
            </a:lnSpc>
            <a:spcBef>
              <a:spcPct val="0"/>
            </a:spcBef>
            <a:spcAft>
              <a:spcPct val="15000"/>
            </a:spcAft>
            <a:buNone/>
          </a:pPr>
          <a:endParaRPr lang="en-US" sz="1600" b="0" i="0" kern="1200" dirty="0">
            <a:latin typeface="Bodoni MT" panose="02070603080606020203" pitchFamily="18" charset="77"/>
          </a:endParaRPr>
        </a:p>
      </dsp:txBody>
      <dsp:txXfrm>
        <a:off x="385938" y="658258"/>
        <a:ext cx="1590942" cy="3140779"/>
      </dsp:txXfrm>
    </dsp:sp>
    <dsp:sp modelId="{EC32CD1C-6103-8E4A-9A03-69F7EAC7A3DB}">
      <dsp:nvSpPr>
        <dsp:cNvPr id="0" name=""/>
        <dsp:cNvSpPr/>
      </dsp:nvSpPr>
      <dsp:spPr>
        <a:xfrm>
          <a:off x="66539" y="267844"/>
          <a:ext cx="638796" cy="638796"/>
        </a:xfrm>
        <a:prstGeom prst="rect">
          <a:avLst/>
        </a:prstGeom>
        <a:solidFill>
          <a:schemeClr val="accent2">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87CC273-2BD5-3244-8847-3F14FA643771}">
      <dsp:nvSpPr>
        <dsp:cNvPr id="0" name=""/>
        <dsp:cNvSpPr/>
      </dsp:nvSpPr>
      <dsp:spPr>
        <a:xfrm rot="16200000">
          <a:off x="863559" y="2226772"/>
          <a:ext cx="3394042" cy="31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ctr" anchorCtr="0">
          <a:noAutofit/>
        </a:bodyPr>
        <a:lstStyle/>
        <a:p>
          <a:pPr marL="0" lvl="0" indent="0" algn="r" defTabSz="622300">
            <a:lnSpc>
              <a:spcPct val="90000"/>
            </a:lnSpc>
            <a:spcBef>
              <a:spcPct val="0"/>
            </a:spcBef>
            <a:spcAft>
              <a:spcPct val="35000"/>
            </a:spcAft>
            <a:buNone/>
          </a:pPr>
          <a:r>
            <a:rPr lang="en-US" sz="1400" kern="1200" dirty="0">
              <a:solidFill>
                <a:schemeClr val="accent3"/>
              </a:solidFill>
              <a:latin typeface="Avenir Next LT Pro" panose="020B0504020202020204" pitchFamily="34" charset="77"/>
              <a:ea typeface="Calibri" charset="0"/>
              <a:cs typeface="Calibri" charset="0"/>
            </a:rPr>
            <a:t>Clean</a:t>
          </a:r>
        </a:p>
      </dsp:txBody>
      <dsp:txXfrm>
        <a:off x="863559" y="2226772"/>
        <a:ext cx="3394042" cy="319398"/>
      </dsp:txXfrm>
    </dsp:sp>
    <dsp:sp modelId="{FB1129E9-2E26-EE4A-AC68-89355DB63584}">
      <dsp:nvSpPr>
        <dsp:cNvPr id="0" name=""/>
        <dsp:cNvSpPr/>
      </dsp:nvSpPr>
      <dsp:spPr>
        <a:xfrm>
          <a:off x="2720279" y="658258"/>
          <a:ext cx="1590942" cy="3140779"/>
        </a:xfrm>
        <a:prstGeom prst="rect">
          <a:avLst/>
        </a:prstGeom>
        <a:solidFill>
          <a:schemeClr val="accent3">
            <a:lumMod val="7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82880" bIns="182880" numCol="1" spcCol="1270" anchor="t" anchorCtr="0">
          <a:noAutofit/>
        </a:bodyPr>
        <a:lstStyle/>
        <a:p>
          <a:pPr marL="0" lvl="1" indent="-171450" algn="l" defTabSz="711200">
            <a:lnSpc>
              <a:spcPct val="100000"/>
            </a:lnSpc>
            <a:spcBef>
              <a:spcPct val="0"/>
            </a:spcBef>
            <a:spcAft>
              <a:spcPct val="15000"/>
            </a:spcAft>
            <a:buNone/>
          </a:pPr>
          <a:r>
            <a:rPr lang="en-US" sz="1600" b="0" i="0" kern="1200" dirty="0">
              <a:latin typeface="Bodoni MT" panose="02070603080606020203" pitchFamily="18" charset="77"/>
            </a:rPr>
            <a:t>Removing Nulls and Nans</a:t>
          </a:r>
          <a:endParaRPr lang="en-US" sz="1600" kern="1200" dirty="0">
            <a:latin typeface="Bodoni MT" panose="02070603080606020203" pitchFamily="18" charset="77"/>
            <a:ea typeface="Calibri" charset="0"/>
            <a:cs typeface="Calibri" charset="0"/>
          </a:endParaRPr>
        </a:p>
        <a:p>
          <a:pPr marL="0" lvl="1" indent="-171450" algn="l" defTabSz="711200">
            <a:lnSpc>
              <a:spcPct val="100000"/>
            </a:lnSpc>
            <a:spcBef>
              <a:spcPct val="0"/>
            </a:spcBef>
            <a:spcAft>
              <a:spcPct val="15000"/>
            </a:spcAft>
            <a:buNone/>
          </a:pPr>
          <a:endParaRPr lang="en-US" sz="1600" b="0" i="0" kern="1200" dirty="0">
            <a:latin typeface="Bodoni MT" panose="02070603080606020203" pitchFamily="18" charset="77"/>
          </a:endParaRPr>
        </a:p>
      </dsp:txBody>
      <dsp:txXfrm>
        <a:off x="2720279" y="658258"/>
        <a:ext cx="1590942" cy="3140779"/>
      </dsp:txXfrm>
    </dsp:sp>
    <dsp:sp modelId="{DB6970E7-446E-BD43-B80B-60871D41B8A1}">
      <dsp:nvSpPr>
        <dsp:cNvPr id="0" name=""/>
        <dsp:cNvSpPr/>
      </dsp:nvSpPr>
      <dsp:spPr>
        <a:xfrm>
          <a:off x="2400881" y="267844"/>
          <a:ext cx="638796" cy="638796"/>
        </a:xfrm>
        <a:prstGeom prst="rect">
          <a:avLst/>
        </a:prstGeom>
        <a:solidFill>
          <a:schemeClr val="accent3">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A8D0380-CC0E-024C-92A1-DC637FB17976}">
      <dsp:nvSpPr>
        <dsp:cNvPr id="0" name=""/>
        <dsp:cNvSpPr/>
      </dsp:nvSpPr>
      <dsp:spPr>
        <a:xfrm rot="16200000">
          <a:off x="3197900" y="2226772"/>
          <a:ext cx="3394042" cy="31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ctr" anchorCtr="0">
          <a:noAutofit/>
        </a:bodyPr>
        <a:lstStyle/>
        <a:p>
          <a:pPr marL="0" lvl="0" indent="0" algn="r" defTabSz="622300">
            <a:lnSpc>
              <a:spcPct val="90000"/>
            </a:lnSpc>
            <a:spcBef>
              <a:spcPct val="0"/>
            </a:spcBef>
            <a:spcAft>
              <a:spcPct val="35000"/>
            </a:spcAft>
            <a:buNone/>
          </a:pPr>
          <a:r>
            <a:rPr lang="en-US" sz="1400" kern="1200" dirty="0">
              <a:solidFill>
                <a:schemeClr val="accent4"/>
              </a:solidFill>
              <a:latin typeface="Avenir Next LT Pro" panose="020B0504020202020204" pitchFamily="34" charset="77"/>
              <a:ea typeface="Calibri" charset="0"/>
              <a:cs typeface="Calibri" charset="0"/>
            </a:rPr>
            <a:t>Pre-Process</a:t>
          </a:r>
        </a:p>
      </dsp:txBody>
      <dsp:txXfrm>
        <a:off x="3197900" y="2226772"/>
        <a:ext cx="3394042" cy="319398"/>
      </dsp:txXfrm>
    </dsp:sp>
    <dsp:sp modelId="{0544738A-4D9B-8B4A-8E09-0A2AD44EAB55}">
      <dsp:nvSpPr>
        <dsp:cNvPr id="0" name=""/>
        <dsp:cNvSpPr/>
      </dsp:nvSpPr>
      <dsp:spPr>
        <a:xfrm>
          <a:off x="5054621" y="658258"/>
          <a:ext cx="1590942" cy="3140779"/>
        </a:xfrm>
        <a:prstGeom prst="rect">
          <a:avLst/>
        </a:prstGeom>
        <a:solidFill>
          <a:schemeClr val="accent4">
            <a:lumMod val="7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82880" bIns="182880" numCol="1" spcCol="1270" anchor="t" anchorCtr="0">
          <a:noAutofit/>
        </a:bodyPr>
        <a:lstStyle/>
        <a:p>
          <a:pPr marL="0" lvl="1" indent="-171450" algn="l" defTabSz="711200">
            <a:lnSpc>
              <a:spcPct val="100000"/>
            </a:lnSpc>
            <a:spcBef>
              <a:spcPct val="0"/>
            </a:spcBef>
            <a:spcAft>
              <a:spcPct val="15000"/>
            </a:spcAft>
            <a:buNone/>
          </a:pPr>
          <a:r>
            <a:rPr lang="en-US" sz="1600" kern="1200" dirty="0">
              <a:latin typeface="Bodoni MT" panose="02070603080606020203" pitchFamily="18" charset="77"/>
              <a:ea typeface="Calibri" charset="0"/>
              <a:cs typeface="Calibri" charset="0"/>
            </a:rPr>
            <a:t>Handle Missing Values</a:t>
          </a:r>
        </a:p>
        <a:p>
          <a:pPr marL="0" lvl="1" indent="-171450" algn="l" defTabSz="711200">
            <a:lnSpc>
              <a:spcPct val="100000"/>
            </a:lnSpc>
            <a:spcBef>
              <a:spcPct val="0"/>
            </a:spcBef>
            <a:spcAft>
              <a:spcPct val="15000"/>
            </a:spcAft>
            <a:buNone/>
          </a:pPr>
          <a:endParaRPr lang="en-US" sz="1600" b="0" i="0" kern="1200" dirty="0">
            <a:latin typeface="Bodoni MT" panose="02070603080606020203" pitchFamily="18" charset="77"/>
          </a:endParaRPr>
        </a:p>
      </dsp:txBody>
      <dsp:txXfrm>
        <a:off x="5054621" y="658258"/>
        <a:ext cx="1590942" cy="3140779"/>
      </dsp:txXfrm>
    </dsp:sp>
    <dsp:sp modelId="{6CF6E220-A42F-9F4D-9F70-EB7BFE4F60A8}">
      <dsp:nvSpPr>
        <dsp:cNvPr id="0" name=""/>
        <dsp:cNvSpPr/>
      </dsp:nvSpPr>
      <dsp:spPr>
        <a:xfrm>
          <a:off x="4735223" y="267844"/>
          <a:ext cx="638796" cy="638796"/>
        </a:xfrm>
        <a:prstGeom prst="rect">
          <a:avLst/>
        </a:prstGeom>
        <a:solidFill>
          <a:schemeClr val="accent4">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B8DF5E3-0DA1-8247-A7D3-3BEC651E4C7E}">
      <dsp:nvSpPr>
        <dsp:cNvPr id="0" name=""/>
        <dsp:cNvSpPr/>
      </dsp:nvSpPr>
      <dsp:spPr>
        <a:xfrm rot="16200000">
          <a:off x="5532242" y="2226772"/>
          <a:ext cx="3394042" cy="31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ctr" anchorCtr="0">
          <a:noAutofit/>
        </a:bodyPr>
        <a:lstStyle/>
        <a:p>
          <a:pPr marL="0" lvl="0" indent="0" algn="r" defTabSz="622300">
            <a:lnSpc>
              <a:spcPct val="90000"/>
            </a:lnSpc>
            <a:spcBef>
              <a:spcPct val="0"/>
            </a:spcBef>
            <a:spcAft>
              <a:spcPct val="35000"/>
            </a:spcAft>
            <a:buNone/>
          </a:pPr>
          <a:r>
            <a:rPr lang="en-US" sz="1400" kern="1200" dirty="0">
              <a:solidFill>
                <a:schemeClr val="bg2"/>
              </a:solidFill>
              <a:latin typeface="Avenir Next LT Pro" panose="020B0504020202020204" pitchFamily="34" charset="77"/>
              <a:ea typeface="Calibri" charset="0"/>
              <a:cs typeface="Calibri" charset="0"/>
            </a:rPr>
            <a:t>Analyze</a:t>
          </a:r>
        </a:p>
      </dsp:txBody>
      <dsp:txXfrm>
        <a:off x="5532242" y="2226772"/>
        <a:ext cx="3394042" cy="319398"/>
      </dsp:txXfrm>
    </dsp:sp>
    <dsp:sp modelId="{2F7D9DAC-A22B-EF4A-95AA-7545855E7DA1}">
      <dsp:nvSpPr>
        <dsp:cNvPr id="0" name=""/>
        <dsp:cNvSpPr/>
      </dsp:nvSpPr>
      <dsp:spPr>
        <a:xfrm>
          <a:off x="7378956" y="669221"/>
          <a:ext cx="1590942" cy="3140779"/>
        </a:xfrm>
        <a:prstGeom prst="rect">
          <a:avLst/>
        </a:prstGeom>
        <a:solidFill>
          <a:schemeClr val="bg2">
            <a:lumMod val="7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82880" bIns="182880" numCol="1" spcCol="1270" anchor="t" anchorCtr="0">
          <a:noAutofit/>
        </a:bodyPr>
        <a:lstStyle/>
        <a:p>
          <a:pPr marL="0" lvl="1" indent="-171450" algn="l" defTabSz="711200">
            <a:lnSpc>
              <a:spcPct val="100000"/>
            </a:lnSpc>
            <a:spcBef>
              <a:spcPct val="0"/>
            </a:spcBef>
            <a:spcAft>
              <a:spcPct val="15000"/>
            </a:spcAft>
            <a:buNone/>
          </a:pPr>
          <a:r>
            <a:rPr lang="en-US" sz="1600" b="0" i="0" kern="1200" dirty="0">
              <a:latin typeface="Bodoni MT" panose="02070603080606020203" pitchFamily="18" charset="77"/>
            </a:rPr>
            <a:t>Gain insights on the data provided</a:t>
          </a:r>
          <a:endParaRPr lang="en-US" sz="1600" kern="1200" dirty="0">
            <a:latin typeface="Bodoni MT" panose="02070603080606020203" pitchFamily="18" charset="77"/>
            <a:ea typeface="Calibri" charset="0"/>
            <a:cs typeface="Calibri" charset="0"/>
          </a:endParaRPr>
        </a:p>
        <a:p>
          <a:pPr marL="0" lvl="1" indent="-171450" algn="l" defTabSz="711200">
            <a:lnSpc>
              <a:spcPct val="100000"/>
            </a:lnSpc>
            <a:spcBef>
              <a:spcPct val="0"/>
            </a:spcBef>
            <a:spcAft>
              <a:spcPct val="15000"/>
            </a:spcAft>
            <a:buNone/>
          </a:pPr>
          <a:endParaRPr lang="en-US" sz="1600" b="0" i="0" kern="1200" dirty="0">
            <a:latin typeface="Bodoni MT" panose="02070603080606020203" pitchFamily="18" charset="77"/>
          </a:endParaRPr>
        </a:p>
      </dsp:txBody>
      <dsp:txXfrm>
        <a:off x="7378956" y="669221"/>
        <a:ext cx="1590942" cy="3140779"/>
      </dsp:txXfrm>
    </dsp:sp>
    <dsp:sp modelId="{FDF0BD95-1B70-DB43-AE1B-E9257FB872D9}">
      <dsp:nvSpPr>
        <dsp:cNvPr id="0" name=""/>
        <dsp:cNvSpPr/>
      </dsp:nvSpPr>
      <dsp:spPr>
        <a:xfrm>
          <a:off x="7069564" y="267844"/>
          <a:ext cx="638796" cy="638796"/>
        </a:xfrm>
        <a:prstGeom prst="rect">
          <a:avLst/>
        </a:prstGeom>
        <a:solidFill>
          <a:schemeClr val="bg2">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D7A0D9A-A8D1-0B47-A497-E19ECC63F4B1}">
      <dsp:nvSpPr>
        <dsp:cNvPr id="0" name=""/>
        <dsp:cNvSpPr/>
      </dsp:nvSpPr>
      <dsp:spPr>
        <a:xfrm rot="16200000">
          <a:off x="7866584" y="2226772"/>
          <a:ext cx="3394042" cy="31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ctr" anchorCtr="0">
          <a:noAutofit/>
        </a:bodyPr>
        <a:lstStyle/>
        <a:p>
          <a:pPr marL="0" lvl="0" indent="0" algn="r" defTabSz="622300">
            <a:lnSpc>
              <a:spcPct val="90000"/>
            </a:lnSpc>
            <a:spcBef>
              <a:spcPct val="0"/>
            </a:spcBef>
            <a:spcAft>
              <a:spcPct val="35000"/>
            </a:spcAft>
            <a:buNone/>
          </a:pPr>
          <a:r>
            <a:rPr lang="en-US" sz="1400" kern="1200" dirty="0">
              <a:solidFill>
                <a:schemeClr val="accent6"/>
              </a:solidFill>
              <a:latin typeface="Avenir Next LT Pro" panose="020B0504020202020204" pitchFamily="34" charset="77"/>
              <a:ea typeface="Calibri" charset="0"/>
              <a:cs typeface="Calibri" charset="0"/>
            </a:rPr>
            <a:t>Analyze</a:t>
          </a:r>
        </a:p>
      </dsp:txBody>
      <dsp:txXfrm>
        <a:off x="7866584" y="2226772"/>
        <a:ext cx="3394042" cy="319398"/>
      </dsp:txXfrm>
    </dsp:sp>
    <dsp:sp modelId="{1CD02B52-7AAB-824B-8167-87ED29CB8B53}">
      <dsp:nvSpPr>
        <dsp:cNvPr id="0" name=""/>
        <dsp:cNvSpPr/>
      </dsp:nvSpPr>
      <dsp:spPr>
        <a:xfrm>
          <a:off x="9723304" y="658258"/>
          <a:ext cx="1590942" cy="3140779"/>
        </a:xfrm>
        <a:prstGeom prst="rect">
          <a:avLst/>
        </a:prstGeom>
        <a:solidFill>
          <a:schemeClr val="accent6">
            <a:lumMod val="7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82880" bIns="182880" numCol="1" spcCol="1270" anchor="t" anchorCtr="0">
          <a:noAutofit/>
        </a:bodyPr>
        <a:lstStyle/>
        <a:p>
          <a:pPr marL="0" lvl="1" indent="-171450" algn="l" defTabSz="711200">
            <a:lnSpc>
              <a:spcPct val="100000"/>
            </a:lnSpc>
            <a:spcBef>
              <a:spcPct val="0"/>
            </a:spcBef>
            <a:spcAft>
              <a:spcPct val="15000"/>
            </a:spcAft>
            <a:buNone/>
          </a:pPr>
          <a:r>
            <a:rPr lang="en-US" sz="1600" b="0" i="0" kern="1200" dirty="0">
              <a:latin typeface="Bodoni MT" panose="02070603080606020203" pitchFamily="18" charset="77"/>
            </a:rPr>
            <a:t>Create Imagery &amp; Animations</a:t>
          </a:r>
          <a:endParaRPr lang="en-US" sz="1600" kern="1200" dirty="0">
            <a:latin typeface="Bodoni MT" panose="02070603080606020203" pitchFamily="18" charset="77"/>
            <a:ea typeface="Calibri" charset="0"/>
            <a:cs typeface="Calibri" charset="0"/>
          </a:endParaRPr>
        </a:p>
        <a:p>
          <a:pPr marL="0" lvl="1" indent="-171450" algn="l" defTabSz="711200">
            <a:lnSpc>
              <a:spcPct val="100000"/>
            </a:lnSpc>
            <a:spcBef>
              <a:spcPct val="0"/>
            </a:spcBef>
            <a:spcAft>
              <a:spcPct val="15000"/>
            </a:spcAft>
            <a:buNone/>
          </a:pPr>
          <a:endParaRPr lang="en-US" sz="1600" b="0" i="0" kern="1200" dirty="0">
            <a:latin typeface="Bodoni MT" panose="02070603080606020203" pitchFamily="18" charset="77"/>
          </a:endParaRPr>
        </a:p>
      </dsp:txBody>
      <dsp:txXfrm>
        <a:off x="9723304" y="658258"/>
        <a:ext cx="1590942" cy="3140779"/>
      </dsp:txXfrm>
    </dsp:sp>
    <dsp:sp modelId="{5B940741-26B1-D34D-A59D-2B9F319A0519}">
      <dsp:nvSpPr>
        <dsp:cNvPr id="0" name=""/>
        <dsp:cNvSpPr/>
      </dsp:nvSpPr>
      <dsp:spPr>
        <a:xfrm>
          <a:off x="9403906" y="267844"/>
          <a:ext cx="638796" cy="638796"/>
        </a:xfrm>
        <a:prstGeom prst="rect">
          <a:avLst/>
        </a:prstGeom>
        <a:solidFill>
          <a:schemeClr val="accent6">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057400"/>
          <a:ext cx="11064239"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7798" y="474150"/>
          <a:ext cx="302598" cy="302598"/>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B7FC7CF-F58D-48D5-8BCC-38D6EE87890B}">
      <dsp:nvSpPr>
        <dsp:cNvPr id="0" name=""/>
        <dsp:cNvSpPr/>
      </dsp:nvSpPr>
      <dsp:spPr>
        <a:xfrm>
          <a:off x="101414" y="507766"/>
          <a:ext cx="235366" cy="23536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28469" y="839419"/>
          <a:ext cx="2142549" cy="1217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endParaRPr lang="en-US" sz="1500" b="0" kern="1200" dirty="0">
            <a:latin typeface="Bodoni MT" panose="02070603080606020203" pitchFamily="18" charset="77"/>
          </a:endParaRPr>
        </a:p>
      </dsp:txBody>
      <dsp:txXfrm>
        <a:off x="628469" y="839419"/>
        <a:ext cx="2142549" cy="1217980"/>
      </dsp:txXfrm>
    </dsp:sp>
    <dsp:sp modelId="{8E3FB235-DF38-476B-9A0E-B1E583D50944}">
      <dsp:nvSpPr>
        <dsp:cNvPr id="0" name=""/>
        <dsp:cNvSpPr/>
      </dsp:nvSpPr>
      <dsp:spPr>
        <a:xfrm>
          <a:off x="628469" y="411480"/>
          <a:ext cx="2142549" cy="42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0" kern="1200" dirty="0">
              <a:solidFill>
                <a:schemeClr val="accent2">
                  <a:lumMod val="50000"/>
                </a:schemeClr>
              </a:solidFill>
              <a:latin typeface="Avenir Next LT Pro" panose="020B0504020202020204" pitchFamily="34" charset="77"/>
            </a:rPr>
            <a:t>Bar Chart</a:t>
          </a:r>
        </a:p>
      </dsp:txBody>
      <dsp:txXfrm>
        <a:off x="628469" y="411480"/>
        <a:ext cx="2142549" cy="427939"/>
      </dsp:txXfrm>
    </dsp:sp>
    <dsp:sp modelId="{9AA05CE5-209F-4AD9-BE2C-2A69F76DA8F4}">
      <dsp:nvSpPr>
        <dsp:cNvPr id="0" name=""/>
        <dsp:cNvSpPr/>
      </dsp:nvSpPr>
      <dsp:spPr>
        <a:xfrm>
          <a:off x="219097" y="839419"/>
          <a:ext cx="0" cy="1217980"/>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79840" y="2018885"/>
          <a:ext cx="77029" cy="77029"/>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58CAA11-0A87-4861-8B4E-913B1EAD1334}">
      <dsp:nvSpPr>
        <dsp:cNvPr id="0" name=""/>
        <dsp:cNvSpPr/>
      </dsp:nvSpPr>
      <dsp:spPr>
        <a:xfrm rot="18900000">
          <a:off x="1907986" y="3338051"/>
          <a:ext cx="302598" cy="302598"/>
        </a:xfrm>
        <a:prstGeom prst="teardrop">
          <a:avLst>
            <a:gd name="adj" fmla="val 115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1A1A837-F261-404B-A808-B2F4154CE8A2}">
      <dsp:nvSpPr>
        <dsp:cNvPr id="0" name=""/>
        <dsp:cNvSpPr/>
      </dsp:nvSpPr>
      <dsp:spPr>
        <a:xfrm>
          <a:off x="1941602" y="3371667"/>
          <a:ext cx="235366" cy="23536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522807" y="2057400"/>
          <a:ext cx="2300201" cy="1217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b="0" kern="1200" dirty="0">
              <a:latin typeface="Bodoni MT" panose="02070603080606020203" pitchFamily="18" charset="77"/>
            </a:rPr>
            <a:t>Column Chart</a:t>
          </a:r>
        </a:p>
      </dsp:txBody>
      <dsp:txXfrm>
        <a:off x="2522807" y="2057400"/>
        <a:ext cx="2300201" cy="1217980"/>
      </dsp:txXfrm>
    </dsp:sp>
    <dsp:sp modelId="{223C5207-4FA2-4A6C-8F43-20BD55767C99}">
      <dsp:nvSpPr>
        <dsp:cNvPr id="0" name=""/>
        <dsp:cNvSpPr/>
      </dsp:nvSpPr>
      <dsp:spPr>
        <a:xfrm>
          <a:off x="2522807" y="3275380"/>
          <a:ext cx="2300201" cy="42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endParaRPr lang="en-US" sz="1400" b="0" kern="1200" dirty="0">
            <a:solidFill>
              <a:schemeClr val="accent3">
                <a:lumMod val="50000"/>
              </a:schemeClr>
            </a:solidFill>
            <a:latin typeface="Avenir Next LT Pro" panose="020B0504020202020204" pitchFamily="34" charset="77"/>
          </a:endParaRPr>
        </a:p>
      </dsp:txBody>
      <dsp:txXfrm>
        <a:off x="2522807" y="3275380"/>
        <a:ext cx="2300201" cy="427939"/>
      </dsp:txXfrm>
    </dsp:sp>
    <dsp:sp modelId="{4FE5EB5D-4CEF-4D0D-9394-0534E61844BE}">
      <dsp:nvSpPr>
        <dsp:cNvPr id="0" name=""/>
        <dsp:cNvSpPr/>
      </dsp:nvSpPr>
      <dsp:spPr>
        <a:xfrm>
          <a:off x="2059285" y="2057400"/>
          <a:ext cx="0" cy="1217980"/>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2020028" y="2018885"/>
          <a:ext cx="77029" cy="77029"/>
        </a:xfrm>
        <a:prstGeom prst="ellipse">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2C82E90-F103-439C-8371-CFFB0927B9DE}">
      <dsp:nvSpPr>
        <dsp:cNvPr id="0" name=""/>
        <dsp:cNvSpPr/>
      </dsp:nvSpPr>
      <dsp:spPr>
        <a:xfrm rot="8100000">
          <a:off x="3748174" y="474150"/>
          <a:ext cx="302598" cy="302598"/>
        </a:xfrm>
        <a:prstGeom prst="teardrop">
          <a:avLst>
            <a:gd name="adj" fmla="val 115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D519322-C1DD-47AE-92C0-13575134BC76}">
      <dsp:nvSpPr>
        <dsp:cNvPr id="0" name=""/>
        <dsp:cNvSpPr/>
      </dsp:nvSpPr>
      <dsp:spPr>
        <a:xfrm>
          <a:off x="3781790" y="507766"/>
          <a:ext cx="235366" cy="23536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4303220" y="839419"/>
          <a:ext cx="2495834" cy="1217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endParaRPr lang="en-US" sz="1500" b="0" kern="1200" dirty="0">
            <a:latin typeface="Bodoni MT" panose="02070603080606020203" pitchFamily="18" charset="77"/>
          </a:endParaRPr>
        </a:p>
      </dsp:txBody>
      <dsp:txXfrm>
        <a:off x="4303220" y="839419"/>
        <a:ext cx="2495834" cy="1217980"/>
      </dsp:txXfrm>
    </dsp:sp>
    <dsp:sp modelId="{2D6C7916-1130-46A8-833B-A6278CBD2192}">
      <dsp:nvSpPr>
        <dsp:cNvPr id="0" name=""/>
        <dsp:cNvSpPr/>
      </dsp:nvSpPr>
      <dsp:spPr>
        <a:xfrm>
          <a:off x="4303220" y="411480"/>
          <a:ext cx="2495834" cy="42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0" kern="1200" dirty="0">
              <a:solidFill>
                <a:schemeClr val="accent4">
                  <a:lumMod val="50000"/>
                </a:schemeClr>
              </a:solidFill>
              <a:latin typeface="Avenir Next LT Pro" panose="020B0504020202020204" pitchFamily="34" charset="77"/>
            </a:rPr>
            <a:t>Pie</a:t>
          </a:r>
        </a:p>
      </dsp:txBody>
      <dsp:txXfrm>
        <a:off x="4303220" y="411480"/>
        <a:ext cx="2495834" cy="427939"/>
      </dsp:txXfrm>
    </dsp:sp>
    <dsp:sp modelId="{4D953791-5C2F-4A75-A8F4-6ED7EAB5E015}">
      <dsp:nvSpPr>
        <dsp:cNvPr id="0" name=""/>
        <dsp:cNvSpPr/>
      </dsp:nvSpPr>
      <dsp:spPr>
        <a:xfrm>
          <a:off x="3899473" y="839419"/>
          <a:ext cx="0" cy="1217980"/>
        </a:xfrm>
        <a:prstGeom prst="line">
          <a:avLst/>
        </a:prstGeom>
        <a:noFill/>
        <a:ln w="1270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860216" y="2018885"/>
          <a:ext cx="77029" cy="77029"/>
        </a:xfrm>
        <a:prstGeom prst="ellipse">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7331DD9-74CF-4A3A-86BA-F4B9DBEAB944}">
      <dsp:nvSpPr>
        <dsp:cNvPr id="0" name=""/>
        <dsp:cNvSpPr/>
      </dsp:nvSpPr>
      <dsp:spPr>
        <a:xfrm rot="18900000">
          <a:off x="5588362" y="3338051"/>
          <a:ext cx="302598" cy="302598"/>
        </a:xfrm>
        <a:prstGeom prst="teardrop">
          <a:avLst>
            <a:gd name="adj" fmla="val 115000"/>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15AAB83-BD07-4B9E-9A3B-858C0B126F9C}">
      <dsp:nvSpPr>
        <dsp:cNvPr id="0" name=""/>
        <dsp:cNvSpPr/>
      </dsp:nvSpPr>
      <dsp:spPr>
        <a:xfrm>
          <a:off x="5621978" y="3371667"/>
          <a:ext cx="235366" cy="23536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6216579" y="2057400"/>
          <a:ext cx="2387442" cy="1217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b="0" kern="1200" dirty="0">
              <a:latin typeface="Bodoni MT" panose="02070603080606020203" pitchFamily="18" charset="77"/>
            </a:rPr>
            <a:t>Area Chart</a:t>
          </a:r>
        </a:p>
      </dsp:txBody>
      <dsp:txXfrm>
        <a:off x="6216579" y="2057400"/>
        <a:ext cx="2387442" cy="1217980"/>
      </dsp:txXfrm>
    </dsp:sp>
    <dsp:sp modelId="{7C1E6B4A-59F7-4018-A403-E1CCAEE78BA1}">
      <dsp:nvSpPr>
        <dsp:cNvPr id="0" name=""/>
        <dsp:cNvSpPr/>
      </dsp:nvSpPr>
      <dsp:spPr>
        <a:xfrm>
          <a:off x="6216579" y="3275380"/>
          <a:ext cx="2387442" cy="42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endParaRPr lang="en-US" sz="1400" b="0" kern="1200" dirty="0">
            <a:solidFill>
              <a:schemeClr val="bg2">
                <a:lumMod val="50000"/>
              </a:schemeClr>
            </a:solidFill>
            <a:latin typeface="Avenir Next LT Pro" panose="020B0504020202020204" pitchFamily="34" charset="77"/>
          </a:endParaRPr>
        </a:p>
      </dsp:txBody>
      <dsp:txXfrm>
        <a:off x="6216579" y="3275380"/>
        <a:ext cx="2387442" cy="427939"/>
      </dsp:txXfrm>
    </dsp:sp>
    <dsp:sp modelId="{A03C5372-D306-43AC-B406-6F8183849431}">
      <dsp:nvSpPr>
        <dsp:cNvPr id="0" name=""/>
        <dsp:cNvSpPr/>
      </dsp:nvSpPr>
      <dsp:spPr>
        <a:xfrm>
          <a:off x="5739661" y="2057400"/>
          <a:ext cx="0" cy="1217980"/>
        </a:xfrm>
        <a:prstGeom prst="line">
          <a:avLst/>
        </a:prstGeom>
        <a:noFill/>
        <a:ln w="12700" cap="flat" cmpd="sng" algn="ctr">
          <a:solidFill>
            <a:schemeClr val="bg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700404" y="2018885"/>
          <a:ext cx="77029" cy="77029"/>
        </a:xfrm>
        <a:prstGeom prst="ellipse">
          <a:avLst/>
        </a:prstGeom>
        <a:solidFill>
          <a:schemeClr val="bg2"/>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55439AF-6893-479D-8B57-31FBC13C553F}">
      <dsp:nvSpPr>
        <dsp:cNvPr id="0" name=""/>
        <dsp:cNvSpPr/>
      </dsp:nvSpPr>
      <dsp:spPr>
        <a:xfrm rot="8100000">
          <a:off x="7428550" y="474150"/>
          <a:ext cx="302598" cy="302598"/>
        </a:xfrm>
        <a:prstGeom prst="teardrop">
          <a:avLst>
            <a:gd name="adj" fmla="val 11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22B1C16-7FF0-4DBE-B32E-E43FEB1E2EAC}">
      <dsp:nvSpPr>
        <dsp:cNvPr id="0" name=""/>
        <dsp:cNvSpPr/>
      </dsp:nvSpPr>
      <dsp:spPr>
        <a:xfrm>
          <a:off x="7462166" y="507766"/>
          <a:ext cx="235366" cy="23536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8034988" y="839419"/>
          <a:ext cx="2621055" cy="1217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endParaRPr lang="en-US" sz="1500" b="1" kern="1200" dirty="0">
            <a:latin typeface="Bodoni MT" panose="02070603080606020203" pitchFamily="18" charset="77"/>
          </a:endParaRPr>
        </a:p>
      </dsp:txBody>
      <dsp:txXfrm>
        <a:off x="8034988" y="839419"/>
        <a:ext cx="2621055" cy="1217980"/>
      </dsp:txXfrm>
    </dsp:sp>
    <dsp:sp modelId="{3FA5D5AE-9CAE-4D19-9765-BCEE62095312}">
      <dsp:nvSpPr>
        <dsp:cNvPr id="0" name=""/>
        <dsp:cNvSpPr/>
      </dsp:nvSpPr>
      <dsp:spPr>
        <a:xfrm>
          <a:off x="8034988" y="411480"/>
          <a:ext cx="2621055" cy="42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0" kern="1200" dirty="0">
              <a:solidFill>
                <a:schemeClr val="accent6">
                  <a:lumMod val="50000"/>
                </a:schemeClr>
              </a:solidFill>
              <a:latin typeface="Avenir Next LT Pro" panose="020B0504020202020204" pitchFamily="34" charset="77"/>
            </a:rPr>
            <a:t>Line Chart</a:t>
          </a:r>
        </a:p>
      </dsp:txBody>
      <dsp:txXfrm>
        <a:off x="8034988" y="411480"/>
        <a:ext cx="2621055" cy="427939"/>
      </dsp:txXfrm>
    </dsp:sp>
    <dsp:sp modelId="{FE6CA7EB-68EC-4E76-9051-08C4CF370101}">
      <dsp:nvSpPr>
        <dsp:cNvPr id="0" name=""/>
        <dsp:cNvSpPr/>
      </dsp:nvSpPr>
      <dsp:spPr>
        <a:xfrm>
          <a:off x="7579849" y="839419"/>
          <a:ext cx="0" cy="1217980"/>
        </a:xfrm>
        <a:prstGeom prst="line">
          <a:avLst/>
        </a:prstGeom>
        <a:noFill/>
        <a:ln w="1270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7540592" y="2018885"/>
          <a:ext cx="77029" cy="77029"/>
        </a:xfrm>
        <a:prstGeom prst="ellipse">
          <a:avLst/>
        </a:prstGeom>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5/17/2023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5/17/2023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5/17/2023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5/17/2023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376629" y="611455"/>
            <a:ext cx="10646275" cy="1356607"/>
          </a:xfrm>
        </p:spPr>
        <p:txBody>
          <a:bodyPr anchor="t" anchorCtr="0">
            <a:normAutofit/>
          </a:bodyPr>
          <a:lstStyle>
            <a:lvl1pPr algn="l">
              <a:defRPr sz="6000">
                <a:solidFill>
                  <a:schemeClr val="tx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370390" y="1883664"/>
            <a:ext cx="11386181" cy="4352544"/>
          </a:xfrm>
        </p:spPr>
        <p:txBody>
          <a:bodyPr>
            <a:normAutofit/>
          </a:bodyPr>
          <a:lstStyle>
            <a:lvl1pPr marL="0" indent="0" algn="l">
              <a:buNone/>
              <a:defRPr sz="2400">
                <a:solidFill>
                  <a:schemeClr val="tx2"/>
                </a:solidFill>
                <a:latin typeface="+mj-lt"/>
              </a:defRPr>
            </a:lvl1pPr>
            <a:lvl2pPr marL="457200" indent="0" algn="l">
              <a:buNone/>
              <a:defRPr sz="2000">
                <a:solidFill>
                  <a:schemeClr val="tx2"/>
                </a:solidFill>
                <a:latin typeface="+mj-lt"/>
              </a:defRPr>
            </a:lvl2pPr>
            <a:lvl3pPr marL="914400" indent="0" algn="l">
              <a:buNone/>
              <a:defRPr sz="1800">
                <a:solidFill>
                  <a:schemeClr val="tx2"/>
                </a:solidFill>
                <a:latin typeface="+mj-lt"/>
              </a:defRPr>
            </a:lvl3pPr>
            <a:lvl4pPr marL="1371600" indent="0" algn="l">
              <a:buNone/>
              <a:defRPr sz="1600">
                <a:solidFill>
                  <a:schemeClr val="tx2"/>
                </a:solidFill>
                <a:latin typeface="+mj-lt"/>
              </a:defRPr>
            </a:lvl4pPr>
            <a:lvl5pPr marL="1828800" indent="0" algn="l">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458DC-876E-488A-944B-22A18113BE07}"/>
              </a:ext>
            </a:extLst>
          </p:cNvPr>
          <p:cNvSpPr>
            <a:spLocks noGrp="1"/>
          </p:cNvSpPr>
          <p:nvPr>
            <p:ph type="dt" sz="half" idx="10"/>
          </p:nvPr>
        </p:nvSpPr>
        <p:spPr>
          <a:xfrm>
            <a:off x="381000" y="6356350"/>
            <a:ext cx="2743200" cy="365125"/>
          </a:xfrm>
        </p:spPr>
        <p:txBody>
          <a:bodyPr/>
          <a:lstStyle>
            <a:lvl1pPr>
              <a:defRPr>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5D8DA1A0-979E-4983-A719-E249D39F2257}"/>
              </a:ext>
            </a:extLst>
          </p:cNvPr>
          <p:cNvSpPr>
            <a:spLocks noGrp="1"/>
          </p:cNvSpPr>
          <p:nvPr>
            <p:ph type="ftr" sz="quarter" idx="11"/>
          </p:nvPr>
        </p:nvSpPr>
        <p:spPr>
          <a:xfrm>
            <a:off x="4038600" y="6356350"/>
            <a:ext cx="4114800" cy="365125"/>
          </a:xfrm>
        </p:spPr>
        <p:txBody>
          <a:bodyPr/>
          <a:lstStyle>
            <a:lvl1pPr>
              <a:defRPr>
                <a:latin typeface="+mn-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1C9D0CB-E1A8-47F0-B2C6-6F370F7EC383}"/>
              </a:ext>
            </a:extLst>
          </p:cNvPr>
          <p:cNvSpPr>
            <a:spLocks noGrp="1"/>
          </p:cNvSpPr>
          <p:nvPr>
            <p:ph type="sldNum" sz="quarter" idx="12"/>
          </p:nvPr>
        </p:nvSpPr>
        <p:spPr>
          <a:xfrm>
            <a:off x="10713308" y="6356350"/>
            <a:ext cx="1097692" cy="365125"/>
          </a:xfrm>
        </p:spPr>
        <p:txBody>
          <a:bodyPr/>
          <a:lstStyle>
            <a:lvl1pPr>
              <a:defRPr>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74150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Content, and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2031C9-0B4C-44DA-907A-9CB143407732}"/>
              </a:ext>
            </a:extLst>
          </p:cNvPr>
          <p:cNvSpPr>
            <a:spLocks noGrp="1"/>
          </p:cNvSpPr>
          <p:nvPr>
            <p:ph type="pic" sz="quarter" idx="10"/>
          </p:nvPr>
        </p:nvSpPr>
        <p:spPr>
          <a:xfrm>
            <a:off x="6095999" y="0"/>
            <a:ext cx="6096001"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11" y="876926"/>
            <a:ext cx="5079113" cy="1356607"/>
          </a:xfrm>
        </p:spPr>
        <p:txBody>
          <a:bodyPr anchor="t" anchorCtr="0">
            <a:normAutofit/>
          </a:bodyPr>
          <a:lstStyle>
            <a:lvl1pPr>
              <a:defRPr sz="6000">
                <a:solidFill>
                  <a:schemeClr val="tx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10" y="2233534"/>
            <a:ext cx="4205990" cy="2833142"/>
          </a:xfrm>
        </p:spPr>
        <p:txBody>
          <a:bodyPr>
            <a:normAutofit/>
          </a:bodyPr>
          <a:lstStyle>
            <a:lvl1pPr marL="0" indent="0">
              <a:buNone/>
              <a:defRPr sz="2400">
                <a:solidFill>
                  <a:schemeClr val="tx2"/>
                </a:solidFill>
                <a:latin typeface="+mj-lt"/>
              </a:defRPr>
            </a:lvl1pPr>
            <a:lvl2pPr marL="457200" indent="0">
              <a:buNone/>
              <a:defRPr sz="2000">
                <a:solidFill>
                  <a:schemeClr val="tx2"/>
                </a:solidFill>
                <a:latin typeface="+mj-lt"/>
              </a:defRPr>
            </a:lvl2pPr>
            <a:lvl3pPr marL="914400" indent="0">
              <a:buNone/>
              <a:defRPr sz="1800">
                <a:solidFill>
                  <a:schemeClr val="tx2"/>
                </a:solidFill>
                <a:latin typeface="+mj-lt"/>
              </a:defRPr>
            </a:lvl3pPr>
            <a:lvl4pPr marL="1371600" indent="0">
              <a:buNone/>
              <a:defRPr sz="1600">
                <a:solidFill>
                  <a:schemeClr val="tx2"/>
                </a:solidFill>
                <a:latin typeface="+mj-lt"/>
              </a:defRPr>
            </a:lvl4pPr>
            <a:lvl5pPr marL="1828800" indent="0">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DE23592C-4E26-184A-AAED-41EC35AFF551}"/>
              </a:ext>
            </a:extLst>
          </p:cNvPr>
          <p:cNvCxnSpPr/>
          <p:nvPr userDrawn="1"/>
        </p:nvCxnSpPr>
        <p:spPr>
          <a:xfrm>
            <a:off x="0" y="5711252"/>
            <a:ext cx="36875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B68C5F28-837A-4354-8BA4-A994BD1D699D}"/>
              </a:ext>
            </a:extLst>
          </p:cNvPr>
          <p:cNvSpPr>
            <a:spLocks noGrp="1"/>
          </p:cNvSpPr>
          <p:nvPr>
            <p:ph type="ftr" sz="quarter" idx="11"/>
          </p:nvPr>
        </p:nvSpPr>
        <p:spPr>
          <a:xfrm>
            <a:off x="2808890" y="6356350"/>
            <a:ext cx="3108434" cy="365125"/>
          </a:xfrm>
        </p:spPr>
        <p:txBody>
          <a:bodyPr/>
          <a:lstStyle>
            <a:lvl1pPr algn="r">
              <a:defRPr>
                <a:latin typeface="+mn-lt"/>
              </a:defRPr>
            </a:lvl1pPr>
          </a:lstStyle>
          <a:p>
            <a:r>
              <a:rPr lang="en-US"/>
              <a:t>Presentation title</a:t>
            </a:r>
            <a:endParaRPr lang="en-US" dirty="0"/>
          </a:p>
        </p:txBody>
      </p:sp>
      <p:sp>
        <p:nvSpPr>
          <p:cNvPr id="9" name="Slide Number Placeholder 5">
            <a:extLst>
              <a:ext uri="{FF2B5EF4-FFF2-40B4-BE49-F238E27FC236}">
                <a16:creationId xmlns:a16="http://schemas.microsoft.com/office/drawing/2014/main" id="{A6EDF98A-063D-47C8-8D91-A223F9955260}"/>
              </a:ext>
            </a:extLst>
          </p:cNvPr>
          <p:cNvSpPr>
            <a:spLocks noGrp="1"/>
          </p:cNvSpPr>
          <p:nvPr>
            <p:ph type="sldNum" sz="quarter" idx="4"/>
          </p:nvPr>
        </p:nvSpPr>
        <p:spPr>
          <a:xfrm>
            <a:off x="10713308" y="6356350"/>
            <a:ext cx="1097692" cy="365125"/>
          </a:xfrm>
          <a:prstGeom prst="rect">
            <a:avLst/>
          </a:prstGeom>
        </p:spPr>
        <p:txBody>
          <a:bodyPr vert="horz" lIns="91440" tIns="45720" rIns="91440" bIns="45720" rtlCol="0" anchor="ctr"/>
          <a:lstStyle>
            <a:lvl1pPr algn="r">
              <a:defRPr sz="1200">
                <a:solidFill>
                  <a:schemeClr val="bg1"/>
                </a:solidFill>
                <a:latin typeface="+mn-lt"/>
              </a:defRPr>
            </a:lvl1pPr>
          </a:lstStyle>
          <a:p>
            <a:fld id="{294A09A9-5501-47C1-A89A-A340965A2BE2}" type="slidenum">
              <a:rPr lang="en-US" smtClean="0"/>
              <a:pPr/>
              <a:t>‹#›</a:t>
            </a:fld>
            <a:endParaRPr lang="en-US" dirty="0"/>
          </a:p>
        </p:txBody>
      </p:sp>
      <p:sp>
        <p:nvSpPr>
          <p:cNvPr id="11" name="Date Placeholder 3">
            <a:extLst>
              <a:ext uri="{FF2B5EF4-FFF2-40B4-BE49-F238E27FC236}">
                <a16:creationId xmlns:a16="http://schemas.microsoft.com/office/drawing/2014/main" id="{042684A6-77E9-406F-A431-4C57DCAE62A7}"/>
              </a:ext>
            </a:extLst>
          </p:cNvPr>
          <p:cNvSpPr>
            <a:spLocks noGrp="1"/>
          </p:cNvSpPr>
          <p:nvPr>
            <p:ph type="dt" sz="half" idx="2"/>
          </p:nvPr>
        </p:nvSpPr>
        <p:spPr>
          <a:xfrm>
            <a:off x="381000" y="6356350"/>
            <a:ext cx="1954427"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r>
              <a:rPr lang="en-US"/>
              <a:t>20XX</a:t>
            </a:r>
            <a:endParaRPr lang="en-US" dirty="0"/>
          </a:p>
        </p:txBody>
      </p:sp>
    </p:spTree>
    <p:extLst>
      <p:ext uri="{BB962C8B-B14F-4D97-AF65-F5344CB8AC3E}">
        <p14:creationId xmlns:p14="http://schemas.microsoft.com/office/powerpoint/2010/main" val="50570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381000" y="381000"/>
            <a:ext cx="7480465" cy="1325563"/>
          </a:xfrm>
        </p:spPr>
        <p:txBody>
          <a:bodyPr>
            <a:normAutofit/>
          </a:bodyPr>
          <a:lstStyle>
            <a:lvl1pPr algn="l">
              <a:defRPr sz="6000">
                <a:solidFill>
                  <a:schemeClr val="tx1"/>
                </a:solidFill>
                <a:latin typeface="+mj-lt"/>
              </a:defRPr>
            </a:lvl1pPr>
          </a:lstStyle>
          <a:p>
            <a:r>
              <a:rPr lang="en-US"/>
              <a:t>Click to edit Master title style</a:t>
            </a:r>
          </a:p>
        </p:txBody>
      </p:sp>
      <p:cxnSp>
        <p:nvCxnSpPr>
          <p:cNvPr id="3" name="Straight Connector 2">
            <a:extLst>
              <a:ext uri="{FF2B5EF4-FFF2-40B4-BE49-F238E27FC236}">
                <a16:creationId xmlns:a16="http://schemas.microsoft.com/office/drawing/2014/main" id="{F819E775-79C1-C048-A1C9-A453CB9DF3F9}"/>
              </a:ext>
            </a:extLst>
          </p:cNvPr>
          <p:cNvCxnSpPr/>
          <p:nvPr userDrawn="1"/>
        </p:nvCxnSpPr>
        <p:spPr>
          <a:xfrm>
            <a:off x="8504420" y="692983"/>
            <a:ext cx="36875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martArt Placeholder 4">
            <a:extLst>
              <a:ext uri="{FF2B5EF4-FFF2-40B4-BE49-F238E27FC236}">
                <a16:creationId xmlns:a16="http://schemas.microsoft.com/office/drawing/2014/main" id="{2DAB336B-F2EE-7540-B6B9-179BD611A5AC}"/>
              </a:ext>
            </a:extLst>
          </p:cNvPr>
          <p:cNvSpPr>
            <a:spLocks noGrp="1"/>
          </p:cNvSpPr>
          <p:nvPr>
            <p:ph type="dgm" sz="quarter" idx="10"/>
          </p:nvPr>
        </p:nvSpPr>
        <p:spPr>
          <a:xfrm>
            <a:off x="381000" y="1839913"/>
            <a:ext cx="11363325" cy="4572000"/>
          </a:xfrm>
        </p:spPr>
        <p:txBody>
          <a:bodyPr/>
          <a:lstStyle>
            <a:lvl1pPr>
              <a:defRPr>
                <a:latin typeface="+mn-lt"/>
              </a:defRPr>
            </a:lvl1pPr>
          </a:lstStyle>
          <a:p>
            <a:r>
              <a:rPr lang="en-US"/>
              <a:t>Click icon to add SmartArt graphic</a:t>
            </a:r>
            <a:endParaRPr lang="en-US" dirty="0"/>
          </a:p>
        </p:txBody>
      </p:sp>
      <p:sp>
        <p:nvSpPr>
          <p:cNvPr id="6" name="Date Placeholder 6">
            <a:extLst>
              <a:ext uri="{FF2B5EF4-FFF2-40B4-BE49-F238E27FC236}">
                <a16:creationId xmlns:a16="http://schemas.microsoft.com/office/drawing/2014/main" id="{449E2D85-4B9C-467E-B70E-FFFA196D74DA}"/>
              </a:ext>
            </a:extLst>
          </p:cNvPr>
          <p:cNvSpPr>
            <a:spLocks noGrp="1"/>
          </p:cNvSpPr>
          <p:nvPr>
            <p:ph type="dt" sz="half" idx="11"/>
          </p:nvPr>
        </p:nvSpPr>
        <p:spPr>
          <a:xfrm>
            <a:off x="381000" y="6356350"/>
            <a:ext cx="2743200" cy="365125"/>
          </a:xfrm>
        </p:spPr>
        <p:txBody>
          <a:bodyPr/>
          <a:lstStyle/>
          <a:p>
            <a:r>
              <a:rPr lang="en-US" dirty="0"/>
              <a:t>20XX</a:t>
            </a:r>
          </a:p>
        </p:txBody>
      </p:sp>
      <p:sp>
        <p:nvSpPr>
          <p:cNvPr id="7" name="Footer Placeholder 10">
            <a:extLst>
              <a:ext uri="{FF2B5EF4-FFF2-40B4-BE49-F238E27FC236}">
                <a16:creationId xmlns:a16="http://schemas.microsoft.com/office/drawing/2014/main" id="{CDB1B6C7-69CF-4FD7-B86B-D3BD6D56A4F0}"/>
              </a:ext>
            </a:extLst>
          </p:cNvPr>
          <p:cNvSpPr>
            <a:spLocks noGrp="1"/>
          </p:cNvSpPr>
          <p:nvPr>
            <p:ph type="ftr" sz="quarter" idx="12"/>
          </p:nvPr>
        </p:nvSpPr>
        <p:spPr>
          <a:xfrm>
            <a:off x="4038600" y="6356350"/>
            <a:ext cx="4114800" cy="365125"/>
          </a:xfrm>
        </p:spPr>
        <p:txBody>
          <a:bodyPr/>
          <a:lstStyle/>
          <a:p>
            <a:r>
              <a:rPr lang="en-US" dirty="0"/>
              <a:t>Presentation title</a:t>
            </a:r>
          </a:p>
        </p:txBody>
      </p:sp>
      <p:sp>
        <p:nvSpPr>
          <p:cNvPr id="8" name="Slide Number Placeholder 11">
            <a:extLst>
              <a:ext uri="{FF2B5EF4-FFF2-40B4-BE49-F238E27FC236}">
                <a16:creationId xmlns:a16="http://schemas.microsoft.com/office/drawing/2014/main" id="{ABDCE1B3-CAC8-44F2-9A63-C903CBFBAFE0}"/>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9177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5/17/2023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5/17/2023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5/17/2023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5/17/2023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5/17/2023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5/17/2023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5/17/2023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5/17/2023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 id="2147483661" r:id="rId13"/>
    <p:sldLayoutId id="2147483662" r:id="rId14"/>
    <p:sldLayoutId id="2147483663" r:id="rId1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5181486" cy="3206417"/>
          </a:xfrm>
        </p:spPr>
        <p:txBody>
          <a:bodyPr>
            <a:normAutofit fontScale="90000"/>
          </a:bodyPr>
          <a:lstStyle/>
          <a:p>
            <a:r>
              <a:rPr lang="en-US" sz="4000" dirty="0"/>
              <a:t>Amazon Rating , Review &amp; Discount Analysis</a:t>
            </a:r>
            <a:br>
              <a:rPr lang="en-US" sz="4000" dirty="0"/>
            </a:br>
            <a:r>
              <a:rPr lang="en-US" sz="4000" dirty="0"/>
              <a:t> </a:t>
            </a:r>
            <a:br>
              <a:rPr lang="en-US" sz="4000" dirty="0"/>
            </a:br>
            <a:r>
              <a:rPr lang="en-US" sz="4000" dirty="0"/>
              <a:t>        MIRCOSOFT Excel</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p:txBody>
          <a:bodyPr/>
          <a:lstStyle/>
          <a:p>
            <a:endParaRPr lang="en-US" dirty="0"/>
          </a:p>
        </p:txBody>
      </p:sp>
      <p:pic>
        <p:nvPicPr>
          <p:cNvPr id="10" name="Picture Placeholder 9" descr="beauty products on a table with accent leaves">
            <a:extLst>
              <a:ext uri="{FF2B5EF4-FFF2-40B4-BE49-F238E27FC236}">
                <a16:creationId xmlns:a16="http://schemas.microsoft.com/office/drawing/2014/main" id="{989DB536-6819-4D2C-B0DB-D6649F94F6C1}"/>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p:txBody>
          <a:bodyPr/>
          <a:lstStyle/>
          <a:p>
            <a:r>
              <a:rPr lang="en-US" dirty="0"/>
              <a:t>Summary</a:t>
            </a:r>
          </a:p>
        </p:txBody>
      </p:sp>
      <p:sp>
        <p:nvSpPr>
          <p:cNvPr id="36" name="Date Placeholder 35">
            <a:extLst>
              <a:ext uri="{FF2B5EF4-FFF2-40B4-BE49-F238E27FC236}">
                <a16:creationId xmlns:a16="http://schemas.microsoft.com/office/drawing/2014/main" id="{8D56EBED-E2E8-4532-9D58-AEA4BF592BE1}"/>
              </a:ext>
            </a:extLst>
          </p:cNvPr>
          <p:cNvSpPr>
            <a:spLocks noGrp="1"/>
          </p:cNvSpPr>
          <p:nvPr>
            <p:ph type="dt" sz="half" idx="2"/>
          </p:nvPr>
        </p:nvSpPr>
        <p:spPr/>
        <p:txBody>
          <a:bodyPr/>
          <a:lstStyle/>
          <a:p>
            <a:fld id="{E2EFFCE6-B714-4312-995E-9A4A689D43F0}" type="datetime1">
              <a:rPr lang="en-US" smtClean="0"/>
              <a:t>5/17/2023</a:t>
            </a:fld>
            <a:endParaRPr lang="en-US" dirty="0"/>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3" name="Content Placeholder 3">
            <a:extLst>
              <a:ext uri="{FF2B5EF4-FFF2-40B4-BE49-F238E27FC236}">
                <a16:creationId xmlns:a16="http://schemas.microsoft.com/office/drawing/2014/main" id="{2DF04853-A0FA-646F-9E7C-67D4B3545EBD}"/>
              </a:ext>
            </a:extLst>
          </p:cNvPr>
          <p:cNvSpPr txBox="1">
            <a:spLocks/>
          </p:cNvSpPr>
          <p:nvPr/>
        </p:nvSpPr>
        <p:spPr>
          <a:xfrm>
            <a:off x="2157485" y="2197897"/>
            <a:ext cx="4205990" cy="4948862"/>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342900" indent="-342900">
              <a:buFont typeface="Wingdings" panose="05000000000000000000" pitchFamily="2" charset="2"/>
              <a:buChar char="§"/>
            </a:pPr>
            <a:endParaRPr lang="en-IN" dirty="0"/>
          </a:p>
        </p:txBody>
      </p:sp>
      <p:sp>
        <p:nvSpPr>
          <p:cNvPr id="4" name="Content Placeholder 3">
            <a:extLst>
              <a:ext uri="{FF2B5EF4-FFF2-40B4-BE49-F238E27FC236}">
                <a16:creationId xmlns:a16="http://schemas.microsoft.com/office/drawing/2014/main" id="{C546CDDE-B882-16A6-EE72-CCB18E606676}"/>
              </a:ext>
            </a:extLst>
          </p:cNvPr>
          <p:cNvSpPr txBox="1">
            <a:spLocks/>
          </p:cNvSpPr>
          <p:nvPr/>
        </p:nvSpPr>
        <p:spPr>
          <a:xfrm>
            <a:off x="5828525" y="2440476"/>
            <a:ext cx="4205990" cy="4948862"/>
          </a:xfrm>
          <a:prstGeom prst="rect">
            <a:avLst/>
          </a:prstGeom>
        </p:spPr>
        <p:txBody>
          <a:bodyPr>
            <a:normAutofit fontScale="55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dirty="0"/>
              <a:t>This analysis on the supermarket sales data gives us the insight about all the customers belonging from different cities like the product lines ,quantity of product they are interested in buying . This in-depth analysis help us understand the sales trend &amp; customer behavior. we can gain insights into which products are selling the most, what factors influence sales, and which customers are the most valuable</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IN" dirty="0"/>
          </a:p>
        </p:txBody>
      </p:sp>
    </p:spTree>
    <p:extLst>
      <p:ext uri="{BB962C8B-B14F-4D97-AF65-F5344CB8AC3E}">
        <p14:creationId xmlns:p14="http://schemas.microsoft.com/office/powerpoint/2010/main" val="44507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665E632-89DE-4E4B-8A35-FD6D46E9AAE8}"/>
              </a:ext>
            </a:extLst>
          </p:cNvPr>
          <p:cNvSpPr>
            <a:spLocks noGrp="1"/>
          </p:cNvSpPr>
          <p:nvPr>
            <p:ph type="body" sz="quarter" idx="15"/>
          </p:nvPr>
        </p:nvSpPr>
        <p:spPr/>
        <p:txBody>
          <a:bodyPr/>
          <a:lstStyle/>
          <a:p>
            <a:r>
              <a:rPr lang="en-US" dirty="0"/>
              <a:t>05</a:t>
            </a:r>
          </a:p>
        </p:txBody>
      </p:sp>
      <p:sp>
        <p:nvSpPr>
          <p:cNvPr id="2" name="Title 1">
            <a:extLst>
              <a:ext uri="{FF2B5EF4-FFF2-40B4-BE49-F238E27FC236}">
                <a16:creationId xmlns:a16="http://schemas.microsoft.com/office/drawing/2014/main" id="{9BD825CB-5684-4E97-80FA-A48BC074B947}"/>
              </a:ext>
            </a:extLst>
          </p:cNvPr>
          <p:cNvSpPr>
            <a:spLocks noGrp="1"/>
          </p:cNvSpPr>
          <p:nvPr>
            <p:ph type="title"/>
          </p:nvPr>
        </p:nvSpPr>
        <p:spPr>
          <a:xfrm>
            <a:off x="1433162" y="3429000"/>
            <a:ext cx="3935647" cy="1340615"/>
          </a:xfrm>
        </p:spPr>
        <p:txBody>
          <a:bodyPr/>
          <a:lstStyle/>
          <a:p>
            <a:r>
              <a:rPr lang="en-US" dirty="0"/>
              <a:t>Thank You</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p:txBody>
          <a:bodyPr vert="horz" lIns="91440" tIns="45720" rIns="91440" bIns="45720" rtlCol="0" anchor="t">
            <a:normAutofit/>
          </a:bodyPr>
          <a:lstStyle/>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a:p>
            <a:pPr marL="0" indent="0">
              <a:lnSpc>
                <a:spcPct val="150000"/>
              </a:lnSpc>
              <a:buNone/>
            </a:pPr>
            <a:endParaRPr lang="en-US" sz="1600" dirty="0">
              <a:solidFill>
                <a:schemeClr val="accent2">
                  <a:lumMod val="50000"/>
                </a:schemeClr>
              </a:solidFill>
              <a:latin typeface="Biome Light" panose="020B0303030204020804" pitchFamily="34" charset="0"/>
              <a:cs typeface="Biome Light" panose="020B0303030204020804" pitchFamily="34" charset="0"/>
            </a:endParaRPr>
          </a:p>
        </p:txBody>
      </p:sp>
      <p:pic>
        <p:nvPicPr>
          <p:cNvPr id="13" name="Picture Placeholder 12" descr="various facial beauty products">
            <a:extLst>
              <a:ext uri="{FF2B5EF4-FFF2-40B4-BE49-F238E27FC236}">
                <a16:creationId xmlns:a16="http://schemas.microsoft.com/office/drawing/2014/main" id="{D5094D89-3467-444F-9A3D-B2B71654A75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23" name="Date Placeholder 22">
            <a:extLst>
              <a:ext uri="{FF2B5EF4-FFF2-40B4-BE49-F238E27FC236}">
                <a16:creationId xmlns:a16="http://schemas.microsoft.com/office/drawing/2014/main" id="{A36A89F3-138D-4102-9FF2-6E1293F6AFB6}"/>
              </a:ext>
            </a:extLst>
          </p:cNvPr>
          <p:cNvSpPr>
            <a:spLocks noGrp="1"/>
          </p:cNvSpPr>
          <p:nvPr>
            <p:ph type="dt" sz="half" idx="2"/>
          </p:nvPr>
        </p:nvSpPr>
        <p:spPr/>
        <p:txBody>
          <a:bodyPr/>
          <a:lstStyle/>
          <a:p>
            <a:fld id="{BF549713-324E-442E-99F3-0C4C72A7B5ED}" type="datetime1">
              <a:rPr lang="en-US" smtClean="0"/>
              <a:t>5/17/2023</a:t>
            </a:fld>
            <a:endParaRPr lang="en-US" dirty="0"/>
          </a:p>
        </p:txBody>
      </p:sp>
      <p:sp>
        <p:nvSpPr>
          <p:cNvPr id="24" name="Slide Number Placeholder 23">
            <a:extLst>
              <a:ext uri="{FF2B5EF4-FFF2-40B4-BE49-F238E27FC236}">
                <a16:creationId xmlns:a16="http://schemas.microsoft.com/office/drawing/2014/main" id="{EF02AD77-17EE-49EB-8387-86DED6AD894E}"/>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6" name="Picture Placeholder 26" descr="common foods that can be found in beauty products like coconut, avacado, honey, etc.&#10;">
            <a:extLst>
              <a:ext uri="{FF2B5EF4-FFF2-40B4-BE49-F238E27FC236}">
                <a16:creationId xmlns:a16="http://schemas.microsoft.com/office/drawing/2014/main" id="{268B4C4A-87B3-D191-145D-FCA9FEB2A86E}"/>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3861" b="3861"/>
          <a:stretch>
            <a:fillRect/>
          </a:stretch>
        </p:blipFill>
        <p:spPr>
          <a:xfrm>
            <a:off x="6210300" y="3543300"/>
            <a:ext cx="4953000" cy="2849563"/>
          </a:xfrm>
        </p:spPr>
      </p:pic>
    </p:spTree>
    <p:extLst>
      <p:ext uri="{BB962C8B-B14F-4D97-AF65-F5344CB8AC3E}">
        <p14:creationId xmlns:p14="http://schemas.microsoft.com/office/powerpoint/2010/main" val="423777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p:txBody>
          <a:bodyPr/>
          <a:lstStyle/>
          <a:p>
            <a:r>
              <a:rPr lang="en-US" dirty="0"/>
              <a:t>In this project, we will be using Microsoft Excel to analyze the supermarket sales dataset. We will perform data cleaning, preprocessing, and exploratory data analysis to understand</a:t>
            </a:r>
          </a:p>
          <a:p>
            <a:r>
              <a:rPr lang="en-US" dirty="0"/>
              <a:t>the patterns and trends in the data. We will also create visualizations and reports to</a:t>
            </a:r>
          </a:p>
          <a:p>
            <a:r>
              <a:rPr lang="en-US" dirty="0"/>
              <a:t>present the data and gain insights</a:t>
            </a:r>
          </a:p>
        </p:txBody>
      </p:sp>
      <p:pic>
        <p:nvPicPr>
          <p:cNvPr id="27" name="Picture Placeholder 26" descr="common foods that can be found in beauty products like coconut, avacado, honey, etc.&#10;">
            <a:extLst>
              <a:ext uri="{FF2B5EF4-FFF2-40B4-BE49-F238E27FC236}">
                <a16:creationId xmlns:a16="http://schemas.microsoft.com/office/drawing/2014/main" id="{FC80FA98-D238-41BC-848B-15F7D2C9D06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6210300" y="433966"/>
            <a:ext cx="4953000" cy="3090862"/>
          </a:xfrm>
        </p:spPr>
      </p:pic>
      <p:pic>
        <p:nvPicPr>
          <p:cNvPr id="29" name="Picture Placeholder 28" descr="sunflower">
            <a:extLst>
              <a:ext uri="{FF2B5EF4-FFF2-40B4-BE49-F238E27FC236}">
                <a16:creationId xmlns:a16="http://schemas.microsoft.com/office/drawing/2014/main" id="{071DE959-F62C-476A-A8B1-B4C0E3CC7BA6}"/>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a:stretch/>
        </p:blipFill>
        <p:spPr/>
      </p:pic>
      <p:pic>
        <p:nvPicPr>
          <p:cNvPr id="31" name="Picture Placeholder 30" descr="pink flower">
            <a:extLst>
              <a:ext uri="{FF2B5EF4-FFF2-40B4-BE49-F238E27FC236}">
                <a16:creationId xmlns:a16="http://schemas.microsoft.com/office/drawing/2014/main" id="{26F59C63-890F-4F30-B979-40A77F09EDB5}"/>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a:stretch/>
        </p:blipFill>
        <p:spPr/>
      </p:pic>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5/17/2023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371293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Project Goal</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p:txBody>
          <a:bodyPr/>
          <a:lstStyle/>
          <a:p>
            <a:r>
              <a:rPr lang="en-US" dirty="0"/>
              <a:t>Analyzing the trend</a:t>
            </a:r>
          </a:p>
          <a:p>
            <a:r>
              <a:rPr lang="en-US" dirty="0"/>
              <a:t>Determining popular  product</a:t>
            </a:r>
          </a:p>
          <a:p>
            <a:r>
              <a:rPr lang="en-US" dirty="0"/>
              <a:t>Understanding impact of discount</a:t>
            </a:r>
          </a:p>
          <a:p>
            <a:r>
              <a:rPr lang="en-US" dirty="0"/>
              <a:t>Identifying Valuable Customers</a:t>
            </a:r>
          </a:p>
          <a:p>
            <a:r>
              <a:rPr lang="en-US" dirty="0"/>
              <a:t>Analyzing Customer Ratings</a:t>
            </a:r>
          </a:p>
          <a:p>
            <a:endParaRPr lang="en-US"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5/17/2023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376629" y="611455"/>
            <a:ext cx="10646275" cy="1356607"/>
          </a:xfrm>
        </p:spPr>
        <p:txBody>
          <a:bodyPr>
            <a:normAutofit/>
          </a:bodyPr>
          <a:lstStyle/>
          <a:p>
            <a:r>
              <a:rPr lang="en-US" dirty="0"/>
              <a:t>Project Plans</a:t>
            </a:r>
          </a:p>
        </p:txBody>
      </p:sp>
      <p:graphicFrame>
        <p:nvGraphicFramePr>
          <p:cNvPr id="20" name="Content Placeholder 3" descr="Timeline Placeholder ">
            <a:extLst>
              <a:ext uri="{FF2B5EF4-FFF2-40B4-BE49-F238E27FC236}">
                <a16:creationId xmlns:a16="http://schemas.microsoft.com/office/drawing/2014/main" id="{55B7DA05-BBA9-403A-A4F8-54AB693ADBEA}"/>
              </a:ext>
            </a:extLst>
          </p:cNvPr>
          <p:cNvGraphicFramePr>
            <a:graphicFrameLocks noGrp="1"/>
          </p:cNvGraphicFramePr>
          <p:nvPr>
            <p:ph idx="1"/>
          </p:nvPr>
        </p:nvGraphicFramePr>
        <p:xfrm>
          <a:off x="376238" y="1884363"/>
          <a:ext cx="11380787"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AEC0B33A-D534-FB45-853C-AF1432B8D93B}"/>
              </a:ext>
            </a:extLst>
          </p:cNvPr>
          <p:cNvSpPr txBox="1"/>
          <p:nvPr/>
        </p:nvSpPr>
        <p:spPr>
          <a:xfrm>
            <a:off x="449081" y="2210791"/>
            <a:ext cx="596900"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1</a:t>
            </a:r>
          </a:p>
        </p:txBody>
      </p:sp>
      <p:sp>
        <p:nvSpPr>
          <p:cNvPr id="15" name="TextBox 14">
            <a:extLst>
              <a:ext uri="{FF2B5EF4-FFF2-40B4-BE49-F238E27FC236}">
                <a16:creationId xmlns:a16="http://schemas.microsoft.com/office/drawing/2014/main" id="{1FAE4DA8-B75A-4049-9257-CD1F16CE2C46}"/>
              </a:ext>
            </a:extLst>
          </p:cNvPr>
          <p:cNvSpPr txBox="1"/>
          <p:nvPr/>
        </p:nvSpPr>
        <p:spPr>
          <a:xfrm>
            <a:off x="2789575" y="2210791"/>
            <a:ext cx="596900"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2</a:t>
            </a:r>
          </a:p>
        </p:txBody>
      </p:sp>
      <p:sp>
        <p:nvSpPr>
          <p:cNvPr id="16" name="TextBox 15">
            <a:extLst>
              <a:ext uri="{FF2B5EF4-FFF2-40B4-BE49-F238E27FC236}">
                <a16:creationId xmlns:a16="http://schemas.microsoft.com/office/drawing/2014/main" id="{B7A3DFC3-AC65-444F-8AC3-179CA0BB4E2B}"/>
              </a:ext>
            </a:extLst>
          </p:cNvPr>
          <p:cNvSpPr txBox="1"/>
          <p:nvPr/>
        </p:nvSpPr>
        <p:spPr>
          <a:xfrm>
            <a:off x="5128950" y="2210791"/>
            <a:ext cx="596900"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3</a:t>
            </a:r>
          </a:p>
        </p:txBody>
      </p:sp>
      <p:sp>
        <p:nvSpPr>
          <p:cNvPr id="17" name="TextBox 16">
            <a:extLst>
              <a:ext uri="{FF2B5EF4-FFF2-40B4-BE49-F238E27FC236}">
                <a16:creationId xmlns:a16="http://schemas.microsoft.com/office/drawing/2014/main" id="{8E61885E-DB83-D941-A7EE-93BC595C6D20}"/>
              </a:ext>
            </a:extLst>
          </p:cNvPr>
          <p:cNvSpPr txBox="1"/>
          <p:nvPr/>
        </p:nvSpPr>
        <p:spPr>
          <a:xfrm>
            <a:off x="7456750" y="2210791"/>
            <a:ext cx="596900"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4</a:t>
            </a:r>
          </a:p>
        </p:txBody>
      </p:sp>
      <p:sp>
        <p:nvSpPr>
          <p:cNvPr id="18" name="TextBox 17">
            <a:extLst>
              <a:ext uri="{FF2B5EF4-FFF2-40B4-BE49-F238E27FC236}">
                <a16:creationId xmlns:a16="http://schemas.microsoft.com/office/drawing/2014/main" id="{A704F061-70E1-6D4F-9B9A-A0A759A9D5FB}"/>
              </a:ext>
            </a:extLst>
          </p:cNvPr>
          <p:cNvSpPr txBox="1"/>
          <p:nvPr/>
        </p:nvSpPr>
        <p:spPr>
          <a:xfrm>
            <a:off x="9785675" y="2210791"/>
            <a:ext cx="596900"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5</a:t>
            </a:r>
          </a:p>
        </p:txBody>
      </p:sp>
      <p:sp>
        <p:nvSpPr>
          <p:cNvPr id="3" name="Date Placeholder 2">
            <a:extLst>
              <a:ext uri="{FF2B5EF4-FFF2-40B4-BE49-F238E27FC236}">
                <a16:creationId xmlns:a16="http://schemas.microsoft.com/office/drawing/2014/main" id="{7F146531-6EC0-48FD-80AE-8A3EE92EB92D}"/>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CFE09ED5-D802-442D-BB67-70CC777DE04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2FC2900-6AFB-48ED-9756-C297D5C59222}"/>
              </a:ext>
            </a:extLst>
          </p:cNvPr>
          <p:cNvSpPr>
            <a:spLocks noGrp="1"/>
          </p:cNvSpPr>
          <p:nvPr>
            <p:ph type="sldNum" sz="quarter" idx="12"/>
          </p:nvPr>
        </p:nvSpPr>
        <p:spPr/>
        <p:txBody>
          <a:bodyPr/>
          <a:lstStyle/>
          <a:p>
            <a:fld id="{294A09A9-5501-47C1-A89A-A340965A2BE2}" type="slidenum">
              <a:rPr lang="en-US" smtClean="0"/>
              <a:t>4</a:t>
            </a:fld>
            <a:endParaRPr lang="en-US" dirty="0"/>
          </a:p>
        </p:txBody>
      </p:sp>
    </p:spTree>
    <p:extLst>
      <p:ext uri="{BB962C8B-B14F-4D97-AF65-F5344CB8AC3E}">
        <p14:creationId xmlns:p14="http://schemas.microsoft.com/office/powerpoint/2010/main" val="1439407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p:txBody>
          <a:bodyPr/>
          <a:lstStyle/>
          <a:p>
            <a:r>
              <a:rPr lang="en-US" dirty="0"/>
              <a:t>02</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p:txBody>
          <a:bodyPr>
            <a:normAutofit fontScale="90000"/>
          </a:bodyPr>
          <a:lstStyle/>
          <a:p>
            <a:r>
              <a:rPr lang="en-US" dirty="0"/>
              <a:t>Data Overview</a:t>
            </a:r>
          </a:p>
        </p:txBody>
      </p:sp>
    </p:spTree>
    <p:extLst>
      <p:ext uri="{BB962C8B-B14F-4D97-AF65-F5344CB8AC3E}">
        <p14:creationId xmlns:p14="http://schemas.microsoft.com/office/powerpoint/2010/main" val="191201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313FE5-3D48-24D1-80BD-848796F84DF8}"/>
              </a:ext>
            </a:extLst>
          </p:cNvPr>
          <p:cNvSpPr>
            <a:spLocks noGrp="1"/>
          </p:cNvSpPr>
          <p:nvPr>
            <p:ph type="title"/>
          </p:nvPr>
        </p:nvSpPr>
        <p:spPr>
          <a:xfrm>
            <a:off x="381001" y="1"/>
            <a:ext cx="2859504" cy="561474"/>
          </a:xfrm>
        </p:spPr>
        <p:txBody>
          <a:bodyPr>
            <a:normAutofit fontScale="90000"/>
          </a:bodyPr>
          <a:lstStyle/>
          <a:p>
            <a:r>
              <a:rPr lang="en-US" sz="3200" dirty="0"/>
              <a:t>Column Names</a:t>
            </a:r>
            <a:endParaRPr lang="en-IN" sz="3200" dirty="0"/>
          </a:p>
        </p:txBody>
      </p:sp>
      <p:sp>
        <p:nvSpPr>
          <p:cNvPr id="4" name="Content Placeholder 3">
            <a:extLst>
              <a:ext uri="{FF2B5EF4-FFF2-40B4-BE49-F238E27FC236}">
                <a16:creationId xmlns:a16="http://schemas.microsoft.com/office/drawing/2014/main" id="{F28A804C-4300-CBB6-319C-9466863558A1}"/>
              </a:ext>
            </a:extLst>
          </p:cNvPr>
          <p:cNvSpPr>
            <a:spLocks noGrp="1"/>
          </p:cNvSpPr>
          <p:nvPr>
            <p:ph idx="1"/>
          </p:nvPr>
        </p:nvSpPr>
        <p:spPr>
          <a:xfrm>
            <a:off x="232432" y="625770"/>
            <a:ext cx="4205990" cy="4948862"/>
          </a:xfrm>
        </p:spPr>
        <p:txBody>
          <a:bodyPr>
            <a:normAutofit fontScale="62500" lnSpcReduction="20000"/>
          </a:bodyPr>
          <a:lstStyle/>
          <a:p>
            <a:pPr marL="342900" indent="-342900">
              <a:buFont typeface="Wingdings" panose="05000000000000000000" pitchFamily="2" charset="2"/>
              <a:buChar char="§"/>
            </a:pPr>
            <a:r>
              <a:rPr lang="en-US" dirty="0"/>
              <a:t>Product ID</a:t>
            </a:r>
          </a:p>
          <a:p>
            <a:pPr marL="342900" indent="-342900">
              <a:buFont typeface="Wingdings" panose="05000000000000000000" pitchFamily="2" charset="2"/>
              <a:buChar char="§"/>
            </a:pPr>
            <a:r>
              <a:rPr lang="en-US" dirty="0"/>
              <a:t>Product Name</a:t>
            </a:r>
          </a:p>
          <a:p>
            <a:pPr marL="342900" indent="-342900">
              <a:buFont typeface="Wingdings" panose="05000000000000000000" pitchFamily="2" charset="2"/>
              <a:buChar char="§"/>
            </a:pPr>
            <a:r>
              <a:rPr lang="en-US" dirty="0"/>
              <a:t>Category</a:t>
            </a:r>
          </a:p>
          <a:p>
            <a:pPr marL="342900" indent="-342900">
              <a:buFont typeface="Wingdings" panose="05000000000000000000" pitchFamily="2" charset="2"/>
              <a:buChar char="§"/>
            </a:pPr>
            <a:r>
              <a:rPr lang="en-US" dirty="0"/>
              <a:t>Discounted Prices</a:t>
            </a:r>
          </a:p>
          <a:p>
            <a:pPr marL="342900" indent="-342900">
              <a:buFont typeface="Wingdings" panose="05000000000000000000" pitchFamily="2" charset="2"/>
              <a:buChar char="§"/>
            </a:pPr>
            <a:r>
              <a:rPr lang="en-US" dirty="0"/>
              <a:t>Actual Price</a:t>
            </a:r>
          </a:p>
          <a:p>
            <a:pPr marL="342900" indent="-342900">
              <a:buFont typeface="Wingdings" panose="05000000000000000000" pitchFamily="2" charset="2"/>
              <a:buChar char="§"/>
            </a:pPr>
            <a:r>
              <a:rPr lang="en-US" dirty="0"/>
              <a:t>Discount Percentage</a:t>
            </a:r>
          </a:p>
          <a:p>
            <a:pPr marL="342900" indent="-342900">
              <a:buFont typeface="Wingdings" panose="05000000000000000000" pitchFamily="2" charset="2"/>
              <a:buChar char="§"/>
            </a:pPr>
            <a:r>
              <a:rPr lang="en-US" dirty="0"/>
              <a:t>Rating</a:t>
            </a:r>
          </a:p>
          <a:p>
            <a:pPr marL="342900" indent="-342900">
              <a:buFont typeface="Wingdings" panose="05000000000000000000" pitchFamily="2" charset="2"/>
              <a:buChar char="§"/>
            </a:pPr>
            <a:r>
              <a:rPr lang="en-US" dirty="0"/>
              <a:t>Rating Count</a:t>
            </a:r>
          </a:p>
          <a:p>
            <a:pPr marL="342900" indent="-342900">
              <a:buFont typeface="Wingdings" panose="05000000000000000000" pitchFamily="2" charset="2"/>
              <a:buChar char="§"/>
            </a:pPr>
            <a:r>
              <a:rPr lang="en-US" dirty="0"/>
              <a:t>About Product</a:t>
            </a:r>
          </a:p>
          <a:p>
            <a:pPr marL="342900" indent="-342900">
              <a:buFont typeface="Wingdings" panose="05000000000000000000" pitchFamily="2" charset="2"/>
              <a:buChar char="§"/>
            </a:pPr>
            <a:r>
              <a:rPr lang="en-US" dirty="0"/>
              <a:t>User Id</a:t>
            </a:r>
          </a:p>
          <a:p>
            <a:pPr marL="342900" indent="-342900">
              <a:buFont typeface="Wingdings" panose="05000000000000000000" pitchFamily="2" charset="2"/>
              <a:buChar char="§"/>
            </a:pPr>
            <a:r>
              <a:rPr lang="en-US" dirty="0"/>
              <a:t>User Name</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IN" dirty="0"/>
          </a:p>
        </p:txBody>
      </p:sp>
      <p:sp>
        <p:nvSpPr>
          <p:cNvPr id="5" name="Footer Placeholder 4">
            <a:extLst>
              <a:ext uri="{FF2B5EF4-FFF2-40B4-BE49-F238E27FC236}">
                <a16:creationId xmlns:a16="http://schemas.microsoft.com/office/drawing/2014/main" id="{8085F7D9-5690-5D5C-4852-30814DDFF54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02836D7-8BB8-C5E7-6D4A-C606DF66C7BB}"/>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7" name="Date Placeholder 6">
            <a:extLst>
              <a:ext uri="{FF2B5EF4-FFF2-40B4-BE49-F238E27FC236}">
                <a16:creationId xmlns:a16="http://schemas.microsoft.com/office/drawing/2014/main" id="{8FB02688-4F64-D179-A6C5-DE4817F86657}"/>
              </a:ext>
            </a:extLst>
          </p:cNvPr>
          <p:cNvSpPr>
            <a:spLocks noGrp="1"/>
          </p:cNvSpPr>
          <p:nvPr>
            <p:ph type="dt" sz="half" idx="2"/>
          </p:nvPr>
        </p:nvSpPr>
        <p:spPr/>
        <p:txBody>
          <a:bodyPr/>
          <a:lstStyle/>
          <a:p>
            <a:r>
              <a:rPr lang="en-US"/>
              <a:t>20XX</a:t>
            </a:r>
            <a:endParaRPr lang="en-US" dirty="0"/>
          </a:p>
        </p:txBody>
      </p:sp>
      <p:sp>
        <p:nvSpPr>
          <p:cNvPr id="8" name="Content Placeholder 3">
            <a:extLst>
              <a:ext uri="{FF2B5EF4-FFF2-40B4-BE49-F238E27FC236}">
                <a16:creationId xmlns:a16="http://schemas.microsoft.com/office/drawing/2014/main" id="{A3AD1F5A-C0AE-F4DC-219C-DF34E6E55E50}"/>
              </a:ext>
            </a:extLst>
          </p:cNvPr>
          <p:cNvSpPr txBox="1">
            <a:spLocks/>
          </p:cNvSpPr>
          <p:nvPr/>
        </p:nvSpPr>
        <p:spPr>
          <a:xfrm>
            <a:off x="6192074" y="561475"/>
            <a:ext cx="4205990" cy="49488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2"/>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2"/>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2"/>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dirty="0"/>
              <a:t>Text</a:t>
            </a:r>
          </a:p>
          <a:p>
            <a:pPr marL="342900" indent="-342900">
              <a:buFont typeface="Wingdings" panose="05000000000000000000" pitchFamily="2" charset="2"/>
              <a:buChar char="§"/>
            </a:pPr>
            <a:r>
              <a:rPr lang="en-US" dirty="0"/>
              <a:t>Text</a:t>
            </a:r>
          </a:p>
          <a:p>
            <a:pPr marL="342900" indent="-342900">
              <a:buFont typeface="Wingdings" panose="05000000000000000000" pitchFamily="2" charset="2"/>
              <a:buChar char="§"/>
            </a:pPr>
            <a:r>
              <a:rPr lang="en-US" dirty="0"/>
              <a:t>Text</a:t>
            </a:r>
          </a:p>
          <a:p>
            <a:pPr marL="342900" indent="-342900">
              <a:buFont typeface="Wingdings" panose="05000000000000000000" pitchFamily="2" charset="2"/>
              <a:buChar char="§"/>
            </a:pPr>
            <a:r>
              <a:rPr lang="en-US" dirty="0"/>
              <a:t>Fixed Decimal</a:t>
            </a:r>
          </a:p>
          <a:p>
            <a:pPr marL="342900" indent="-342900">
              <a:buFont typeface="Wingdings" panose="05000000000000000000" pitchFamily="2" charset="2"/>
              <a:buChar char="§"/>
            </a:pPr>
            <a:r>
              <a:rPr lang="en-US" dirty="0"/>
              <a:t>Fixed Decimal</a:t>
            </a:r>
          </a:p>
          <a:p>
            <a:pPr marL="342900" indent="-342900">
              <a:buFont typeface="Wingdings" panose="05000000000000000000" pitchFamily="2" charset="2"/>
              <a:buChar char="§"/>
            </a:pPr>
            <a:r>
              <a:rPr lang="en-US" dirty="0"/>
              <a:t>Percentage</a:t>
            </a:r>
          </a:p>
          <a:p>
            <a:pPr marL="342900" indent="-342900">
              <a:buFont typeface="Wingdings" panose="05000000000000000000" pitchFamily="2" charset="2"/>
              <a:buChar char="§"/>
            </a:pPr>
            <a:r>
              <a:rPr lang="en-US" dirty="0"/>
              <a:t>Fixed Decimal</a:t>
            </a:r>
          </a:p>
          <a:p>
            <a:pPr marL="342900" indent="-342900">
              <a:buFont typeface="Wingdings" panose="05000000000000000000" pitchFamily="2" charset="2"/>
              <a:buChar char="§"/>
            </a:pPr>
            <a:r>
              <a:rPr lang="en-US" dirty="0"/>
              <a:t>Text</a:t>
            </a:r>
          </a:p>
          <a:p>
            <a:pPr marL="342900" indent="-342900">
              <a:buFont typeface="Wingdings" panose="05000000000000000000" pitchFamily="2" charset="2"/>
              <a:buChar char="§"/>
            </a:pPr>
            <a:r>
              <a:rPr lang="en-US" dirty="0"/>
              <a:t>Text</a:t>
            </a:r>
          </a:p>
          <a:p>
            <a:pPr marL="342900" indent="-342900">
              <a:buFont typeface="Wingdings" panose="05000000000000000000" pitchFamily="2" charset="2"/>
              <a:buChar char="§"/>
            </a:pPr>
            <a:r>
              <a:rPr lang="en-US" dirty="0"/>
              <a:t>Text</a:t>
            </a:r>
          </a:p>
          <a:p>
            <a:pPr marL="342900" indent="-342900">
              <a:buFont typeface="Wingdings" panose="05000000000000000000" pitchFamily="2" charset="2"/>
              <a:buChar char="§"/>
            </a:pPr>
            <a:endParaRPr lang="en-IN" dirty="0"/>
          </a:p>
        </p:txBody>
      </p:sp>
      <p:sp>
        <p:nvSpPr>
          <p:cNvPr id="9" name="Title 2">
            <a:extLst>
              <a:ext uri="{FF2B5EF4-FFF2-40B4-BE49-F238E27FC236}">
                <a16:creationId xmlns:a16="http://schemas.microsoft.com/office/drawing/2014/main" id="{E10178A7-1858-D4BE-F8C9-47FAA0DAD230}"/>
              </a:ext>
            </a:extLst>
          </p:cNvPr>
          <p:cNvSpPr txBox="1">
            <a:spLocks/>
          </p:cNvSpPr>
          <p:nvPr/>
        </p:nvSpPr>
        <p:spPr>
          <a:xfrm>
            <a:off x="5917324" y="64296"/>
            <a:ext cx="2859504" cy="561474"/>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Data Types</a:t>
            </a:r>
            <a:endParaRPr lang="en-IN" sz="3200" dirty="0"/>
          </a:p>
        </p:txBody>
      </p:sp>
    </p:spTree>
    <p:extLst>
      <p:ext uri="{BB962C8B-B14F-4D97-AF65-F5344CB8AC3E}">
        <p14:creationId xmlns:p14="http://schemas.microsoft.com/office/powerpoint/2010/main" val="266467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FD90-4F0C-2B44-97CD-683630477E54}"/>
              </a:ext>
            </a:extLst>
          </p:cNvPr>
          <p:cNvSpPr>
            <a:spLocks noGrp="1"/>
          </p:cNvSpPr>
          <p:nvPr>
            <p:ph type="title"/>
          </p:nvPr>
        </p:nvSpPr>
        <p:spPr>
          <a:xfrm>
            <a:off x="376629" y="611455"/>
            <a:ext cx="10646275" cy="1356607"/>
          </a:xfrm>
        </p:spPr>
        <p:txBody>
          <a:bodyPr/>
          <a:lstStyle/>
          <a:p>
            <a:r>
              <a:rPr lang="en-US" dirty="0"/>
              <a:t>Types of Charts used</a:t>
            </a:r>
          </a:p>
        </p:txBody>
      </p:sp>
      <p:graphicFrame>
        <p:nvGraphicFramePr>
          <p:cNvPr id="9" name="Diagram 2" descr="Timeline SmartArt graphic">
            <a:extLst>
              <a:ext uri="{FF2B5EF4-FFF2-40B4-BE49-F238E27FC236}">
                <a16:creationId xmlns:a16="http://schemas.microsoft.com/office/drawing/2014/main" id="{943579B3-F593-42FE-B851-B1972F37F777}"/>
              </a:ext>
            </a:extLst>
          </p:cNvPr>
          <p:cNvGraphicFramePr>
            <a:graphicFrameLocks noGrp="1"/>
          </p:cNvGraphicFramePr>
          <p:nvPr>
            <p:ph idx="1"/>
            <p:extLst>
              <p:ext uri="{D42A27DB-BD31-4B8C-83A1-F6EECF244321}">
                <p14:modId xmlns:p14="http://schemas.microsoft.com/office/powerpoint/2010/main" val="2942629509"/>
              </p:ext>
            </p:extLst>
          </p:nvPr>
        </p:nvGraphicFramePr>
        <p:xfrm>
          <a:off x="462988" y="1884363"/>
          <a:ext cx="1106424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AA1AA48B-2ADA-4EDE-A6E6-37E31D5493DA}"/>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5341351-C218-4507-AC38-6444565B1C5E}"/>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1E40B52F-F7A3-43E3-A23E-009C07061777}"/>
              </a:ext>
            </a:extLst>
          </p:cNvPr>
          <p:cNvSpPr>
            <a:spLocks noGrp="1"/>
          </p:cNvSpPr>
          <p:nvPr>
            <p:ph type="sldNum" sz="quarter" idx="12"/>
          </p:nvPr>
        </p:nvSpPr>
        <p:spPr/>
        <p:txBody>
          <a:bodyPr/>
          <a:lstStyle/>
          <a:p>
            <a:fld id="{294A09A9-5501-47C1-A89A-A340965A2BE2}" type="slidenum">
              <a:rPr lang="en-US" smtClean="0"/>
              <a:t>7</a:t>
            </a:fld>
            <a:endParaRPr lang="en-US" dirty="0"/>
          </a:p>
        </p:txBody>
      </p:sp>
    </p:spTree>
    <p:extLst>
      <p:ext uri="{BB962C8B-B14F-4D97-AF65-F5344CB8AC3E}">
        <p14:creationId xmlns:p14="http://schemas.microsoft.com/office/powerpoint/2010/main" val="77661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p:txBody>
          <a:bodyPr/>
          <a:lstStyle/>
          <a:p>
            <a:r>
              <a:rPr lang="en-US" dirty="0"/>
              <a:t>04</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2302042" y="2426610"/>
            <a:ext cx="8670757" cy="943696"/>
          </a:xfrm>
        </p:spPr>
        <p:txBody>
          <a:bodyPr>
            <a:normAutofit/>
          </a:bodyPr>
          <a:lstStyle/>
          <a:p>
            <a:r>
              <a:rPr lang="en-US" dirty="0"/>
              <a:t>Dashboard Representation</a:t>
            </a:r>
          </a:p>
        </p:txBody>
      </p:sp>
    </p:spTree>
    <p:extLst>
      <p:ext uri="{BB962C8B-B14F-4D97-AF65-F5344CB8AC3E}">
        <p14:creationId xmlns:p14="http://schemas.microsoft.com/office/powerpoint/2010/main" val="67513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9DDF-3BC6-058E-0132-E17ACF185F6C}"/>
              </a:ext>
            </a:extLst>
          </p:cNvPr>
          <p:cNvSpPr>
            <a:spLocks noGrp="1"/>
          </p:cNvSpPr>
          <p:nvPr>
            <p:ph type="title"/>
          </p:nvPr>
        </p:nvSpPr>
        <p:spPr/>
        <p:txBody>
          <a:bodyPr>
            <a:normAutofit fontScale="90000"/>
          </a:bodyPr>
          <a:lstStyle/>
          <a:p>
            <a:r>
              <a:rPr lang="en-US" sz="4800" dirty="0"/>
              <a:t>Dashboard Representation</a:t>
            </a:r>
            <a:endParaRPr lang="en-IN" sz="4800" dirty="0"/>
          </a:p>
        </p:txBody>
      </p:sp>
      <p:sp>
        <p:nvSpPr>
          <p:cNvPr id="3" name="SmartArt Placeholder 2">
            <a:extLst>
              <a:ext uri="{FF2B5EF4-FFF2-40B4-BE49-F238E27FC236}">
                <a16:creationId xmlns:a16="http://schemas.microsoft.com/office/drawing/2014/main" id="{D78AF9BF-01A4-091B-C160-C27394B494F2}"/>
              </a:ext>
            </a:extLst>
          </p:cNvPr>
          <p:cNvSpPr>
            <a:spLocks noGrp="1"/>
          </p:cNvSpPr>
          <p:nvPr>
            <p:ph type="dgm" sz="quarter" idx="10"/>
          </p:nvPr>
        </p:nvSpPr>
        <p:spPr/>
      </p:sp>
      <p:sp>
        <p:nvSpPr>
          <p:cNvPr id="4" name="Date Placeholder 3">
            <a:extLst>
              <a:ext uri="{FF2B5EF4-FFF2-40B4-BE49-F238E27FC236}">
                <a16:creationId xmlns:a16="http://schemas.microsoft.com/office/drawing/2014/main" id="{295EED1B-A93C-D415-1F19-56E20C69803C}"/>
              </a:ext>
            </a:extLst>
          </p:cNvPr>
          <p:cNvSpPr>
            <a:spLocks noGrp="1"/>
          </p:cNvSpPr>
          <p:nvPr>
            <p:ph type="dt" sz="half" idx="11"/>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B89C1C6-A6CD-52BB-F72E-98EBF6D6FE19}"/>
              </a:ext>
            </a:extLst>
          </p:cNvPr>
          <p:cNvSpPr>
            <a:spLocks noGrp="1"/>
          </p:cNvSpPr>
          <p:nvPr>
            <p:ph type="ftr" sz="quarter" idx="12"/>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16C2B4C-C2AD-FAA2-B350-16ADD04E2CF6}"/>
              </a:ext>
            </a:extLst>
          </p:cNvPr>
          <p:cNvSpPr>
            <a:spLocks noGrp="1"/>
          </p:cNvSpPr>
          <p:nvPr>
            <p:ph type="sldNum" sz="quarter" idx="13"/>
          </p:nvPr>
        </p:nvSpPr>
        <p:spPr/>
        <p:txBody>
          <a:bodyPr/>
          <a:lstStyle/>
          <a:p>
            <a:fld id="{294A09A9-5501-47C1-A89A-A340965A2BE2}" type="slidenum">
              <a:rPr lang="en-US" smtClean="0"/>
              <a:pPr/>
              <a:t>9</a:t>
            </a:fld>
            <a:endParaRPr lang="en-US" dirty="0"/>
          </a:p>
        </p:txBody>
      </p:sp>
      <p:pic>
        <p:nvPicPr>
          <p:cNvPr id="9" name="Picture 8">
            <a:extLst>
              <a:ext uri="{FF2B5EF4-FFF2-40B4-BE49-F238E27FC236}">
                <a16:creationId xmlns:a16="http://schemas.microsoft.com/office/drawing/2014/main" id="{66110423-2921-39D9-A1F2-AC2DE9313597}"/>
              </a:ext>
            </a:extLst>
          </p:cNvPr>
          <p:cNvPicPr>
            <a:picLocks noChangeAspect="1"/>
          </p:cNvPicPr>
          <p:nvPr/>
        </p:nvPicPr>
        <p:blipFill>
          <a:blip r:embed="rId2"/>
          <a:stretch>
            <a:fillRect/>
          </a:stretch>
        </p:blipFill>
        <p:spPr>
          <a:xfrm>
            <a:off x="381000" y="1839913"/>
            <a:ext cx="11363325" cy="4456613"/>
          </a:xfrm>
          <a:prstGeom prst="rect">
            <a:avLst/>
          </a:prstGeom>
        </p:spPr>
      </p:pic>
    </p:spTree>
    <p:extLst>
      <p:ext uri="{BB962C8B-B14F-4D97-AF65-F5344CB8AC3E}">
        <p14:creationId xmlns:p14="http://schemas.microsoft.com/office/powerpoint/2010/main" val="4092901132"/>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12</TotalTime>
  <Words>284</Words>
  <Application>Microsoft Office PowerPoint</Application>
  <PresentationFormat>Widescreen</PresentationFormat>
  <Paragraphs>89</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Avenir Book</vt:lpstr>
      <vt:lpstr>Avenir Next LT Pro</vt:lpstr>
      <vt:lpstr>Biome Light</vt:lpstr>
      <vt:lpstr>Bodoni MT</vt:lpstr>
      <vt:lpstr>Calibri</vt:lpstr>
      <vt:lpstr>Wingdings</vt:lpstr>
      <vt:lpstr>Office Theme</vt:lpstr>
      <vt:lpstr>Amazon Rating , Review &amp; Discount Analysis           MIRCOSOFT Excel</vt:lpstr>
      <vt:lpstr>Introduction</vt:lpstr>
      <vt:lpstr>Project Goal</vt:lpstr>
      <vt:lpstr>Project Plans</vt:lpstr>
      <vt:lpstr>Data Overview</vt:lpstr>
      <vt:lpstr>Column Names</vt:lpstr>
      <vt:lpstr>Types of Charts used</vt:lpstr>
      <vt:lpstr>Dashboard Representation</vt:lpstr>
      <vt:lpstr>Dashboard Representation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Rating , Review &amp; Discount Analysis           MIRCOSOFT Excel</dc:title>
  <dc:creator>Harsh Lawrence</dc:creator>
  <cp:lastModifiedBy>Harsh Lawrence</cp:lastModifiedBy>
  <cp:revision>1</cp:revision>
  <dcterms:created xsi:type="dcterms:W3CDTF">2023-05-16T20:36:38Z</dcterms:created>
  <dcterms:modified xsi:type="dcterms:W3CDTF">2023-05-16T20:48:58Z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