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ldrich"/>
      <p:regular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21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ldrich-regular.fntdata"/><Relationship Id="rId12" Type="http://schemas.openxmlformats.org/officeDocument/2006/relationships/slide" Target="slides/slide6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10c9cff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10c9cff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910c9cff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910c9cff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306bc3627_0_22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306bc3627_0_22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14" name="Google Shape;114;p1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6" name="Google Shape;116;p1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4404250" y="2898325"/>
            <a:ext cx="35136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2" name="Google Shape;122;p11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23" name="Google Shape;123;p11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3" type="title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4" type="title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2" name="Google Shape;152;p1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8" name="Google Shape;158;p14"/>
          <p:cNvSpPr txBox="1"/>
          <p:nvPr>
            <p:ph type="title"/>
          </p:nvPr>
        </p:nvSpPr>
        <p:spPr>
          <a:xfrm>
            <a:off x="1861851" y="948229"/>
            <a:ext cx="30213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9" name="Google Shape;159;p14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60" name="Google Shape;160;p14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4" name="Google Shape;164;p1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0" name="Google Shape;170;p15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1" name="Google Shape;171;p1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6" name="Google Shape;176;p1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8" name="Google Shape;178;p1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82" name="Google Shape;182;p16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4" name="Google Shape;194;p17"/>
          <p:cNvSpPr txBox="1"/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/>
          <p:nvPr>
            <p:ph idx="2" type="pic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"/>
          <p:cNvSpPr/>
          <p:nvPr>
            <p:ph idx="3" type="pic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98" name="Google Shape;198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/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" type="subTitle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18"/>
          <p:cNvSpPr/>
          <p:nvPr>
            <p:ph idx="2" type="pic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"/>
          <p:cNvSpPr/>
          <p:nvPr>
            <p:ph idx="3" type="pic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"/>
          <p:cNvSpPr/>
          <p:nvPr>
            <p:ph idx="4" type="pic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2" name="Google Shape;232;p2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34" name="Google Shape;234;p2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8" name="Google Shape;238;p20"/>
          <p:cNvSpPr txBox="1"/>
          <p:nvPr>
            <p:ph idx="1" type="subTitle"/>
          </p:nvPr>
        </p:nvSpPr>
        <p:spPr>
          <a:xfrm>
            <a:off x="851225" y="3081200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2" type="subTitle"/>
          </p:nvPr>
        </p:nvSpPr>
        <p:spPr>
          <a:xfrm>
            <a:off x="3397950" y="3081200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3" type="subTitle"/>
          </p:nvPr>
        </p:nvSpPr>
        <p:spPr>
          <a:xfrm>
            <a:off x="5944675" y="3081201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0"/>
          <p:cNvSpPr txBox="1"/>
          <p:nvPr>
            <p:ph idx="4" type="subTitle"/>
          </p:nvPr>
        </p:nvSpPr>
        <p:spPr>
          <a:xfrm>
            <a:off x="851225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5" type="subTitle"/>
          </p:nvPr>
        </p:nvSpPr>
        <p:spPr>
          <a:xfrm>
            <a:off x="3397954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6" type="subTitle"/>
          </p:nvPr>
        </p:nvSpPr>
        <p:spPr>
          <a:xfrm>
            <a:off x="5944675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245" name="Google Shape;245;p20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46" name="Google Shape;246;p20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>
            <p:ph idx="3" type="pic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50" name="Google Shape;250;p2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2" type="subTitle"/>
          </p:nvPr>
        </p:nvSpPr>
        <p:spPr>
          <a:xfrm>
            <a:off x="5032977" y="1854228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1"/>
          <p:cNvSpPr txBox="1"/>
          <p:nvPr>
            <p:ph idx="3" type="subTitle"/>
          </p:nvPr>
        </p:nvSpPr>
        <p:spPr>
          <a:xfrm>
            <a:off x="1206425" y="3390013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4" type="subTitle"/>
          </p:nvPr>
        </p:nvSpPr>
        <p:spPr>
          <a:xfrm>
            <a:off x="5032975" y="3390011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5" type="subTitle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6" type="subTitle"/>
          </p:nvPr>
        </p:nvSpPr>
        <p:spPr>
          <a:xfrm>
            <a:off x="1206424" y="3085532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7" type="subTitle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8" type="subTitle"/>
          </p:nvPr>
        </p:nvSpPr>
        <p:spPr>
          <a:xfrm>
            <a:off x="5032950" y="308552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265" name="Google Shape;265;p21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70" name="Google Shape;270;p2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2" name="Google Shape;272;p2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73" name="Google Shape;273;p2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76" name="Google Shape;276;p22"/>
          <p:cNvSpPr txBox="1"/>
          <p:nvPr>
            <p:ph idx="1" type="subTitle"/>
          </p:nvPr>
        </p:nvSpPr>
        <p:spPr>
          <a:xfrm>
            <a:off x="712900" y="2014951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22"/>
          <p:cNvSpPr txBox="1"/>
          <p:nvPr>
            <p:ph idx="2" type="subTitle"/>
          </p:nvPr>
        </p:nvSpPr>
        <p:spPr>
          <a:xfrm>
            <a:off x="3248550" y="2014961"/>
            <a:ext cx="26490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3" type="subTitle"/>
          </p:nvPr>
        </p:nvSpPr>
        <p:spPr>
          <a:xfrm>
            <a:off x="712900" y="3539850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4" type="subTitle"/>
          </p:nvPr>
        </p:nvSpPr>
        <p:spPr>
          <a:xfrm>
            <a:off x="3248562" y="3539852"/>
            <a:ext cx="26490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22"/>
          <p:cNvSpPr txBox="1"/>
          <p:nvPr>
            <p:ph idx="5" type="subTitle"/>
          </p:nvPr>
        </p:nvSpPr>
        <p:spPr>
          <a:xfrm>
            <a:off x="5895106" y="2014957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22"/>
          <p:cNvSpPr txBox="1"/>
          <p:nvPr>
            <p:ph idx="6" type="subTitle"/>
          </p:nvPr>
        </p:nvSpPr>
        <p:spPr>
          <a:xfrm>
            <a:off x="5895126" y="3539850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22"/>
          <p:cNvSpPr txBox="1"/>
          <p:nvPr>
            <p:ph idx="7" type="subTitle"/>
          </p:nvPr>
        </p:nvSpPr>
        <p:spPr>
          <a:xfrm>
            <a:off x="712900" y="1550750"/>
            <a:ext cx="2535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8" type="subTitle"/>
          </p:nvPr>
        </p:nvSpPr>
        <p:spPr>
          <a:xfrm>
            <a:off x="3248548" y="1550750"/>
            <a:ext cx="2646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4" name="Google Shape;284;p22"/>
          <p:cNvSpPr txBox="1"/>
          <p:nvPr>
            <p:ph idx="9" type="subTitle"/>
          </p:nvPr>
        </p:nvSpPr>
        <p:spPr>
          <a:xfrm>
            <a:off x="5895103" y="1550750"/>
            <a:ext cx="25332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5" name="Google Shape;285;p22"/>
          <p:cNvSpPr txBox="1"/>
          <p:nvPr>
            <p:ph idx="13" type="subTitle"/>
          </p:nvPr>
        </p:nvSpPr>
        <p:spPr>
          <a:xfrm>
            <a:off x="712900" y="3078057"/>
            <a:ext cx="2535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6" name="Google Shape;286;p22"/>
          <p:cNvSpPr txBox="1"/>
          <p:nvPr>
            <p:ph idx="14" type="subTitle"/>
          </p:nvPr>
        </p:nvSpPr>
        <p:spPr>
          <a:xfrm>
            <a:off x="3248548" y="3078054"/>
            <a:ext cx="2646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7" name="Google Shape;287;p22"/>
          <p:cNvSpPr txBox="1"/>
          <p:nvPr>
            <p:ph idx="15" type="subTitle"/>
          </p:nvPr>
        </p:nvSpPr>
        <p:spPr>
          <a:xfrm>
            <a:off x="5895101" y="3078050"/>
            <a:ext cx="2535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289" name="Google Shape;289;p22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90" name="Google Shape;290;p22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94" name="Google Shape;294;p2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96" name="Google Shape;296;p2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00" name="Google Shape;300;p23"/>
          <p:cNvSpPr txBox="1"/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23"/>
          <p:cNvSpPr txBox="1"/>
          <p:nvPr>
            <p:ph idx="1" type="subTitle"/>
          </p:nvPr>
        </p:nvSpPr>
        <p:spPr>
          <a:xfrm>
            <a:off x="1899650" y="2055875"/>
            <a:ext cx="3708900" cy="14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3" name="Google Shape;303;p23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04" name="Google Shape;304;p23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50" name="Google Shape;50;p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2" name="Google Shape;52;p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5017188" y="2650350"/>
            <a:ext cx="26958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431012" y="2650356"/>
            <a:ext cx="26958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431000" y="2163425"/>
            <a:ext cx="26958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5017175" y="2163425"/>
            <a:ext cx="26958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62" name="Google Shape;62;p5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66" name="Google Shape;66;p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" name="Google Shape;73;p6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74" name="Google Shape;74;p6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6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86" name="Google Shape;86;p7"/>
          <p:cNvSpPr/>
          <p:nvPr>
            <p:ph idx="2" type="pic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b="1" sz="2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/>
          <p:nvPr>
            <p:ph type="ctrTitle"/>
          </p:nvPr>
        </p:nvSpPr>
        <p:spPr>
          <a:xfrm>
            <a:off x="904250" y="1205975"/>
            <a:ext cx="4334700" cy="30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rect b="b" l="l" r="r" t="t"/>
            <a:pathLst>
              <a:path extrusionOk="0" h="872" w="1618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>
            <p:ph idx="1" type="subTitle"/>
          </p:nvPr>
        </p:nvSpPr>
        <p:spPr>
          <a:xfrm>
            <a:off x="5318725" y="3074550"/>
            <a:ext cx="24972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Mistry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Devang Patel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 Bhavsar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809" r="29197" t="0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50" name="Google Shape;350;p30"/>
          <p:cNvSpPr txBox="1"/>
          <p:nvPr>
            <p:ph idx="1" type="subTitle"/>
          </p:nvPr>
        </p:nvSpPr>
        <p:spPr>
          <a:xfrm>
            <a:off x="713225" y="2311510"/>
            <a:ext cx="4294800" cy="22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Efficiency:</a:t>
            </a:r>
            <a:r>
              <a:rPr lang="en"/>
              <a:t> Automate tracking processes to reduce manual effort and minimize errors.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Transparency:</a:t>
            </a:r>
            <a:r>
              <a:rPr lang="en"/>
              <a:t> Provide a centralized platform for fair and clear evaluations.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Data-Driven Decisions:</a:t>
            </a:r>
            <a:r>
              <a:rPr lang="en"/>
              <a:t> Access comprehensive performance data for informed decision-making.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Employee Development:</a:t>
            </a:r>
            <a:r>
              <a:rPr lang="en"/>
              <a:t> Facilitate constructive feedback and continuous improvement.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2" name="Google Shape;352;p30"/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53" name="Google Shape;353;p30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5" name="Google Shape;355;p30"/>
          <p:cNvSpPr/>
          <p:nvPr/>
        </p:nvSpPr>
        <p:spPr>
          <a:xfrm>
            <a:off x="7330408" y="3656017"/>
            <a:ext cx="652151" cy="652151"/>
          </a:xfrm>
          <a:custGeom>
            <a:rect b="b" l="l" r="r" t="t"/>
            <a:pathLst>
              <a:path extrusionOk="0" h="1618" w="1618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0"/>
          <p:cNvSpPr txBox="1"/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Develop an employee tracking app to streamline performance monitoring and evaluation processes, enhancing efficiency and transparency.</a:t>
            </a:r>
            <a:endParaRPr sz="1100"/>
          </a:p>
        </p:txBody>
      </p:sp>
      <p:sp>
        <p:nvSpPr>
          <p:cNvPr id="357" name="Google Shape;357;p30"/>
          <p:cNvSpPr txBox="1"/>
          <p:nvPr>
            <p:ph type="title"/>
          </p:nvPr>
        </p:nvSpPr>
        <p:spPr>
          <a:xfrm>
            <a:off x="713225" y="1887900"/>
            <a:ext cx="42948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Why Build It?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Utilization</a:t>
            </a:r>
            <a:endParaRPr/>
          </a:p>
        </p:txBody>
      </p:sp>
      <p:sp>
        <p:nvSpPr>
          <p:cNvPr id="363" name="Google Shape;363;p31"/>
          <p:cNvSpPr txBox="1"/>
          <p:nvPr>
            <p:ph idx="4" type="subTitle"/>
          </p:nvPr>
        </p:nvSpPr>
        <p:spPr>
          <a:xfrm>
            <a:off x="1689425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1765625" y="3081200"/>
            <a:ext cx="23481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was chosen for its simplicity, versatility, and extensive library support, enabling rapid development of the employee tracking app with efficient automation and user-friendly interface design.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2672387" y="1857134"/>
            <a:ext cx="382176" cy="382412"/>
          </a:xfrm>
          <a:custGeom>
            <a:rect b="b" l="l" r="r" t="t"/>
            <a:pathLst>
              <a:path extrusionOk="0" h="1619" w="1618">
                <a:moveTo>
                  <a:pt x="481" y="312"/>
                </a:moveTo>
                <a:cubicBezTo>
                  <a:pt x="481" y="269"/>
                  <a:pt x="516" y="233"/>
                  <a:pt x="560" y="233"/>
                </a:cubicBezTo>
                <a:cubicBezTo>
                  <a:pt x="604" y="233"/>
                  <a:pt x="639" y="269"/>
                  <a:pt x="639" y="312"/>
                </a:cubicBezTo>
                <a:cubicBezTo>
                  <a:pt x="639" y="356"/>
                  <a:pt x="604" y="391"/>
                  <a:pt x="560" y="391"/>
                </a:cubicBezTo>
                <a:cubicBezTo>
                  <a:pt x="516" y="391"/>
                  <a:pt x="481" y="356"/>
                  <a:pt x="481" y="312"/>
                </a:cubicBezTo>
                <a:moveTo>
                  <a:pt x="232" y="312"/>
                </a:moveTo>
                <a:cubicBezTo>
                  <a:pt x="232" y="269"/>
                  <a:pt x="268" y="233"/>
                  <a:pt x="311" y="233"/>
                </a:cubicBezTo>
                <a:cubicBezTo>
                  <a:pt x="355" y="233"/>
                  <a:pt x="390" y="269"/>
                  <a:pt x="390" y="312"/>
                </a:cubicBezTo>
                <a:cubicBezTo>
                  <a:pt x="390" y="356"/>
                  <a:pt x="355" y="391"/>
                  <a:pt x="311" y="391"/>
                </a:cubicBezTo>
                <a:cubicBezTo>
                  <a:pt x="268" y="391"/>
                  <a:pt x="232" y="356"/>
                  <a:pt x="232" y="312"/>
                </a:cubicBezTo>
                <a:moveTo>
                  <a:pt x="126" y="624"/>
                </a:moveTo>
                <a:lnTo>
                  <a:pt x="1491" y="624"/>
                </a:lnTo>
                <a:lnTo>
                  <a:pt x="1491" y="1492"/>
                </a:lnTo>
                <a:lnTo>
                  <a:pt x="126" y="1492"/>
                </a:lnTo>
                <a:lnTo>
                  <a:pt x="126" y="624"/>
                </a:lnTo>
                <a:moveTo>
                  <a:pt x="1491" y="498"/>
                </a:moveTo>
                <a:lnTo>
                  <a:pt x="126" y="498"/>
                </a:lnTo>
                <a:lnTo>
                  <a:pt x="126" y="127"/>
                </a:lnTo>
                <a:lnTo>
                  <a:pt x="1491" y="127"/>
                </a:lnTo>
                <a:lnTo>
                  <a:pt x="1491" y="498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5"/>
                </a:lnTo>
                <a:cubicBezTo>
                  <a:pt x="0" y="1590"/>
                  <a:pt x="28" y="1619"/>
                  <a:pt x="63" y="1619"/>
                </a:cubicBezTo>
                <a:lnTo>
                  <a:pt x="1555" y="1619"/>
                </a:lnTo>
                <a:cubicBezTo>
                  <a:pt x="1589" y="1619"/>
                  <a:pt x="1618" y="1590"/>
                  <a:pt x="1618" y="1555"/>
                </a:cubicBezTo>
                <a:lnTo>
                  <a:pt x="1618" y="64"/>
                </a:lnTo>
                <a:cubicBezTo>
                  <a:pt x="1618" y="29"/>
                  <a:pt x="1589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6003173" y="1857385"/>
            <a:ext cx="382176" cy="382176"/>
          </a:xfrm>
          <a:custGeom>
            <a:rect b="b" l="l" r="r" t="t"/>
            <a:pathLst>
              <a:path extrusionOk="0" h="1618" w="1618">
                <a:moveTo>
                  <a:pt x="1306" y="1119"/>
                </a:moveTo>
                <a:cubicBezTo>
                  <a:pt x="1271" y="1119"/>
                  <a:pt x="1243" y="1147"/>
                  <a:pt x="1243" y="1182"/>
                </a:cubicBezTo>
                <a:lnTo>
                  <a:pt x="1243" y="1431"/>
                </a:lnTo>
                <a:cubicBezTo>
                  <a:pt x="1243" y="1464"/>
                  <a:pt x="1216" y="1492"/>
                  <a:pt x="1182" y="1492"/>
                </a:cubicBezTo>
                <a:lnTo>
                  <a:pt x="990" y="1492"/>
                </a:lnTo>
                <a:cubicBezTo>
                  <a:pt x="961" y="1350"/>
                  <a:pt x="835" y="1243"/>
                  <a:pt x="685" y="1243"/>
                </a:cubicBezTo>
                <a:cubicBezTo>
                  <a:pt x="534" y="1243"/>
                  <a:pt x="409" y="1350"/>
                  <a:pt x="379" y="1492"/>
                </a:cubicBezTo>
                <a:lnTo>
                  <a:pt x="187" y="1492"/>
                </a:lnTo>
                <a:cubicBezTo>
                  <a:pt x="154" y="1492"/>
                  <a:pt x="126" y="1464"/>
                  <a:pt x="126" y="1431"/>
                </a:cubicBezTo>
                <a:lnTo>
                  <a:pt x="126" y="1239"/>
                </a:lnTo>
                <a:cubicBezTo>
                  <a:pt x="268" y="1209"/>
                  <a:pt x="375" y="1084"/>
                  <a:pt x="375" y="933"/>
                </a:cubicBezTo>
                <a:cubicBezTo>
                  <a:pt x="375" y="783"/>
                  <a:pt x="268" y="657"/>
                  <a:pt x="126" y="628"/>
                </a:cubicBezTo>
                <a:lnTo>
                  <a:pt x="126" y="436"/>
                </a:lnTo>
                <a:cubicBezTo>
                  <a:pt x="126" y="402"/>
                  <a:pt x="154" y="375"/>
                  <a:pt x="187" y="375"/>
                </a:cubicBezTo>
                <a:lnTo>
                  <a:pt x="436" y="375"/>
                </a:lnTo>
                <a:cubicBezTo>
                  <a:pt x="471" y="375"/>
                  <a:pt x="499" y="347"/>
                  <a:pt x="499" y="312"/>
                </a:cubicBezTo>
                <a:cubicBezTo>
                  <a:pt x="499" y="209"/>
                  <a:pt x="582" y="126"/>
                  <a:pt x="685" y="126"/>
                </a:cubicBezTo>
                <a:cubicBezTo>
                  <a:pt x="787" y="126"/>
                  <a:pt x="870" y="209"/>
                  <a:pt x="870" y="312"/>
                </a:cubicBezTo>
                <a:cubicBezTo>
                  <a:pt x="870" y="347"/>
                  <a:pt x="898" y="375"/>
                  <a:pt x="933" y="375"/>
                </a:cubicBezTo>
                <a:lnTo>
                  <a:pt x="1182" y="375"/>
                </a:lnTo>
                <a:cubicBezTo>
                  <a:pt x="1216" y="375"/>
                  <a:pt x="1243" y="402"/>
                  <a:pt x="1243" y="436"/>
                </a:cubicBezTo>
                <a:lnTo>
                  <a:pt x="1243" y="685"/>
                </a:lnTo>
                <a:cubicBezTo>
                  <a:pt x="1243" y="720"/>
                  <a:pt x="1271" y="748"/>
                  <a:pt x="1306" y="748"/>
                </a:cubicBezTo>
                <a:cubicBezTo>
                  <a:pt x="1408" y="748"/>
                  <a:pt x="1492" y="831"/>
                  <a:pt x="1492" y="933"/>
                </a:cubicBezTo>
                <a:cubicBezTo>
                  <a:pt x="1492" y="1036"/>
                  <a:pt x="1408" y="1119"/>
                  <a:pt x="1306" y="1119"/>
                </a:cubicBezTo>
                <a:moveTo>
                  <a:pt x="1369" y="628"/>
                </a:moveTo>
                <a:lnTo>
                  <a:pt x="1369" y="436"/>
                </a:lnTo>
                <a:cubicBezTo>
                  <a:pt x="1369" y="333"/>
                  <a:pt x="1285" y="248"/>
                  <a:pt x="1182" y="248"/>
                </a:cubicBezTo>
                <a:lnTo>
                  <a:pt x="990" y="248"/>
                </a:lnTo>
                <a:cubicBezTo>
                  <a:pt x="961" y="107"/>
                  <a:pt x="835" y="0"/>
                  <a:pt x="685" y="0"/>
                </a:cubicBezTo>
                <a:cubicBezTo>
                  <a:pt x="534" y="0"/>
                  <a:pt x="409" y="107"/>
                  <a:pt x="379" y="248"/>
                </a:cubicBezTo>
                <a:lnTo>
                  <a:pt x="187" y="248"/>
                </a:lnTo>
                <a:cubicBezTo>
                  <a:pt x="84" y="248"/>
                  <a:pt x="0" y="333"/>
                  <a:pt x="0" y="436"/>
                </a:cubicBezTo>
                <a:lnTo>
                  <a:pt x="0" y="685"/>
                </a:lnTo>
                <a:cubicBezTo>
                  <a:pt x="0" y="720"/>
                  <a:pt x="28" y="748"/>
                  <a:pt x="63" y="748"/>
                </a:cubicBezTo>
                <a:cubicBezTo>
                  <a:pt x="165" y="748"/>
                  <a:pt x="248" y="831"/>
                  <a:pt x="248" y="933"/>
                </a:cubicBezTo>
                <a:cubicBezTo>
                  <a:pt x="248" y="1036"/>
                  <a:pt x="165" y="1119"/>
                  <a:pt x="63" y="1119"/>
                </a:cubicBezTo>
                <a:cubicBezTo>
                  <a:pt x="28" y="1119"/>
                  <a:pt x="0" y="1147"/>
                  <a:pt x="0" y="1182"/>
                </a:cubicBezTo>
                <a:lnTo>
                  <a:pt x="0" y="1431"/>
                </a:lnTo>
                <a:cubicBezTo>
                  <a:pt x="0" y="1534"/>
                  <a:pt x="84" y="1618"/>
                  <a:pt x="187" y="1618"/>
                </a:cubicBezTo>
                <a:lnTo>
                  <a:pt x="436" y="1618"/>
                </a:lnTo>
                <a:cubicBezTo>
                  <a:pt x="471" y="1618"/>
                  <a:pt x="499" y="1590"/>
                  <a:pt x="499" y="1555"/>
                </a:cubicBezTo>
                <a:cubicBezTo>
                  <a:pt x="499" y="1453"/>
                  <a:pt x="582" y="1369"/>
                  <a:pt x="685" y="1369"/>
                </a:cubicBezTo>
                <a:cubicBezTo>
                  <a:pt x="787" y="1369"/>
                  <a:pt x="870" y="1453"/>
                  <a:pt x="870" y="1555"/>
                </a:cubicBezTo>
                <a:cubicBezTo>
                  <a:pt x="870" y="1590"/>
                  <a:pt x="898" y="1618"/>
                  <a:pt x="933" y="1618"/>
                </a:cubicBezTo>
                <a:lnTo>
                  <a:pt x="1182" y="1618"/>
                </a:lnTo>
                <a:cubicBezTo>
                  <a:pt x="1285" y="1618"/>
                  <a:pt x="1369" y="1534"/>
                  <a:pt x="1369" y="1431"/>
                </a:cubicBezTo>
                <a:lnTo>
                  <a:pt x="1369" y="1239"/>
                </a:lnTo>
                <a:cubicBezTo>
                  <a:pt x="1511" y="1209"/>
                  <a:pt x="1618" y="1084"/>
                  <a:pt x="1618" y="933"/>
                </a:cubicBezTo>
                <a:cubicBezTo>
                  <a:pt x="1618" y="783"/>
                  <a:pt x="1511" y="657"/>
                  <a:pt x="1369" y="6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5020200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5020200" y="3081200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Graphical User Interface:</a:t>
            </a:r>
            <a:r>
              <a:rPr lang="en" sz="1100"/>
              <a:t> PyQt5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Other Uses: </a:t>
            </a:r>
            <a:r>
              <a:rPr lang="en" sz="1100"/>
              <a:t>PyAutoGui, PyPerClip, Subprocess, sys, PIL (Python Imaging Library), Threading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 txBox="1"/>
          <p:nvPr/>
        </p:nvSpPr>
        <p:spPr>
          <a:xfrm>
            <a:off x="720000" y="1398725"/>
            <a:ext cx="2394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Activity Tracking: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720000" y="1774625"/>
            <a:ext cx="35505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Monitors user activity, including time spent within applications, opened applications, and edited files.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Tracks user interactions to provide insights into productivity and application usage patterns.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720000" y="3032825"/>
            <a:ext cx="2394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Screenshot Capture: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720000" y="3408725"/>
            <a:ext cx="35505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Captures screenshots at regular intervals, such as every 2 minutes, to visually record user activities.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Provides a comprehensive view of user actions and screen content for analysis and review purposes.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4572000" y="1398725"/>
            <a:ext cx="2394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Tracking: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4572000" y="1774625"/>
            <a:ext cx="35505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Records user punch-in and punch-out times to track working hours and breaks accurately.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Facilitates efficient management of employee schedules and attendance data.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4572000" y="3032825"/>
            <a:ext cx="3550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Keyboard and Mouse Monitoring: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4572000" y="3408725"/>
            <a:ext cx="35505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Tracks all keyboard clicks and mouse clicks to capture user inputs and interactions.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Offers detailed insights into user behavior and usage patterns for comprehensive performance analysis.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5189750" y="906325"/>
            <a:ext cx="314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to Interact</a:t>
            </a:r>
            <a:endParaRPr/>
          </a:p>
        </p:txBody>
      </p:sp>
      <p:pic>
        <p:nvPicPr>
          <p:cNvPr id="387" name="Google Shape;387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200" y="905125"/>
            <a:ext cx="3505826" cy="2518725"/>
          </a:xfrm>
          <a:prstGeom prst="rect">
            <a:avLst/>
          </a:prstGeom>
        </p:spPr>
      </p:pic>
      <p:pic>
        <p:nvPicPr>
          <p:cNvPr id="388" name="Google Shape;388;p3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2047" t="-2553"/>
          <a:stretch/>
        </p:blipFill>
        <p:spPr>
          <a:xfrm>
            <a:off x="4572000" y="2571750"/>
            <a:ext cx="3802475" cy="1999875"/>
          </a:xfrm>
          <a:prstGeom prst="rect">
            <a:avLst/>
          </a:prstGeom>
          <a:ln>
            <a:noFill/>
          </a:ln>
        </p:spPr>
      </p:pic>
      <p:cxnSp>
        <p:nvCxnSpPr>
          <p:cNvPr id="389" name="Google Shape;389;p33"/>
          <p:cNvCxnSpPr/>
          <p:nvPr/>
        </p:nvCxnSpPr>
        <p:spPr>
          <a:xfrm flipH="1">
            <a:off x="4482050" y="1210975"/>
            <a:ext cx="7077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3"/>
          <p:cNvSpPr txBox="1"/>
          <p:nvPr>
            <p:ph type="title"/>
          </p:nvPr>
        </p:nvSpPr>
        <p:spPr>
          <a:xfrm>
            <a:off x="906200" y="3557925"/>
            <a:ext cx="314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Log</a:t>
            </a:r>
            <a:endParaRPr/>
          </a:p>
        </p:txBody>
      </p:sp>
      <p:cxnSp>
        <p:nvCxnSpPr>
          <p:cNvPr id="391" name="Google Shape;391;p33"/>
          <p:cNvCxnSpPr/>
          <p:nvPr/>
        </p:nvCxnSpPr>
        <p:spPr>
          <a:xfrm>
            <a:off x="3333325" y="3907500"/>
            <a:ext cx="111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idx="4294967295"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drich"/>
                <a:ea typeface="Aldrich"/>
                <a:cs typeface="Aldrich"/>
                <a:sym typeface="Aldrich"/>
              </a:rPr>
              <a:t>Thank You</a:t>
            </a:r>
            <a:endParaRPr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