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0"/>
  </p:notesMasterIdLst>
  <p:handoutMasterIdLst>
    <p:handoutMasterId r:id="rId21"/>
  </p:handoutMasterIdLst>
  <p:sldIdLst>
    <p:sldId id="256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69" r:id="rId19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107" d="100"/>
          <a:sy n="107" d="100"/>
        </p:scale>
        <p:origin x="734" y="8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               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1750741"/>
            <a:ext cx="5561624" cy="3693319"/>
          </a:xfr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    Online Shopping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By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Harsh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Modi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Chandana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Sheetanshu</a:t>
            </a:r>
            <a:b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Sandeep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lanka</a:t>
            </a:r>
            <a:b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Comparing features of products(up to 4 products)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IMG-20201201-WA00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443119"/>
            <a:ext cx="8615362" cy="271922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E3429-D732-4257-B6D0-EF42B7D8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488"/>
            <a:ext cx="9144000" cy="4416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Cart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862918" y="2398955"/>
            <a:ext cx="1516828" cy="46257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9" name="Straight Arrow Connector 8"/>
          <p:cNvCxnSpPr>
            <a:stCxn id="6" idx="5"/>
          </p:cNvCxnSpPr>
          <p:nvPr/>
        </p:nvCxnSpPr>
        <p:spPr bwMode="auto">
          <a:xfrm>
            <a:off x="7157612" y="2793791"/>
            <a:ext cx="491075" cy="325927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4615030" y="2904565"/>
            <a:ext cx="1054249" cy="68848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9426" y="4044875"/>
            <a:ext cx="139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 can change quantity</a:t>
            </a:r>
            <a:r>
              <a:rPr lang="en-US" dirty="0">
                <a:ea typeface="+mj-ea"/>
              </a:rPr>
              <a:t> of products here</a:t>
            </a:r>
            <a:endParaRPr lang="en-IN" baseline="0" dirty="0">
              <a:ea typeface="+mj-ea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292762" y="3560781"/>
            <a:ext cx="53789" cy="494852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840019" y="4463074"/>
            <a:ext cx="527125" cy="4438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20"/>
          <p:cNvSpPr/>
          <p:nvPr/>
        </p:nvSpPr>
        <p:spPr bwMode="auto">
          <a:xfrm>
            <a:off x="3453205" y="1667435"/>
            <a:ext cx="2054710" cy="978946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325540-BED9-49D7-8B0D-9973DB66A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19" y="939800"/>
            <a:ext cx="8246049" cy="37258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Retailer Profile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8919BF-378D-449D-B4EA-C27BD01E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16" y="939800"/>
            <a:ext cx="7802055" cy="37258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Admin Profile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 bwMode="auto">
          <a:xfrm>
            <a:off x="6260951" y="1635162"/>
            <a:ext cx="914400" cy="23666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EF303C-63DD-4093-8848-9CAB0A033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02" y="939800"/>
            <a:ext cx="8399884" cy="37258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Shopping is an E-Commerce web application.</a:t>
            </a:r>
          </a:p>
          <a:p>
            <a:r>
              <a:rPr lang="en-US" dirty="0"/>
              <a:t>Application provides platform for users to buy products and retailers to sell their products through online.</a:t>
            </a:r>
          </a:p>
          <a:p>
            <a:r>
              <a:rPr lang="en-US" dirty="0"/>
              <a:t>The application UI is very simple and efficient.</a:t>
            </a:r>
          </a:p>
          <a:p>
            <a:r>
              <a:rPr lang="en-US" dirty="0"/>
              <a:t>This application has 3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Retailer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Shopping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Application will implement all the CRUD operations on data base</a:t>
            </a:r>
            <a:endParaRPr lang="en-I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Content Placeholder 8" descr="IMG-20201201-WA00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46" y="939800"/>
            <a:ext cx="8337596" cy="3725863"/>
          </a:xfrm>
        </p:spPr>
      </p:pic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View before login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  <p:pic>
        <p:nvPicPr>
          <p:cNvPr id="7" name="Content Placeholder 6" descr="IMG-20201201-WA00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92" y="939800"/>
            <a:ext cx="7692104" cy="3725863"/>
          </a:xfrm>
        </p:spPr>
      </p:pic>
      <p:sp>
        <p:nvSpPr>
          <p:cNvPr id="8" name="Oval 7"/>
          <p:cNvSpPr/>
          <p:nvPr/>
        </p:nvSpPr>
        <p:spPr bwMode="auto">
          <a:xfrm>
            <a:off x="7250653" y="882127"/>
            <a:ext cx="1247887" cy="451821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user login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71599" y="3434576"/>
            <a:ext cx="1271239" cy="434897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516" y="3323063"/>
            <a:ext cx="140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j-ea"/>
              </a:rPr>
              <a:t>New user clicks here for registration</a:t>
            </a:r>
            <a:endParaRPr lang="en-IN" baseline="0" dirty="0">
              <a:ea typeface="+mj-ea"/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 bwMode="auto">
          <a:xfrm flipV="1">
            <a:off x="2642838" y="3646449"/>
            <a:ext cx="657923" cy="557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1360449" y="3947532"/>
            <a:ext cx="947853" cy="301083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5502" y="4036741"/>
            <a:ext cx="211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If registered user forgot password</a:t>
            </a:r>
            <a:endParaRPr lang="en-IN" baseline="0" dirty="0">
              <a:ea typeface="+mj-ea"/>
            </a:endParaRPr>
          </a:p>
        </p:txBody>
      </p:sp>
      <p:cxnSp>
        <p:nvCxnSpPr>
          <p:cNvPr id="15" name="Straight Arrow Connector 14"/>
          <p:cNvCxnSpPr>
            <a:stCxn id="12" idx="6"/>
          </p:cNvCxnSpPr>
          <p:nvPr/>
        </p:nvCxnSpPr>
        <p:spPr bwMode="auto">
          <a:xfrm>
            <a:off x="2308302" y="4098074"/>
            <a:ext cx="635620" cy="94785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2033194" y="2926080"/>
            <a:ext cx="1000461" cy="344245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238" y="2904565"/>
            <a:ext cx="124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New user clicks here for registration</a:t>
            </a:r>
            <a:endParaRPr lang="en-IN" baseline="0" dirty="0">
              <a:ea typeface="+mj-ea"/>
            </a:endParaRPr>
          </a:p>
        </p:txBody>
      </p:sp>
      <p:cxnSp>
        <p:nvCxnSpPr>
          <p:cNvPr id="21" name="Straight Arrow Connector 20"/>
          <p:cNvCxnSpPr>
            <a:stCxn id="18" idx="6"/>
            <a:endCxn id="19" idx="1"/>
          </p:cNvCxnSpPr>
          <p:nvPr/>
        </p:nvCxnSpPr>
        <p:spPr bwMode="auto">
          <a:xfrm>
            <a:off x="3033655" y="3098203"/>
            <a:ext cx="817583" cy="12952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1936376" y="3356386"/>
            <a:ext cx="925158" cy="193638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2128" y="3797449"/>
            <a:ext cx="92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If registered user forgot password</a:t>
            </a:r>
            <a:endParaRPr lang="en-IN" baseline="0" dirty="0">
              <a:ea typeface="+mj-ea"/>
            </a:endParaRPr>
          </a:p>
        </p:txBody>
      </p:sp>
      <p:cxnSp>
        <p:nvCxnSpPr>
          <p:cNvPr id="26" name="Straight Arrow Connector 25"/>
          <p:cNvCxnSpPr>
            <a:stCxn id="23" idx="3"/>
          </p:cNvCxnSpPr>
          <p:nvPr/>
        </p:nvCxnSpPr>
        <p:spPr bwMode="auto">
          <a:xfrm flipH="1">
            <a:off x="1613647" y="3521666"/>
            <a:ext cx="458215" cy="41563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Content Placeholder 21" descr="IMG-20201201-WA002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83" y="939800"/>
            <a:ext cx="7843922" cy="3725863"/>
          </a:xfrm>
        </p:spPr>
      </p:pic>
      <p:sp>
        <p:nvSpPr>
          <p:cNvPr id="27" name="Oval 26"/>
          <p:cNvSpPr/>
          <p:nvPr/>
        </p:nvSpPr>
        <p:spPr bwMode="auto">
          <a:xfrm>
            <a:off x="2237591" y="2829261"/>
            <a:ext cx="871369" cy="182880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1086" y="2743200"/>
            <a:ext cx="1861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New user clicks here for registration</a:t>
            </a:r>
            <a:endParaRPr lang="en-IN" baseline="0" dirty="0">
              <a:ea typeface="+mj-ea"/>
            </a:endParaRPr>
          </a:p>
        </p:txBody>
      </p:sp>
      <p:cxnSp>
        <p:nvCxnSpPr>
          <p:cNvPr id="30" name="Straight Arrow Connector 29"/>
          <p:cNvCxnSpPr>
            <a:stCxn id="27" idx="6"/>
          </p:cNvCxnSpPr>
          <p:nvPr/>
        </p:nvCxnSpPr>
        <p:spPr bwMode="auto">
          <a:xfrm>
            <a:off x="3108960" y="2920701"/>
            <a:ext cx="925158" cy="8068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108499" y="3033656"/>
            <a:ext cx="989703" cy="27969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400" y="3474720"/>
            <a:ext cx="144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If registered user forgot password</a:t>
            </a:r>
            <a:endParaRPr lang="en-IN" baseline="0" dirty="0">
              <a:ea typeface="+mj-ea"/>
            </a:endParaRPr>
          </a:p>
        </p:txBody>
      </p:sp>
      <p:cxnSp>
        <p:nvCxnSpPr>
          <p:cNvPr id="34" name="Straight Arrow Connector 33"/>
          <p:cNvCxnSpPr>
            <a:stCxn id="31" idx="2"/>
          </p:cNvCxnSpPr>
          <p:nvPr/>
        </p:nvCxnSpPr>
        <p:spPr bwMode="auto">
          <a:xfrm flipH="1">
            <a:off x="1850315" y="3173506"/>
            <a:ext cx="258184" cy="290456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Forgot password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IMG-20201201-WA00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17" y="939800"/>
            <a:ext cx="7742053" cy="37258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User Registration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IMG-20201201-WA00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46" y="939800"/>
            <a:ext cx="8028796" cy="37258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Home page after login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IMG-20201201-WA00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83" y="939800"/>
            <a:ext cx="7843922" cy="3725863"/>
          </a:xfrm>
        </p:spPr>
      </p:pic>
      <p:sp>
        <p:nvSpPr>
          <p:cNvPr id="9" name="Oval 8"/>
          <p:cNvSpPr/>
          <p:nvPr/>
        </p:nvSpPr>
        <p:spPr bwMode="auto">
          <a:xfrm>
            <a:off x="5948979" y="828339"/>
            <a:ext cx="2549562" cy="46257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Product description page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02566" y="2763078"/>
            <a:ext cx="1271239" cy="586409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6765" y="2743201"/>
            <a:ext cx="120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Users can add </a:t>
            </a:r>
            <a:r>
              <a:rPr lang="en-US" dirty="0">
                <a:ea typeface="+mj-ea"/>
              </a:rPr>
              <a:t> products to  cart/wish list here</a:t>
            </a:r>
            <a:endParaRPr lang="en-IN" baseline="0" dirty="0">
              <a:ea typeface="+mj-ea"/>
            </a:endParaRPr>
          </a:p>
        </p:txBody>
      </p: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>
            <a:off x="5073805" y="3056283"/>
            <a:ext cx="382778" cy="24847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3985590" y="3369365"/>
            <a:ext cx="1093305" cy="407505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4009" y="4075043"/>
            <a:ext cx="229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 can add this product to compare with other products</a:t>
            </a:r>
            <a:endParaRPr lang="en-IN" baseline="0" dirty="0">
              <a:ea typeface="+mj-ea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800600" y="3737113"/>
            <a:ext cx="437322" cy="36774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4152452" y="2065468"/>
            <a:ext cx="785308" cy="355003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8220" y="2076226"/>
            <a:ext cx="144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Users </a:t>
            </a:r>
            <a:r>
              <a:rPr lang="en-US" dirty="0">
                <a:ea typeface="+mj-ea"/>
              </a:rPr>
              <a:t> can add products to cart/wish list here</a:t>
            </a:r>
            <a:endParaRPr lang="en-IN" baseline="0" dirty="0">
              <a:ea typeface="+mj-ea"/>
            </a:endParaRPr>
          </a:p>
        </p:txBody>
      </p:sp>
      <p:cxnSp>
        <p:nvCxnSpPr>
          <p:cNvPr id="20" name="Straight Arrow Connector 19"/>
          <p:cNvCxnSpPr>
            <a:stCxn id="17" idx="6"/>
          </p:cNvCxnSpPr>
          <p:nvPr/>
        </p:nvCxnSpPr>
        <p:spPr bwMode="auto">
          <a:xfrm>
            <a:off x="4937760" y="2242970"/>
            <a:ext cx="1108038" cy="145228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18D48A-A82A-495C-9DA1-D82261C3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419343"/>
            <a:ext cx="8615362" cy="276677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23732</TotalTime>
  <Words>206</Words>
  <Application>Microsoft Office PowerPoint</Application>
  <PresentationFormat>On-screen Show (16:9)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Symbol</vt:lpstr>
      <vt:lpstr>Wingdings</vt:lpstr>
      <vt:lpstr>L&amp;T Infotech</vt:lpstr>
      <vt:lpstr>Custom Design</vt:lpstr>
      <vt:lpstr>    Online Shopping                                     By                                                                                              Harsh Modi                                                                                              Chandana                                                                                              Sheetanshu                                                                                              Sandeep lanka  </vt:lpstr>
      <vt:lpstr>Easy Shopping</vt:lpstr>
      <vt:lpstr>Database Design</vt:lpstr>
      <vt:lpstr>Application View before login</vt:lpstr>
      <vt:lpstr>1. User</vt:lpstr>
      <vt:lpstr>   </vt:lpstr>
      <vt:lpstr>  </vt:lpstr>
      <vt:lpstr>   </vt:lpstr>
      <vt:lpstr>  </vt:lpstr>
      <vt:lpstr>  </vt:lpstr>
      <vt:lpstr>  </vt:lpstr>
      <vt:lpstr>2. Retailer Profile</vt:lpstr>
      <vt:lpstr>3. Admin Profile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Harsh Modi</cp:lastModifiedBy>
  <cp:revision>1903</cp:revision>
  <cp:lastPrinted>2015-11-28T12:28:20Z</cp:lastPrinted>
  <dcterms:created xsi:type="dcterms:W3CDTF">2007-05-25T22:38:05Z</dcterms:created>
  <dcterms:modified xsi:type="dcterms:W3CDTF">2020-12-01T10:05:37Z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