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5" r:id="rId4"/>
    <p:sldId id="267" r:id="rId5"/>
    <p:sldId id="266" r:id="rId6"/>
    <p:sldId id="257" r:id="rId7"/>
    <p:sldId id="259" r:id="rId8"/>
    <p:sldId id="258" r:id="rId9"/>
    <p:sldId id="262" r:id="rId10"/>
    <p:sldId id="263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15" autoAdjust="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AE1AD-B422-4627-886D-7542058DC260}" type="doc">
      <dgm:prSet loTypeId="urn:microsoft.com/office/officeart/2005/8/layout/process2" loCatId="process" qsTypeId="urn:microsoft.com/office/officeart/2005/8/quickstyle/simple5" qsCatId="simple" csTypeId="urn:microsoft.com/office/officeart/2005/8/colors/accent1_2" csCatId="accent1" phldr="1"/>
      <dgm:spPr/>
    </dgm:pt>
    <dgm:pt modelId="{59F42C32-AC08-4D4C-AD35-5AACAB9151FF}">
      <dgm:prSet phldrT="[Text]"/>
      <dgm:spPr/>
      <dgm:t>
        <a:bodyPr/>
        <a:lstStyle/>
        <a:p>
          <a:r>
            <a:rPr lang="en-US" dirty="0"/>
            <a:t>Acquire the image of the pond using Raspberry Pi NOIR Camera </a:t>
          </a:r>
        </a:p>
      </dgm:t>
    </dgm:pt>
    <dgm:pt modelId="{BEBA876E-F7DE-45AF-A561-648C7C12799A}" type="parTrans" cxnId="{84BA9940-6D65-40BB-9E13-ED0C09BF3F69}">
      <dgm:prSet/>
      <dgm:spPr/>
      <dgm:t>
        <a:bodyPr/>
        <a:lstStyle/>
        <a:p>
          <a:endParaRPr lang="en-US"/>
        </a:p>
      </dgm:t>
    </dgm:pt>
    <dgm:pt modelId="{ECF42893-D5CC-4F8E-8868-985C623AED48}" type="sibTrans" cxnId="{84BA9940-6D65-40BB-9E13-ED0C09BF3F69}">
      <dgm:prSet/>
      <dgm:spPr/>
      <dgm:t>
        <a:bodyPr/>
        <a:lstStyle/>
        <a:p>
          <a:endParaRPr lang="en-US"/>
        </a:p>
      </dgm:t>
    </dgm:pt>
    <dgm:pt modelId="{CBA38233-957B-40A7-B4C3-5C7A2CC37E27}">
      <dgm:prSet phldrT="[Text]"/>
      <dgm:spPr/>
      <dgm:t>
        <a:bodyPr/>
        <a:lstStyle/>
        <a:p>
          <a:r>
            <a:rPr lang="en-US" dirty="0"/>
            <a:t>RGB+NIR is the output </a:t>
          </a:r>
        </a:p>
      </dgm:t>
    </dgm:pt>
    <dgm:pt modelId="{95DB8C6D-B454-4904-B032-B215EAF52C92}" type="parTrans" cxnId="{D90FE833-90E4-4EAF-94B4-0A522E1E0D37}">
      <dgm:prSet/>
      <dgm:spPr/>
      <dgm:t>
        <a:bodyPr/>
        <a:lstStyle/>
        <a:p>
          <a:endParaRPr lang="en-US"/>
        </a:p>
      </dgm:t>
    </dgm:pt>
    <dgm:pt modelId="{EEED92DC-B8AC-4FF3-A402-8843CC4D5813}" type="sibTrans" cxnId="{D90FE833-90E4-4EAF-94B4-0A522E1E0D37}">
      <dgm:prSet/>
      <dgm:spPr/>
      <dgm:t>
        <a:bodyPr/>
        <a:lstStyle/>
        <a:p>
          <a:endParaRPr lang="en-US"/>
        </a:p>
      </dgm:t>
    </dgm:pt>
    <dgm:pt modelId="{089980FE-3FE6-4CE0-8308-A565B4C1EFB0}">
      <dgm:prSet phldrT="[Text]"/>
      <dgm:spPr/>
      <dgm:t>
        <a:bodyPr/>
        <a:lstStyle/>
        <a:p>
          <a:r>
            <a:rPr lang="en-US" dirty="0"/>
            <a:t>RGB image is used for Feature detection whereas NIR is used for pond area measurement</a:t>
          </a:r>
        </a:p>
      </dgm:t>
    </dgm:pt>
    <dgm:pt modelId="{26905508-C3B7-4CD4-A13F-25582C505170}" type="parTrans" cxnId="{34F6E413-595B-4F00-9674-6C8CBB6CFD64}">
      <dgm:prSet/>
      <dgm:spPr/>
      <dgm:t>
        <a:bodyPr/>
        <a:lstStyle/>
        <a:p>
          <a:endParaRPr lang="en-US"/>
        </a:p>
      </dgm:t>
    </dgm:pt>
    <dgm:pt modelId="{9C8A530D-326E-43FF-956A-02759BECB007}" type="sibTrans" cxnId="{34F6E413-595B-4F00-9674-6C8CBB6CFD64}">
      <dgm:prSet/>
      <dgm:spPr/>
      <dgm:t>
        <a:bodyPr/>
        <a:lstStyle/>
        <a:p>
          <a:endParaRPr lang="en-US"/>
        </a:p>
      </dgm:t>
    </dgm:pt>
    <dgm:pt modelId="{D22C32F6-6F45-4452-9CBF-4184ED689CE9}">
      <dgm:prSet phldrT="[Text]"/>
      <dgm:spPr/>
      <dgm:t>
        <a:bodyPr/>
        <a:lstStyle/>
        <a:p>
          <a:r>
            <a:rPr lang="en-US" dirty="0"/>
            <a:t>RGB and NIR images are separated</a:t>
          </a:r>
        </a:p>
      </dgm:t>
    </dgm:pt>
    <dgm:pt modelId="{F211FE09-7206-4C3D-B7A7-97F3685737FD}" type="parTrans" cxnId="{E2097037-CA96-4DDF-A682-0DA12447F09A}">
      <dgm:prSet/>
      <dgm:spPr/>
      <dgm:t>
        <a:bodyPr/>
        <a:lstStyle/>
        <a:p>
          <a:endParaRPr lang="en-US"/>
        </a:p>
      </dgm:t>
    </dgm:pt>
    <dgm:pt modelId="{99CB7996-231F-4664-9553-B3F5E1213DE0}" type="sibTrans" cxnId="{E2097037-CA96-4DDF-A682-0DA12447F09A}">
      <dgm:prSet/>
      <dgm:spPr/>
      <dgm:t>
        <a:bodyPr/>
        <a:lstStyle/>
        <a:p>
          <a:endParaRPr lang="en-US"/>
        </a:p>
      </dgm:t>
    </dgm:pt>
    <dgm:pt modelId="{38C0F122-7A69-428D-8D1F-8CA9E3D05F27}">
      <dgm:prSet phldrT="[Text]"/>
      <dgm:spPr/>
      <dgm:t>
        <a:bodyPr/>
        <a:lstStyle/>
        <a:p>
          <a:r>
            <a:rPr lang="en-US" dirty="0"/>
            <a:t>Extract the RAW image from the input image</a:t>
          </a:r>
        </a:p>
      </dgm:t>
    </dgm:pt>
    <dgm:pt modelId="{C420236D-3DA1-44A7-9A77-008B4BE10806}" type="sibTrans" cxnId="{21A3A3F6-A02F-4D99-8AC1-4BAEDB291F8E}">
      <dgm:prSet/>
      <dgm:spPr/>
      <dgm:t>
        <a:bodyPr/>
        <a:lstStyle/>
        <a:p>
          <a:endParaRPr lang="en-US"/>
        </a:p>
      </dgm:t>
    </dgm:pt>
    <dgm:pt modelId="{46FDD201-9842-475B-8854-73003DD7D960}" type="parTrans" cxnId="{21A3A3F6-A02F-4D99-8AC1-4BAEDB291F8E}">
      <dgm:prSet/>
      <dgm:spPr/>
      <dgm:t>
        <a:bodyPr/>
        <a:lstStyle/>
        <a:p>
          <a:endParaRPr lang="en-US"/>
        </a:p>
      </dgm:t>
    </dgm:pt>
    <dgm:pt modelId="{EA5B6BC3-FED7-4E16-94C1-38AF380BD402}" type="pres">
      <dgm:prSet presAssocID="{6BFAE1AD-B422-4627-886D-7542058DC260}" presName="linearFlow" presStyleCnt="0">
        <dgm:presLayoutVars>
          <dgm:resizeHandles val="exact"/>
        </dgm:presLayoutVars>
      </dgm:prSet>
      <dgm:spPr/>
    </dgm:pt>
    <dgm:pt modelId="{45343123-E318-44B0-8626-B8E2BED55A32}" type="pres">
      <dgm:prSet presAssocID="{59F42C32-AC08-4D4C-AD35-5AACAB9151FF}" presName="node" presStyleLbl="node1" presStyleIdx="0" presStyleCnt="5" custScaleX="169000" custLinFactNeighborX="-369" custLinFactNeighborY="422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1E09DA-4416-402F-A8B0-E3CD078CF886}" type="pres">
      <dgm:prSet presAssocID="{ECF42893-D5CC-4F8E-8868-985C623AED4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E43AC38-DFF4-42CD-9C14-51EF378C1071}" type="pres">
      <dgm:prSet presAssocID="{ECF42893-D5CC-4F8E-8868-985C623AED4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0794E84-8D6F-47E3-A313-C461D07CC366}" type="pres">
      <dgm:prSet presAssocID="{38C0F122-7A69-428D-8D1F-8CA9E3D05F27}" presName="node" presStyleLbl="node1" presStyleIdx="1" presStyleCnt="5" custScaleX="169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35175-D073-41E7-BE2B-010D62D5C5D8}" type="pres">
      <dgm:prSet presAssocID="{C420236D-3DA1-44A7-9A77-008B4BE1080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C2B4930-4664-4234-99A8-C0C71C2E9290}" type="pres">
      <dgm:prSet presAssocID="{C420236D-3DA1-44A7-9A77-008B4BE1080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696AE50D-6687-4DC2-ABF9-7C84F6A27098}" type="pres">
      <dgm:prSet presAssocID="{CBA38233-957B-40A7-B4C3-5C7A2CC37E27}" presName="node" presStyleLbl="node1" presStyleIdx="2" presStyleCnt="5" custScaleX="1699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61990D-EA4A-435F-8102-FB6D1E24AC9C}" type="pres">
      <dgm:prSet presAssocID="{EEED92DC-B8AC-4FF3-A402-8843CC4D581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16CA143-462D-4079-8BDF-6F5F383E09DD}" type="pres">
      <dgm:prSet presAssocID="{EEED92DC-B8AC-4FF3-A402-8843CC4D581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C48D0A0B-F337-4527-A945-3E73C0D81297}" type="pres">
      <dgm:prSet presAssocID="{D22C32F6-6F45-4452-9CBF-4184ED689CE9}" presName="node" presStyleLbl="node1" presStyleIdx="3" presStyleCnt="5" custScaleX="172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760F6-801C-4EAB-9C8B-6735B8A02466}" type="pres">
      <dgm:prSet presAssocID="{99CB7996-231F-4664-9553-B3F5E1213DE0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46DDDD6-A23C-462A-BF22-C605363577B9}" type="pres">
      <dgm:prSet presAssocID="{99CB7996-231F-4664-9553-B3F5E1213DE0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B36FD581-FCFC-4EBB-91E0-981A79F88072}" type="pres">
      <dgm:prSet presAssocID="{089980FE-3FE6-4CE0-8308-A565B4C1EFB0}" presName="node" presStyleLbl="node1" presStyleIdx="4" presStyleCnt="5" custScaleX="172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436D7-A921-40C0-90DE-E17A9F98EAFC}" type="presOf" srcId="{6BFAE1AD-B422-4627-886D-7542058DC260}" destId="{EA5B6BC3-FED7-4E16-94C1-38AF380BD402}" srcOrd="0" destOrd="0" presId="urn:microsoft.com/office/officeart/2005/8/layout/process2"/>
    <dgm:cxn modelId="{4407DE0F-C87C-46BC-B85E-E79C57D90A73}" type="presOf" srcId="{99CB7996-231F-4664-9553-B3F5E1213DE0}" destId="{146DDDD6-A23C-462A-BF22-C605363577B9}" srcOrd="1" destOrd="0" presId="urn:microsoft.com/office/officeart/2005/8/layout/process2"/>
    <dgm:cxn modelId="{34F6E413-595B-4F00-9674-6C8CBB6CFD64}" srcId="{6BFAE1AD-B422-4627-886D-7542058DC260}" destId="{089980FE-3FE6-4CE0-8308-A565B4C1EFB0}" srcOrd="4" destOrd="0" parTransId="{26905508-C3B7-4CD4-A13F-25582C505170}" sibTransId="{9C8A530D-326E-43FF-956A-02759BECB007}"/>
    <dgm:cxn modelId="{1D1C8502-6719-4B2E-A72D-B87AD6327F46}" type="presOf" srcId="{089980FE-3FE6-4CE0-8308-A565B4C1EFB0}" destId="{B36FD581-FCFC-4EBB-91E0-981A79F88072}" srcOrd="0" destOrd="0" presId="urn:microsoft.com/office/officeart/2005/8/layout/process2"/>
    <dgm:cxn modelId="{84BA9940-6D65-40BB-9E13-ED0C09BF3F69}" srcId="{6BFAE1AD-B422-4627-886D-7542058DC260}" destId="{59F42C32-AC08-4D4C-AD35-5AACAB9151FF}" srcOrd="0" destOrd="0" parTransId="{BEBA876E-F7DE-45AF-A561-648C7C12799A}" sibTransId="{ECF42893-D5CC-4F8E-8868-985C623AED48}"/>
    <dgm:cxn modelId="{7B3DA95F-520C-4FE3-95D8-89D95D65814E}" type="presOf" srcId="{CBA38233-957B-40A7-B4C3-5C7A2CC37E27}" destId="{696AE50D-6687-4DC2-ABF9-7C84F6A27098}" srcOrd="0" destOrd="0" presId="urn:microsoft.com/office/officeart/2005/8/layout/process2"/>
    <dgm:cxn modelId="{21A3A3F6-A02F-4D99-8AC1-4BAEDB291F8E}" srcId="{6BFAE1AD-B422-4627-886D-7542058DC260}" destId="{38C0F122-7A69-428D-8D1F-8CA9E3D05F27}" srcOrd="1" destOrd="0" parTransId="{46FDD201-9842-475B-8854-73003DD7D960}" sibTransId="{C420236D-3DA1-44A7-9A77-008B4BE10806}"/>
    <dgm:cxn modelId="{D6F3D796-517A-48AA-ADED-007D46AA06D5}" type="presOf" srcId="{C420236D-3DA1-44A7-9A77-008B4BE10806}" destId="{FC2B4930-4664-4234-99A8-C0C71C2E9290}" srcOrd="1" destOrd="0" presId="urn:microsoft.com/office/officeart/2005/8/layout/process2"/>
    <dgm:cxn modelId="{3E9BC7A0-2082-4F7C-88DC-5926D957BF78}" type="presOf" srcId="{EEED92DC-B8AC-4FF3-A402-8843CC4D5813}" destId="{9861990D-EA4A-435F-8102-FB6D1E24AC9C}" srcOrd="0" destOrd="0" presId="urn:microsoft.com/office/officeart/2005/8/layout/process2"/>
    <dgm:cxn modelId="{FD9198AE-2EAC-4283-A8F4-B25C173E15A8}" type="presOf" srcId="{C420236D-3DA1-44A7-9A77-008B4BE10806}" destId="{63D35175-D073-41E7-BE2B-010D62D5C5D8}" srcOrd="0" destOrd="0" presId="urn:microsoft.com/office/officeart/2005/8/layout/process2"/>
    <dgm:cxn modelId="{D90FE833-90E4-4EAF-94B4-0A522E1E0D37}" srcId="{6BFAE1AD-B422-4627-886D-7542058DC260}" destId="{CBA38233-957B-40A7-B4C3-5C7A2CC37E27}" srcOrd="2" destOrd="0" parTransId="{95DB8C6D-B454-4904-B032-B215EAF52C92}" sibTransId="{EEED92DC-B8AC-4FF3-A402-8843CC4D5813}"/>
    <dgm:cxn modelId="{F8F5EC79-2DB4-476A-9659-F87C8DEAE2FB}" type="presOf" srcId="{59F42C32-AC08-4D4C-AD35-5AACAB9151FF}" destId="{45343123-E318-44B0-8626-B8E2BED55A32}" srcOrd="0" destOrd="0" presId="urn:microsoft.com/office/officeart/2005/8/layout/process2"/>
    <dgm:cxn modelId="{C9D8042E-6EFD-41FB-B33E-871BC42CC655}" type="presOf" srcId="{D22C32F6-6F45-4452-9CBF-4184ED689CE9}" destId="{C48D0A0B-F337-4527-A945-3E73C0D81297}" srcOrd="0" destOrd="0" presId="urn:microsoft.com/office/officeart/2005/8/layout/process2"/>
    <dgm:cxn modelId="{18C03370-288F-4175-AD2F-06980E176B4C}" type="presOf" srcId="{ECF42893-D5CC-4F8E-8868-985C623AED48}" destId="{9E43AC38-DFF4-42CD-9C14-51EF378C1071}" srcOrd="1" destOrd="0" presId="urn:microsoft.com/office/officeart/2005/8/layout/process2"/>
    <dgm:cxn modelId="{6FBEC44E-4B5D-41D5-953C-47E26A151D8B}" type="presOf" srcId="{38C0F122-7A69-428D-8D1F-8CA9E3D05F27}" destId="{A0794E84-8D6F-47E3-A313-C461D07CC366}" srcOrd="0" destOrd="0" presId="urn:microsoft.com/office/officeart/2005/8/layout/process2"/>
    <dgm:cxn modelId="{E36EDD58-1B75-427B-A3DF-B2B2ECD23CD2}" type="presOf" srcId="{99CB7996-231F-4664-9553-B3F5E1213DE0}" destId="{83D760F6-801C-4EAB-9C8B-6735B8A02466}" srcOrd="0" destOrd="0" presId="urn:microsoft.com/office/officeart/2005/8/layout/process2"/>
    <dgm:cxn modelId="{E2097037-CA96-4DDF-A682-0DA12447F09A}" srcId="{6BFAE1AD-B422-4627-886D-7542058DC260}" destId="{D22C32F6-6F45-4452-9CBF-4184ED689CE9}" srcOrd="3" destOrd="0" parTransId="{F211FE09-7206-4C3D-B7A7-97F3685737FD}" sibTransId="{99CB7996-231F-4664-9553-B3F5E1213DE0}"/>
    <dgm:cxn modelId="{634296B2-265E-4DED-93C4-30E4DD809642}" type="presOf" srcId="{ECF42893-D5CC-4F8E-8868-985C623AED48}" destId="{C61E09DA-4416-402F-A8B0-E3CD078CF886}" srcOrd="0" destOrd="0" presId="urn:microsoft.com/office/officeart/2005/8/layout/process2"/>
    <dgm:cxn modelId="{EAB13949-DDF1-4DA1-A3B1-2521D13BE191}" type="presOf" srcId="{EEED92DC-B8AC-4FF3-A402-8843CC4D5813}" destId="{916CA143-462D-4079-8BDF-6F5F383E09DD}" srcOrd="1" destOrd="0" presId="urn:microsoft.com/office/officeart/2005/8/layout/process2"/>
    <dgm:cxn modelId="{70BCDA32-D3F4-41FC-8562-7EABD62970A7}" type="presParOf" srcId="{EA5B6BC3-FED7-4E16-94C1-38AF380BD402}" destId="{45343123-E318-44B0-8626-B8E2BED55A32}" srcOrd="0" destOrd="0" presId="urn:microsoft.com/office/officeart/2005/8/layout/process2"/>
    <dgm:cxn modelId="{69EA573D-2517-4B8D-8B3E-33101E0185AD}" type="presParOf" srcId="{EA5B6BC3-FED7-4E16-94C1-38AF380BD402}" destId="{C61E09DA-4416-402F-A8B0-E3CD078CF886}" srcOrd="1" destOrd="0" presId="urn:microsoft.com/office/officeart/2005/8/layout/process2"/>
    <dgm:cxn modelId="{D6C59405-87CE-4B50-94DE-094DC01AA50A}" type="presParOf" srcId="{C61E09DA-4416-402F-A8B0-E3CD078CF886}" destId="{9E43AC38-DFF4-42CD-9C14-51EF378C1071}" srcOrd="0" destOrd="0" presId="urn:microsoft.com/office/officeart/2005/8/layout/process2"/>
    <dgm:cxn modelId="{BAA84F74-D41F-4F30-95C4-38CBABB05A6F}" type="presParOf" srcId="{EA5B6BC3-FED7-4E16-94C1-38AF380BD402}" destId="{A0794E84-8D6F-47E3-A313-C461D07CC366}" srcOrd="2" destOrd="0" presId="urn:microsoft.com/office/officeart/2005/8/layout/process2"/>
    <dgm:cxn modelId="{DB93209B-09F9-4C52-BFBB-022644297D72}" type="presParOf" srcId="{EA5B6BC3-FED7-4E16-94C1-38AF380BD402}" destId="{63D35175-D073-41E7-BE2B-010D62D5C5D8}" srcOrd="3" destOrd="0" presId="urn:microsoft.com/office/officeart/2005/8/layout/process2"/>
    <dgm:cxn modelId="{E4635FEC-FA89-48CB-9BB8-AD29B9B333AC}" type="presParOf" srcId="{63D35175-D073-41E7-BE2B-010D62D5C5D8}" destId="{FC2B4930-4664-4234-99A8-C0C71C2E9290}" srcOrd="0" destOrd="0" presId="urn:microsoft.com/office/officeart/2005/8/layout/process2"/>
    <dgm:cxn modelId="{6A46FAE9-5E35-4844-9ADD-A1B067FC7587}" type="presParOf" srcId="{EA5B6BC3-FED7-4E16-94C1-38AF380BD402}" destId="{696AE50D-6687-4DC2-ABF9-7C84F6A27098}" srcOrd="4" destOrd="0" presId="urn:microsoft.com/office/officeart/2005/8/layout/process2"/>
    <dgm:cxn modelId="{4E97077D-FA00-46E2-B6C4-48993471E33A}" type="presParOf" srcId="{EA5B6BC3-FED7-4E16-94C1-38AF380BD402}" destId="{9861990D-EA4A-435F-8102-FB6D1E24AC9C}" srcOrd="5" destOrd="0" presId="urn:microsoft.com/office/officeart/2005/8/layout/process2"/>
    <dgm:cxn modelId="{80F32C7C-FF17-4D9A-AEAA-B6BBC2D2A037}" type="presParOf" srcId="{9861990D-EA4A-435F-8102-FB6D1E24AC9C}" destId="{916CA143-462D-4079-8BDF-6F5F383E09DD}" srcOrd="0" destOrd="0" presId="urn:microsoft.com/office/officeart/2005/8/layout/process2"/>
    <dgm:cxn modelId="{F44522A0-1E36-4A50-A4DC-E680D33902CB}" type="presParOf" srcId="{EA5B6BC3-FED7-4E16-94C1-38AF380BD402}" destId="{C48D0A0B-F337-4527-A945-3E73C0D81297}" srcOrd="6" destOrd="0" presId="urn:microsoft.com/office/officeart/2005/8/layout/process2"/>
    <dgm:cxn modelId="{4D0BC9D3-F85B-4555-BB70-78A7D07DF0D2}" type="presParOf" srcId="{EA5B6BC3-FED7-4E16-94C1-38AF380BD402}" destId="{83D760F6-801C-4EAB-9C8B-6735B8A02466}" srcOrd="7" destOrd="0" presId="urn:microsoft.com/office/officeart/2005/8/layout/process2"/>
    <dgm:cxn modelId="{E61DE0CE-9243-449C-80DE-F9117631F7C0}" type="presParOf" srcId="{83D760F6-801C-4EAB-9C8B-6735B8A02466}" destId="{146DDDD6-A23C-462A-BF22-C605363577B9}" srcOrd="0" destOrd="0" presId="urn:microsoft.com/office/officeart/2005/8/layout/process2"/>
    <dgm:cxn modelId="{3A3EBB4C-C87A-46D0-AA59-4306F558CF3C}" type="presParOf" srcId="{EA5B6BC3-FED7-4E16-94C1-38AF380BD402}" destId="{B36FD581-FCFC-4EBB-91E0-981A79F8807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43123-E318-44B0-8626-B8E2BED55A32}">
      <dsp:nvSpPr>
        <dsp:cNvPr id="0" name=""/>
        <dsp:cNvSpPr/>
      </dsp:nvSpPr>
      <dsp:spPr>
        <a:xfrm>
          <a:off x="2008914" y="131619"/>
          <a:ext cx="4193459" cy="620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Acquire the image of the pond using Raspberry Pi NOIR Camera </a:t>
          </a:r>
        </a:p>
      </dsp:txBody>
      <dsp:txXfrm>
        <a:off x="2027083" y="149788"/>
        <a:ext cx="4157121" cy="583996"/>
      </dsp:txXfrm>
    </dsp:sp>
    <dsp:sp modelId="{C61E09DA-4416-402F-A8B0-E3CD078CF886}">
      <dsp:nvSpPr>
        <dsp:cNvPr id="0" name=""/>
        <dsp:cNvSpPr/>
      </dsp:nvSpPr>
      <dsp:spPr>
        <a:xfrm rot="5360627">
          <a:off x="4043063" y="701917"/>
          <a:ext cx="134317" cy="279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5400000">
        <a:off x="4026246" y="774335"/>
        <a:ext cx="167490" cy="94022"/>
      </dsp:txXfrm>
    </dsp:sp>
    <dsp:sp modelId="{A0794E84-8D6F-47E3-A313-C461D07CC366}">
      <dsp:nvSpPr>
        <dsp:cNvPr id="0" name=""/>
        <dsp:cNvSpPr/>
      </dsp:nvSpPr>
      <dsp:spPr>
        <a:xfrm>
          <a:off x="2006420" y="931031"/>
          <a:ext cx="4216759" cy="620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Extract the RAW image from the input image</a:t>
          </a:r>
        </a:p>
      </dsp:txBody>
      <dsp:txXfrm>
        <a:off x="2024589" y="949200"/>
        <a:ext cx="4180421" cy="583996"/>
      </dsp:txXfrm>
    </dsp:sp>
    <dsp:sp modelId="{63D35175-D073-41E7-BE2B-010D62D5C5D8}">
      <dsp:nvSpPr>
        <dsp:cNvPr id="0" name=""/>
        <dsp:cNvSpPr/>
      </dsp:nvSpPr>
      <dsp:spPr>
        <a:xfrm rot="5400000">
          <a:off x="3998487" y="1566874"/>
          <a:ext cx="232625" cy="279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031055" y="1590137"/>
        <a:ext cx="167490" cy="162838"/>
      </dsp:txXfrm>
    </dsp:sp>
    <dsp:sp modelId="{696AE50D-6687-4DC2-ABF9-7C84F6A27098}">
      <dsp:nvSpPr>
        <dsp:cNvPr id="0" name=""/>
        <dsp:cNvSpPr/>
      </dsp:nvSpPr>
      <dsp:spPr>
        <a:xfrm>
          <a:off x="2006420" y="1861532"/>
          <a:ext cx="4216759" cy="620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RGB+NIR is the output </a:t>
          </a:r>
        </a:p>
      </dsp:txBody>
      <dsp:txXfrm>
        <a:off x="2024589" y="1879701"/>
        <a:ext cx="4180421" cy="583996"/>
      </dsp:txXfrm>
    </dsp:sp>
    <dsp:sp modelId="{9861990D-EA4A-435F-8102-FB6D1E24AC9C}">
      <dsp:nvSpPr>
        <dsp:cNvPr id="0" name=""/>
        <dsp:cNvSpPr/>
      </dsp:nvSpPr>
      <dsp:spPr>
        <a:xfrm rot="5400000">
          <a:off x="3998487" y="2497375"/>
          <a:ext cx="232625" cy="279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031055" y="2520638"/>
        <a:ext cx="167490" cy="162838"/>
      </dsp:txXfrm>
    </dsp:sp>
    <dsp:sp modelId="{C48D0A0B-F337-4527-A945-3E73C0D81297}">
      <dsp:nvSpPr>
        <dsp:cNvPr id="0" name=""/>
        <dsp:cNvSpPr/>
      </dsp:nvSpPr>
      <dsp:spPr>
        <a:xfrm>
          <a:off x="1978555" y="2792034"/>
          <a:ext cx="4272489" cy="620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RGB and NIR images are separated</a:t>
          </a:r>
        </a:p>
      </dsp:txBody>
      <dsp:txXfrm>
        <a:off x="1996724" y="2810203"/>
        <a:ext cx="4236151" cy="583996"/>
      </dsp:txXfrm>
    </dsp:sp>
    <dsp:sp modelId="{83D760F6-801C-4EAB-9C8B-6735B8A02466}">
      <dsp:nvSpPr>
        <dsp:cNvPr id="0" name=""/>
        <dsp:cNvSpPr/>
      </dsp:nvSpPr>
      <dsp:spPr>
        <a:xfrm rot="5400000">
          <a:off x="3998487" y="3427876"/>
          <a:ext cx="232625" cy="27915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031055" y="3451139"/>
        <a:ext cx="167490" cy="162838"/>
      </dsp:txXfrm>
    </dsp:sp>
    <dsp:sp modelId="{B36FD581-FCFC-4EBB-91E0-981A79F88072}">
      <dsp:nvSpPr>
        <dsp:cNvPr id="0" name=""/>
        <dsp:cNvSpPr/>
      </dsp:nvSpPr>
      <dsp:spPr>
        <a:xfrm>
          <a:off x="1978555" y="3722535"/>
          <a:ext cx="4272489" cy="6203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reflection blurRad="12700" stA="24000" endPos="28000" dist="50800" dir="5400000" sy="-100000" rotWithShape="0"/>
        </a:effectLst>
        <a:scene3d>
          <a:camera prst="orthographicFront">
            <a:rot lat="0" lon="0" rev="0"/>
          </a:camera>
          <a:lightRig rig="threePt" dir="t">
            <a:rot lat="0" lon="0" rev="4800000"/>
          </a:lightRig>
        </a:scene3d>
        <a:sp3d>
          <a:bevelT w="6985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RGB image is used for Feature detection whereas NIR is used for pond area measurement</a:t>
          </a:r>
        </a:p>
      </dsp:txBody>
      <dsp:txXfrm>
        <a:off x="1996724" y="3740704"/>
        <a:ext cx="4236151" cy="583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302C992-45D7-486F-899E-E1020681BF8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872718C-058B-4ECF-852D-E710ACBF654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usf.edu/" TargetMode="External"/><Relationship Id="rId2" Type="http://schemas.openxmlformats.org/officeDocument/2006/relationships/hyperlink" Target="https://www.mathwork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org/" TargetMode="External"/><Relationship Id="rId5" Type="http://schemas.openxmlformats.org/officeDocument/2006/relationships/hyperlink" Target="http://www.cybercom.net/~dcoffin/dcraw/" TargetMode="External"/><Relationship Id="rId4" Type="http://schemas.openxmlformats.org/officeDocument/2006/relationships/hyperlink" Target="http://aggregate.org/dit/rgbni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Progress Report on the Module:</a:t>
            </a:r>
            <a:br>
              <a:rPr lang="en-US" dirty="0" smtClean="0"/>
            </a:br>
            <a:r>
              <a:rPr lang="en-US" dirty="0" smtClean="0"/>
              <a:t>Pond Area Meter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219199"/>
          </a:xfrm>
        </p:spPr>
        <p:txBody>
          <a:bodyPr/>
          <a:lstStyle/>
          <a:p>
            <a:r>
              <a:rPr lang="en-US" dirty="0" smtClean="0"/>
              <a:t>Data Curves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HARSH PANDEY\Pictures\cssri\t_vs_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724"/>
            <a:ext cx="4038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HARSH PANDEY\Pictures\cssri\scale_vs_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23" y="1916724"/>
            <a:ext cx="4038599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Suggested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Precise detection of features.</a:t>
            </a:r>
          </a:p>
          <a:p>
            <a:r>
              <a:rPr lang="en-US" dirty="0" smtClean="0"/>
              <a:t>Exact alignment of skewed image along coordinates generated from GPS.</a:t>
            </a:r>
          </a:p>
          <a:p>
            <a:r>
              <a:rPr lang="en-US" dirty="0" smtClean="0"/>
              <a:t>Exact pond area detection.</a:t>
            </a:r>
          </a:p>
          <a:p>
            <a:r>
              <a:rPr lang="en-US" dirty="0" smtClean="0"/>
              <a:t>Highly Precise Calibration of pond area.</a:t>
            </a:r>
          </a:p>
          <a:p>
            <a:r>
              <a:rPr lang="en-US" dirty="0" smtClean="0"/>
              <a:t>Precise results even in low resolution image.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3505200"/>
            <a:ext cx="8229600" cy="4525963"/>
          </a:xfrm>
        </p:spPr>
        <p:txBody>
          <a:bodyPr/>
          <a:lstStyle/>
          <a:p>
            <a:r>
              <a:rPr lang="en-US" dirty="0" smtClean="0"/>
              <a:t>The skewed image was corrected by detecting features in the image.</a:t>
            </a:r>
          </a:p>
          <a:p>
            <a:r>
              <a:rPr lang="en-US" dirty="0" smtClean="0"/>
              <a:t>RGB+NIR extraction and Pond area measurement are currently in progress.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image processing by Gonzalez.</a:t>
            </a:r>
          </a:p>
          <a:p>
            <a:r>
              <a:rPr lang="en-US" dirty="0" smtClean="0">
                <a:hlinkClick r:id="rId2"/>
              </a:rPr>
              <a:t>https://www.mathworks.com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https://www.cse.usf.edu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http://aggregate.org/dit/rgbnir/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http://www.cybercom.net/~dcoffin/dcraw/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https://www.raspberrypi.org/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solidFill>
            <a:srgbClr val="FF0000"/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Module 1-</a:t>
            </a:r>
          </a:p>
          <a:p>
            <a:pPr marL="0" indent="0" algn="ctr">
              <a:buNone/>
            </a:pPr>
            <a:r>
              <a:rPr lang="en-US" b="1" dirty="0" smtClean="0"/>
              <a:t>Image Acquisition</a:t>
            </a:r>
          </a:p>
          <a:p>
            <a:r>
              <a:rPr lang="en-US" sz="2000" dirty="0" smtClean="0"/>
              <a:t>Image acquisition of pond from a raspberry module.</a:t>
            </a:r>
          </a:p>
          <a:p>
            <a:r>
              <a:rPr lang="en-US" sz="2000" dirty="0" smtClean="0"/>
              <a:t>Extraction of RAW image from the acquired image.</a:t>
            </a:r>
          </a:p>
          <a:p>
            <a:r>
              <a:rPr lang="en-US" sz="2000" dirty="0" smtClean="0"/>
              <a:t>Separation of RGB and NIR components from the RAW image.</a:t>
            </a: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solidFill>
            <a:srgbClr val="FF0000"/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Module 2-</a:t>
            </a:r>
          </a:p>
          <a:p>
            <a:pPr marL="0" indent="0" algn="ctr">
              <a:buNone/>
            </a:pPr>
            <a:r>
              <a:rPr lang="en-US" b="1" dirty="0" smtClean="0"/>
              <a:t>Image Processing</a:t>
            </a:r>
          </a:p>
          <a:p>
            <a:r>
              <a:rPr lang="en-US" sz="2000" dirty="0" smtClean="0"/>
              <a:t>Feature detection of the image.</a:t>
            </a:r>
          </a:p>
          <a:p>
            <a:r>
              <a:rPr lang="en-US" sz="2000" dirty="0" smtClean="0"/>
              <a:t>Area detection of the pond from image using detected feature</a:t>
            </a:r>
          </a:p>
          <a:p>
            <a:r>
              <a:rPr lang="en-US" sz="2000" dirty="0" smtClean="0"/>
              <a:t>Image alignment(skewed image).</a:t>
            </a:r>
          </a:p>
          <a:p>
            <a:r>
              <a:rPr lang="en-US" sz="2000" dirty="0" smtClean="0"/>
              <a:t>Area calculation of the image.</a:t>
            </a:r>
          </a:p>
          <a:p>
            <a:pPr marL="0" indent="0" algn="ctr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1561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1"/>
            <a:ext cx="7315200" cy="1295399"/>
          </a:xfrm>
        </p:spPr>
        <p:txBody>
          <a:bodyPr/>
          <a:lstStyle/>
          <a:p>
            <a:r>
              <a:rPr lang="en-US" dirty="0" smtClean="0"/>
              <a:t>FLOWCHART-Module 1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66052"/>
              </p:ext>
            </p:extLst>
          </p:nvPr>
        </p:nvGraphicFramePr>
        <p:xfrm>
          <a:off x="457200" y="22860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9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543800" cy="3657600"/>
          </a:xfrm>
        </p:spPr>
        <p:txBody>
          <a:bodyPr/>
          <a:lstStyle/>
          <a:p>
            <a:r>
              <a:rPr lang="en-US" dirty="0" smtClean="0"/>
              <a:t>Formats such as JPEG and PNG  does not contain the information of Infra-Red spectrum. </a:t>
            </a:r>
          </a:p>
          <a:p>
            <a:r>
              <a:rPr lang="en-US" dirty="0" smtClean="0"/>
              <a:t>Extracting pure RAW image from the output of Raspberry pi.</a:t>
            </a:r>
          </a:p>
          <a:p>
            <a:r>
              <a:rPr lang="en-US" dirty="0" smtClean="0"/>
              <a:t>Extracting exact Infra Red image.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7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14401"/>
            <a:ext cx="73152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FINAL PROTOTYPE</a:t>
            </a:r>
            <a:endParaRPr lang="en-US" dirty="0"/>
          </a:p>
        </p:txBody>
      </p:sp>
      <p:pic>
        <p:nvPicPr>
          <p:cNvPr id="10" name="Content Placeholder 9" descr="dng-vs-jpeg1.jpg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8229600" cy="4495800"/>
          </a:xfrm>
        </p:spPr>
      </p:pic>
    </p:spTree>
    <p:extLst>
      <p:ext uri="{BB962C8B-B14F-4D97-AF65-F5344CB8AC3E}">
        <p14:creationId xmlns:p14="http://schemas.microsoft.com/office/powerpoint/2010/main" val="344741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1"/>
            <a:ext cx="7315200" cy="990599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Flowchart-Module 2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6705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4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295399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30480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Improper Readings of GPS Coordinates.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Detection of desired Features (Flags).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Improper matching of detected features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Detection of precise pond area.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Improper alignment of skewed image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1"/>
            <a:ext cx="7315200" cy="914399"/>
          </a:xfrm>
        </p:spPr>
        <p:txBody>
          <a:bodyPr/>
          <a:lstStyle/>
          <a:p>
            <a:r>
              <a:rPr lang="en-US" dirty="0" smtClean="0"/>
              <a:t>Final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HARSH PANDEY\Pictures\cssri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4" y="1905000"/>
            <a:ext cx="3986462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ARSH PANDEY\Desktop\New folder (2)\final outputs\150\0.9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5000"/>
            <a:ext cx="400456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1"/>
            <a:ext cx="7315200" cy="990599"/>
          </a:xfrm>
        </p:spPr>
        <p:txBody>
          <a:bodyPr/>
          <a:lstStyle/>
          <a:p>
            <a:r>
              <a:rPr lang="en-US" dirty="0" smtClean="0"/>
              <a:t>Data-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HARSH PANDEY\Pictures\cssri\data_gener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229599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9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231</TotalTime>
  <Words>280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Progress Report on the Module: Pond Area Meter</vt:lpstr>
      <vt:lpstr>Theoretical Model</vt:lpstr>
      <vt:lpstr>FLOWCHART-Module 1</vt:lpstr>
      <vt:lpstr>CHALLENGES </vt:lpstr>
      <vt:lpstr>FINAL PROTOTYPE</vt:lpstr>
      <vt:lpstr>Flowchart-Module 2</vt:lpstr>
      <vt:lpstr>Challenges</vt:lpstr>
      <vt:lpstr>Final Prototype</vt:lpstr>
      <vt:lpstr>Data- Generation</vt:lpstr>
      <vt:lpstr>Data Curves </vt:lpstr>
      <vt:lpstr>Changes Suggested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Pandey</dc:creator>
  <cp:lastModifiedBy>Harsh Pandey</cp:lastModifiedBy>
  <cp:revision>11</cp:revision>
  <dcterms:created xsi:type="dcterms:W3CDTF">2016-01-03T15:38:07Z</dcterms:created>
  <dcterms:modified xsi:type="dcterms:W3CDTF">2016-01-03T19:29:59Z</dcterms:modified>
</cp:coreProperties>
</file>