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53F9-3E75-AD4C-5A86-DDA55ECE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A4556-33C1-7FF8-31E1-646E0F012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24F2-CF5C-E013-BC2F-364F6FE3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6967-C399-478C-D50A-9A60FC5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7E18-CE96-62D3-BEC9-D8C6BE6D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1EF-2DC3-8C6D-8FC3-497B71F5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4EAA1-A897-AD08-BBFD-C7EEF8A8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5107-4FCB-5867-2ABC-AFEF0F99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8394-F8A9-8E6E-B152-0EECF79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9287-7B5D-4414-B9B6-238930D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CFAE3-CA19-B176-8E24-DE083C98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4F0A-F3F7-59BC-B4C4-36479B83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3928-90C1-1B4E-7582-26D6460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A4F5-0B7D-F755-7AA3-0F72F696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9ECF-87E1-DA03-8E6A-456A46E4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9D85-FDC2-FDCD-4D94-49CD8BD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1B8-031B-2477-ABAA-AAA2E298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E64F-45E7-5250-8959-72C2AB36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4A7C-8AF9-F7E0-96AF-1CFE7D0D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68D7-111E-81C3-FCA0-B233B3F9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B245-ED1B-702A-EA9E-D89F9DF9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3265-A83B-04CE-3247-F2746E3F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9943-634D-2C45-B86D-5B766E3E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3C93-01EF-0C63-8883-955A448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CF80-55D8-F928-5136-4E80634B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7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4454-1B37-085D-FAA3-984B7FED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EC38-6176-02B5-A35E-72A93ABF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BBBB-6864-93EF-0259-4BF6A2E0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CDFC1-5FEF-A023-29C7-64510F97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FAF1-7AF0-9E51-FDEB-87DEE46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A3D94-F5A2-DD67-DA82-FF6A88A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1900-159C-3744-7CAE-96FB6AFC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76DC-2FE2-18FF-01CD-1410E5E1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E01C-E827-756F-723C-A7B6F203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3D426-D583-E3ED-6F91-7D3DC730C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D84B5-3DCE-BE64-BF7D-6278F0FC3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5B450-18FD-C490-3559-3DA1373F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1C1D1-BD1D-F0D2-BE92-F0D4F289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3BFB3-EF02-E543-1A0D-CCA99266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8C21-349E-A85D-5AA8-8C8F1DF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F2BD-848A-A302-C225-0582893E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CB908-8E21-19BA-901C-7BDACBC2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A7B1-B623-64AF-70B8-1CAE0EB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1B78E-2829-F93C-72B5-462F003D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3006D-D39A-A1AD-9A3F-08363AB5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8118-C6E6-39FB-9009-9CBC6DCF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E66-C950-3E82-75E6-31B056D2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71D5-E961-639C-5106-A08CA939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D06EF-EBC1-2357-3C4B-53EF4A62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3EBE2-FC1E-9BAE-C384-2C24328E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E385-CAB4-255C-72C1-3BA2F60C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2D48-215D-8643-A24D-A2F3497F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65A9-D39D-987E-408F-069C7C54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4F3C-C7D5-0D88-0B0D-B2968995E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59D3D-302A-4E37-5766-0781312EA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D425-D8A2-B266-5674-87658555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0D4B-CEA0-3CC6-D777-008DC4A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654D-87A8-8A91-1F33-9635FCD4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9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06F05-13AD-9933-3F6E-2C2A68A4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B9F4-EDCB-24CF-FE20-C79BE405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B71E-0D52-6642-3C94-1A643EDE6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4D07-599D-47AC-986B-E4CA3E3E6AEC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9F36-5E62-D3B1-F91D-F9628CB81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EBAE-6051-194D-C797-A9B47B66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A46E-4229-47E3-B759-0AD0C1AA5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214-6E20-F17C-61C6-A05895FE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IMPORTANT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33767-8381-B79A-E543-9F4039D6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0990"/>
            <a:ext cx="7490013" cy="369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A564F-63B2-9BDE-9F9D-97D5EE44D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404091"/>
            <a:ext cx="7635902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E8CDBF-D05A-EC39-9FC1-CDE8C407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5" y="432080"/>
            <a:ext cx="7483488" cy="2758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19F29-6736-4815-5DBB-2CCD9471A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1" y="3828607"/>
            <a:ext cx="7795936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IBM IMPORTANT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IMPORTANT</dc:title>
  <dc:creator>Harsh Patidar</dc:creator>
  <cp:lastModifiedBy>Harsh Patidar</cp:lastModifiedBy>
  <cp:revision>1</cp:revision>
  <dcterms:created xsi:type="dcterms:W3CDTF">2023-09-18T18:08:10Z</dcterms:created>
  <dcterms:modified xsi:type="dcterms:W3CDTF">2023-09-18T18:08:11Z</dcterms:modified>
</cp:coreProperties>
</file>