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75" r:id="rId3"/>
    <p:sldId id="277" r:id="rId4"/>
    <p:sldId id="264" r:id="rId5"/>
    <p:sldId id="272" r:id="rId6"/>
    <p:sldId id="274" r:id="rId7"/>
    <p:sldId id="276" r:id="rId8"/>
    <p:sldId id="273" r:id="rId9"/>
    <p:sldId id="270" r:id="rId10"/>
  </p:sldIdLst>
  <p:sldSz cx="9144000" cy="5143500" type="screen16x9"/>
  <p:notesSz cx="6858000" cy="9144000"/>
  <p:embeddedFontLst>
    <p:embeddedFont>
      <p:font typeface="Michroma" panose="020B0604020202020204" charset="0"/>
      <p:regular r:id="rId12"/>
    </p:embeddedFont>
    <p:embeddedFont>
      <p:font typeface="Microsoft Sans Serif" panose="020B0604020202020204" pitchFamily="34" charset="0"/>
      <p:regular r:id="rId13"/>
    </p:embeddedFont>
    <p:embeddedFont>
      <p:font typeface="Varta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373"/>
    <a:srgbClr val="11365E"/>
    <a:srgbClr val="F7F7F7"/>
    <a:srgbClr val="FF8CAA"/>
    <a:srgbClr val="7D52C5"/>
    <a:srgbClr val="59B476"/>
    <a:srgbClr val="FF9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BDA15E-B46C-4E21-AE51-960ECEE3AEC8}">
  <a:tblStyle styleId="{7ABDA15E-B46C-4E21-AE51-960ECEE3AE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8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5ad805cb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75ad805cb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551c3bc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1551c3bc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2b60db03c7_0_12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2b60db03c7_0_12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>
          <a:extLst>
            <a:ext uri="{FF2B5EF4-FFF2-40B4-BE49-F238E27FC236}">
              <a16:creationId xmlns:a16="http://schemas.microsoft.com/office/drawing/2014/main" id="{02167C06-EFEE-7B47-1F46-D7AC77627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2b60db03c7_0_12922:notes">
            <a:extLst>
              <a:ext uri="{FF2B5EF4-FFF2-40B4-BE49-F238E27FC236}">
                <a16:creationId xmlns:a16="http://schemas.microsoft.com/office/drawing/2014/main" id="{6CDB808C-09D0-F92C-B838-5B18E9817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2b60db03c7_0_12922:notes">
            <a:extLst>
              <a:ext uri="{FF2B5EF4-FFF2-40B4-BE49-F238E27FC236}">
                <a16:creationId xmlns:a16="http://schemas.microsoft.com/office/drawing/2014/main" id="{728404B4-930F-08CB-0C21-041F6F6C86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11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>
          <a:extLst>
            <a:ext uri="{FF2B5EF4-FFF2-40B4-BE49-F238E27FC236}">
              <a16:creationId xmlns:a16="http://schemas.microsoft.com/office/drawing/2014/main" id="{3A16AE59-7E58-17FD-491C-63DF7815C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2b60db03c7_0_12922:notes">
            <a:extLst>
              <a:ext uri="{FF2B5EF4-FFF2-40B4-BE49-F238E27FC236}">
                <a16:creationId xmlns:a16="http://schemas.microsoft.com/office/drawing/2014/main" id="{297EE522-1BE4-597A-DCF5-14BE0ACFB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2b60db03c7_0_12922:notes">
            <a:extLst>
              <a:ext uri="{FF2B5EF4-FFF2-40B4-BE49-F238E27FC236}">
                <a16:creationId xmlns:a16="http://schemas.microsoft.com/office/drawing/2014/main" id="{661DD1D4-BA59-93B2-A0F8-303B48CA75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217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1501185f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1501185f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79500" y="543150"/>
            <a:ext cx="5931300" cy="20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79500" y="2462075"/>
            <a:ext cx="59313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936250" y="-210425"/>
            <a:ext cx="2675775" cy="809350"/>
          </a:xfrm>
          <a:custGeom>
            <a:avLst/>
            <a:gdLst/>
            <a:ahLst/>
            <a:cxnLst/>
            <a:rect l="l" t="t" r="r" b="b"/>
            <a:pathLst>
              <a:path w="107031" h="32374" extrusionOk="0">
                <a:moveTo>
                  <a:pt x="107031" y="32374"/>
                </a:moveTo>
                <a:lnTo>
                  <a:pt x="47292" y="0"/>
                </a:lnTo>
                <a:lnTo>
                  <a:pt x="0" y="8038"/>
                </a:lnTo>
                <a:lnTo>
                  <a:pt x="94538" y="31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7994375" y="-847950"/>
            <a:ext cx="1875125" cy="2630800"/>
          </a:xfrm>
          <a:custGeom>
            <a:avLst/>
            <a:gdLst/>
            <a:ahLst/>
            <a:cxnLst/>
            <a:rect l="l" t="t" r="r" b="b"/>
            <a:pathLst>
              <a:path w="75005" h="105232" extrusionOk="0">
                <a:moveTo>
                  <a:pt x="4920" y="0"/>
                </a:moveTo>
                <a:lnTo>
                  <a:pt x="38661" y="25285"/>
                </a:lnTo>
                <a:lnTo>
                  <a:pt x="75005" y="43011"/>
                </a:lnTo>
                <a:lnTo>
                  <a:pt x="63121" y="70193"/>
                </a:lnTo>
                <a:lnTo>
                  <a:pt x="48934" y="105232"/>
                </a:lnTo>
                <a:lnTo>
                  <a:pt x="0" y="335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/>
          <p:nvPr/>
        </p:nvSpPr>
        <p:spPr>
          <a:xfrm rot="10800000" flipH="1">
            <a:off x="5099185" y="-145975"/>
            <a:ext cx="4039850" cy="1450925"/>
          </a:xfrm>
          <a:custGeom>
            <a:avLst/>
            <a:gdLst/>
            <a:ahLst/>
            <a:cxnLst/>
            <a:rect l="l" t="t" r="r" b="b"/>
            <a:pathLst>
              <a:path w="161594" h="58037" extrusionOk="0">
                <a:moveTo>
                  <a:pt x="0" y="56141"/>
                </a:moveTo>
                <a:lnTo>
                  <a:pt x="117592" y="27691"/>
                </a:lnTo>
                <a:lnTo>
                  <a:pt x="126696" y="0"/>
                </a:lnTo>
                <a:lnTo>
                  <a:pt x="159318" y="20104"/>
                </a:lnTo>
                <a:lnTo>
                  <a:pt x="161594" y="580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31" name="Google Shape;231;p22"/>
          <p:cNvSpPr/>
          <p:nvPr/>
        </p:nvSpPr>
        <p:spPr>
          <a:xfrm>
            <a:off x="7957925" y="-50312"/>
            <a:ext cx="1493642" cy="1484125"/>
          </a:xfrm>
          <a:custGeom>
            <a:avLst/>
            <a:gdLst/>
            <a:ahLst/>
            <a:cxnLst/>
            <a:rect l="l" t="t" r="r" b="b"/>
            <a:pathLst>
              <a:path w="99809" h="59365" extrusionOk="0">
                <a:moveTo>
                  <a:pt x="0" y="59365"/>
                </a:moveTo>
                <a:lnTo>
                  <a:pt x="2851" y="57894"/>
                </a:lnTo>
                <a:lnTo>
                  <a:pt x="99225" y="0"/>
                </a:lnTo>
                <a:lnTo>
                  <a:pt x="99809" y="5518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32" name="Google Shape;232;p22"/>
          <p:cNvSpPr/>
          <p:nvPr/>
        </p:nvSpPr>
        <p:spPr>
          <a:xfrm rot="10800000" flipH="1">
            <a:off x="8143575" y="-236108"/>
            <a:ext cx="1945225" cy="1037830"/>
          </a:xfrm>
          <a:custGeom>
            <a:avLst/>
            <a:gdLst/>
            <a:ahLst/>
            <a:cxnLst/>
            <a:rect l="l" t="t" r="r" b="b"/>
            <a:pathLst>
              <a:path w="77809" h="32374" extrusionOk="0">
                <a:moveTo>
                  <a:pt x="77809" y="32374"/>
                </a:moveTo>
                <a:lnTo>
                  <a:pt x="18070" y="0"/>
                </a:lnTo>
                <a:lnTo>
                  <a:pt x="0" y="30899"/>
                </a:lnTo>
                <a:lnTo>
                  <a:pt x="65316" y="314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233" name="Google Shape;233;p22"/>
          <p:cNvGrpSpPr/>
          <p:nvPr/>
        </p:nvGrpSpPr>
        <p:grpSpPr>
          <a:xfrm rot="5400000" flipH="1">
            <a:off x="8333417" y="1309368"/>
            <a:ext cx="748280" cy="244806"/>
            <a:chOff x="3973997" y="3784100"/>
            <a:chExt cx="748280" cy="244806"/>
          </a:xfrm>
        </p:grpSpPr>
        <p:sp>
          <p:nvSpPr>
            <p:cNvPr id="234" name="Google Shape;234;p22"/>
            <p:cNvSpPr/>
            <p:nvPr/>
          </p:nvSpPr>
          <p:spPr>
            <a:xfrm>
              <a:off x="3973997" y="3784100"/>
              <a:ext cx="740069" cy="244806"/>
            </a:xfrm>
            <a:custGeom>
              <a:avLst/>
              <a:gdLst/>
              <a:ahLst/>
              <a:cxnLst/>
              <a:rect l="l" t="t" r="r" b="b"/>
              <a:pathLst>
                <a:path w="14665" h="4851" extrusionOk="0">
                  <a:moveTo>
                    <a:pt x="2804" y="491"/>
                  </a:moveTo>
                  <a:cubicBezTo>
                    <a:pt x="2813" y="491"/>
                    <a:pt x="2822" y="493"/>
                    <a:pt x="2830" y="498"/>
                  </a:cubicBezTo>
                  <a:cubicBezTo>
                    <a:pt x="2936" y="556"/>
                    <a:pt x="2827" y="1052"/>
                    <a:pt x="2815" y="1136"/>
                  </a:cubicBezTo>
                  <a:cubicBezTo>
                    <a:pt x="2744" y="1601"/>
                    <a:pt x="2611" y="2064"/>
                    <a:pt x="2417" y="2493"/>
                  </a:cubicBezTo>
                  <a:cubicBezTo>
                    <a:pt x="2390" y="2554"/>
                    <a:pt x="2357" y="2624"/>
                    <a:pt x="2320" y="2700"/>
                  </a:cubicBezTo>
                  <a:lnTo>
                    <a:pt x="2320" y="2700"/>
                  </a:lnTo>
                  <a:cubicBezTo>
                    <a:pt x="2173" y="2126"/>
                    <a:pt x="2236" y="1496"/>
                    <a:pt x="2477" y="958"/>
                  </a:cubicBezTo>
                  <a:cubicBezTo>
                    <a:pt x="2517" y="870"/>
                    <a:pt x="2684" y="491"/>
                    <a:pt x="2804" y="491"/>
                  </a:cubicBezTo>
                  <a:close/>
                  <a:moveTo>
                    <a:pt x="6820" y="1241"/>
                  </a:moveTo>
                  <a:cubicBezTo>
                    <a:pt x="6953" y="1241"/>
                    <a:pt x="7060" y="1322"/>
                    <a:pt x="7094" y="1476"/>
                  </a:cubicBezTo>
                  <a:cubicBezTo>
                    <a:pt x="7167" y="1799"/>
                    <a:pt x="6976" y="2187"/>
                    <a:pt x="6840" y="2471"/>
                  </a:cubicBezTo>
                  <a:cubicBezTo>
                    <a:pt x="6743" y="2673"/>
                    <a:pt x="6634" y="2870"/>
                    <a:pt x="6510" y="3058"/>
                  </a:cubicBezTo>
                  <a:lnTo>
                    <a:pt x="6510" y="3058"/>
                  </a:lnTo>
                  <a:cubicBezTo>
                    <a:pt x="6437" y="3011"/>
                    <a:pt x="6373" y="2951"/>
                    <a:pt x="6323" y="2876"/>
                  </a:cubicBezTo>
                  <a:cubicBezTo>
                    <a:pt x="6117" y="2558"/>
                    <a:pt x="6202" y="2011"/>
                    <a:pt x="6325" y="1673"/>
                  </a:cubicBezTo>
                  <a:cubicBezTo>
                    <a:pt x="6391" y="1497"/>
                    <a:pt x="6500" y="1333"/>
                    <a:pt x="6684" y="1267"/>
                  </a:cubicBezTo>
                  <a:cubicBezTo>
                    <a:pt x="6731" y="1250"/>
                    <a:pt x="6777" y="1241"/>
                    <a:pt x="6820" y="1241"/>
                  </a:cubicBezTo>
                  <a:close/>
                  <a:moveTo>
                    <a:pt x="2868" y="1"/>
                  </a:moveTo>
                  <a:cubicBezTo>
                    <a:pt x="2632" y="1"/>
                    <a:pt x="2380" y="185"/>
                    <a:pt x="2244" y="389"/>
                  </a:cubicBezTo>
                  <a:cubicBezTo>
                    <a:pt x="1960" y="816"/>
                    <a:pt x="1812" y="1349"/>
                    <a:pt x="1774" y="1856"/>
                  </a:cubicBezTo>
                  <a:cubicBezTo>
                    <a:pt x="1739" y="2341"/>
                    <a:pt x="1824" y="2819"/>
                    <a:pt x="2015" y="3247"/>
                  </a:cubicBezTo>
                  <a:lnTo>
                    <a:pt x="2015" y="3247"/>
                  </a:lnTo>
                  <a:cubicBezTo>
                    <a:pt x="1716" y="3717"/>
                    <a:pt x="1310" y="4175"/>
                    <a:pt x="863" y="4175"/>
                  </a:cubicBezTo>
                  <a:cubicBezTo>
                    <a:pt x="729" y="4175"/>
                    <a:pt x="591" y="4134"/>
                    <a:pt x="452" y="4039"/>
                  </a:cubicBezTo>
                  <a:cubicBezTo>
                    <a:pt x="409" y="4011"/>
                    <a:pt x="367" y="3998"/>
                    <a:pt x="328" y="3998"/>
                  </a:cubicBezTo>
                  <a:cubicBezTo>
                    <a:pt x="131" y="3998"/>
                    <a:pt x="1" y="4308"/>
                    <a:pt x="211" y="4451"/>
                  </a:cubicBezTo>
                  <a:cubicBezTo>
                    <a:pt x="422" y="4594"/>
                    <a:pt x="631" y="4655"/>
                    <a:pt x="833" y="4655"/>
                  </a:cubicBezTo>
                  <a:cubicBezTo>
                    <a:pt x="1392" y="4655"/>
                    <a:pt x="1901" y="4187"/>
                    <a:pt x="2267" y="3696"/>
                  </a:cubicBezTo>
                  <a:lnTo>
                    <a:pt x="2267" y="3696"/>
                  </a:lnTo>
                  <a:cubicBezTo>
                    <a:pt x="2456" y="3969"/>
                    <a:pt x="2696" y="4210"/>
                    <a:pt x="2980" y="4403"/>
                  </a:cubicBezTo>
                  <a:cubicBezTo>
                    <a:pt x="3415" y="4700"/>
                    <a:pt x="3917" y="4850"/>
                    <a:pt x="4420" y="4850"/>
                  </a:cubicBezTo>
                  <a:cubicBezTo>
                    <a:pt x="4850" y="4850"/>
                    <a:pt x="5280" y="4741"/>
                    <a:pt x="5671" y="4520"/>
                  </a:cubicBezTo>
                  <a:cubicBezTo>
                    <a:pt x="6065" y="4298"/>
                    <a:pt x="6399" y="3991"/>
                    <a:pt x="6678" y="3637"/>
                  </a:cubicBezTo>
                  <a:lnTo>
                    <a:pt x="6678" y="3637"/>
                  </a:lnTo>
                  <a:cubicBezTo>
                    <a:pt x="6899" y="3695"/>
                    <a:pt x="7134" y="3713"/>
                    <a:pt x="7363" y="3713"/>
                  </a:cubicBezTo>
                  <a:cubicBezTo>
                    <a:pt x="7458" y="3713"/>
                    <a:pt x="7552" y="3710"/>
                    <a:pt x="7644" y="3705"/>
                  </a:cubicBezTo>
                  <a:cubicBezTo>
                    <a:pt x="8371" y="3667"/>
                    <a:pt x="9098" y="3609"/>
                    <a:pt x="9823" y="3562"/>
                  </a:cubicBezTo>
                  <a:cubicBezTo>
                    <a:pt x="11334" y="3462"/>
                    <a:pt x="12846" y="3363"/>
                    <a:pt x="14357" y="3262"/>
                  </a:cubicBezTo>
                  <a:cubicBezTo>
                    <a:pt x="14656" y="3244"/>
                    <a:pt x="14665" y="2786"/>
                    <a:pt x="14375" y="2786"/>
                  </a:cubicBezTo>
                  <a:cubicBezTo>
                    <a:pt x="14369" y="2786"/>
                    <a:pt x="14363" y="2786"/>
                    <a:pt x="14357" y="2786"/>
                  </a:cubicBezTo>
                  <a:cubicBezTo>
                    <a:pt x="12389" y="2917"/>
                    <a:pt x="10420" y="3046"/>
                    <a:pt x="8453" y="3176"/>
                  </a:cubicBezTo>
                  <a:cubicBezTo>
                    <a:pt x="8107" y="3198"/>
                    <a:pt x="7757" y="3237"/>
                    <a:pt x="7409" y="3237"/>
                  </a:cubicBezTo>
                  <a:cubicBezTo>
                    <a:pt x="7342" y="3237"/>
                    <a:pt x="7275" y="3236"/>
                    <a:pt x="7208" y="3232"/>
                  </a:cubicBezTo>
                  <a:cubicBezTo>
                    <a:pt x="7134" y="3229"/>
                    <a:pt x="7055" y="3223"/>
                    <a:pt x="6976" y="3212"/>
                  </a:cubicBezTo>
                  <a:lnTo>
                    <a:pt x="6976" y="3212"/>
                  </a:lnTo>
                  <a:cubicBezTo>
                    <a:pt x="7150" y="2931"/>
                    <a:pt x="7296" y="2634"/>
                    <a:pt x="7416" y="2334"/>
                  </a:cubicBezTo>
                  <a:cubicBezTo>
                    <a:pt x="7567" y="1951"/>
                    <a:pt x="7685" y="1464"/>
                    <a:pt x="7442" y="1090"/>
                  </a:cubicBezTo>
                  <a:cubicBezTo>
                    <a:pt x="7299" y="869"/>
                    <a:pt x="7065" y="768"/>
                    <a:pt x="6824" y="768"/>
                  </a:cubicBezTo>
                  <a:cubicBezTo>
                    <a:pt x="6658" y="768"/>
                    <a:pt x="6489" y="816"/>
                    <a:pt x="6342" y="904"/>
                  </a:cubicBezTo>
                  <a:cubicBezTo>
                    <a:pt x="5904" y="1172"/>
                    <a:pt x="5789" y="1719"/>
                    <a:pt x="5746" y="2192"/>
                  </a:cubicBezTo>
                  <a:cubicBezTo>
                    <a:pt x="5702" y="2671"/>
                    <a:pt x="5809" y="3151"/>
                    <a:pt x="6226" y="3436"/>
                  </a:cubicBezTo>
                  <a:lnTo>
                    <a:pt x="6226" y="3436"/>
                  </a:lnTo>
                  <a:cubicBezTo>
                    <a:pt x="5770" y="3967"/>
                    <a:pt x="5146" y="4383"/>
                    <a:pt x="4424" y="4383"/>
                  </a:cubicBezTo>
                  <a:cubicBezTo>
                    <a:pt x="4416" y="4383"/>
                    <a:pt x="4408" y="4383"/>
                    <a:pt x="4400" y="4383"/>
                  </a:cubicBezTo>
                  <a:cubicBezTo>
                    <a:pt x="3658" y="4373"/>
                    <a:pt x="2942" y="3931"/>
                    <a:pt x="2566" y="3295"/>
                  </a:cubicBezTo>
                  <a:cubicBezTo>
                    <a:pt x="2561" y="3287"/>
                    <a:pt x="2556" y="3279"/>
                    <a:pt x="2551" y="3271"/>
                  </a:cubicBezTo>
                  <a:lnTo>
                    <a:pt x="2551" y="3271"/>
                  </a:lnTo>
                  <a:cubicBezTo>
                    <a:pt x="2563" y="3251"/>
                    <a:pt x="2574" y="3232"/>
                    <a:pt x="2585" y="3213"/>
                  </a:cubicBezTo>
                  <a:cubicBezTo>
                    <a:pt x="2862" y="2729"/>
                    <a:pt x="3070" y="2201"/>
                    <a:pt x="3198" y="1659"/>
                  </a:cubicBezTo>
                  <a:cubicBezTo>
                    <a:pt x="3289" y="1260"/>
                    <a:pt x="3478" y="602"/>
                    <a:pt x="3239" y="223"/>
                  </a:cubicBezTo>
                  <a:cubicBezTo>
                    <a:pt x="3138" y="64"/>
                    <a:pt x="3005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4609034" y="3874279"/>
              <a:ext cx="113243" cy="122630"/>
            </a:xfrm>
            <a:custGeom>
              <a:avLst/>
              <a:gdLst/>
              <a:ahLst/>
              <a:cxnLst/>
              <a:rect l="l" t="t" r="r" b="b"/>
              <a:pathLst>
                <a:path w="2244" h="2430" extrusionOk="0">
                  <a:moveTo>
                    <a:pt x="472" y="0"/>
                  </a:moveTo>
                  <a:cubicBezTo>
                    <a:pt x="414" y="0"/>
                    <a:pt x="357" y="21"/>
                    <a:pt x="311" y="68"/>
                  </a:cubicBezTo>
                  <a:cubicBezTo>
                    <a:pt x="226" y="153"/>
                    <a:pt x="213" y="320"/>
                    <a:pt x="311" y="403"/>
                  </a:cubicBezTo>
                  <a:cubicBezTo>
                    <a:pt x="684" y="723"/>
                    <a:pt x="1079" y="1017"/>
                    <a:pt x="1493" y="1280"/>
                  </a:cubicBezTo>
                  <a:lnTo>
                    <a:pt x="1493" y="1280"/>
                  </a:lnTo>
                  <a:cubicBezTo>
                    <a:pt x="1072" y="1515"/>
                    <a:pt x="650" y="1751"/>
                    <a:pt x="227" y="1986"/>
                  </a:cubicBezTo>
                  <a:cubicBezTo>
                    <a:pt x="0" y="2113"/>
                    <a:pt x="140" y="2429"/>
                    <a:pt x="352" y="2429"/>
                  </a:cubicBezTo>
                  <a:cubicBezTo>
                    <a:pt x="389" y="2429"/>
                    <a:pt x="428" y="2419"/>
                    <a:pt x="468" y="2397"/>
                  </a:cubicBezTo>
                  <a:cubicBezTo>
                    <a:pt x="1007" y="2096"/>
                    <a:pt x="1546" y="1795"/>
                    <a:pt x="2087" y="1494"/>
                  </a:cubicBezTo>
                  <a:cubicBezTo>
                    <a:pt x="2243" y="1406"/>
                    <a:pt x="2238" y="1171"/>
                    <a:pt x="2087" y="1083"/>
                  </a:cubicBezTo>
                  <a:cubicBezTo>
                    <a:pt x="1576" y="788"/>
                    <a:pt x="1094" y="449"/>
                    <a:pt x="648" y="68"/>
                  </a:cubicBezTo>
                  <a:cubicBezTo>
                    <a:pt x="597" y="24"/>
                    <a:pt x="53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18050" y="1442700"/>
            <a:ext cx="7707900" cy="31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1900" y="543150"/>
            <a:ext cx="77037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/>
          <p:nvPr/>
        </p:nvSpPr>
        <p:spPr>
          <a:xfrm rot="10800000" flipH="1">
            <a:off x="7540675" y="-308037"/>
            <a:ext cx="2148700" cy="949250"/>
          </a:xfrm>
          <a:custGeom>
            <a:avLst/>
            <a:gdLst/>
            <a:ahLst/>
            <a:cxnLst/>
            <a:rect l="l" t="t" r="r" b="b"/>
            <a:pathLst>
              <a:path w="85948" h="37970" extrusionOk="0">
                <a:moveTo>
                  <a:pt x="9117" y="32241"/>
                </a:moveTo>
                <a:lnTo>
                  <a:pt x="46450" y="11951"/>
                </a:lnTo>
                <a:lnTo>
                  <a:pt x="67780" y="0"/>
                </a:lnTo>
                <a:lnTo>
                  <a:pt x="85948" y="11410"/>
                </a:lnTo>
                <a:lnTo>
                  <a:pt x="76479" y="37381"/>
                </a:lnTo>
                <a:lnTo>
                  <a:pt x="0" y="3797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 flipH="1">
            <a:off x="5171275" y="1160700"/>
            <a:ext cx="3063300" cy="13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 flipH="1">
            <a:off x="5171263" y="2432326"/>
            <a:ext cx="3063300" cy="12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10800000" flipH="1">
            <a:off x="-423612" y="-266188"/>
            <a:ext cx="2675775" cy="809350"/>
          </a:xfrm>
          <a:custGeom>
            <a:avLst/>
            <a:gdLst/>
            <a:ahLst/>
            <a:cxnLst/>
            <a:rect l="l" t="t" r="r" b="b"/>
            <a:pathLst>
              <a:path w="107031" h="32374" extrusionOk="0">
                <a:moveTo>
                  <a:pt x="107031" y="32374"/>
                </a:moveTo>
                <a:lnTo>
                  <a:pt x="47292" y="0"/>
                </a:lnTo>
                <a:lnTo>
                  <a:pt x="0" y="8038"/>
                </a:lnTo>
                <a:lnTo>
                  <a:pt x="94538" y="31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73" name="Google Shape;73;p7"/>
          <p:cNvSpPr/>
          <p:nvPr/>
        </p:nvSpPr>
        <p:spPr>
          <a:xfrm rot="10800000" flipH="1">
            <a:off x="-685562" y="-1597513"/>
            <a:ext cx="1875125" cy="2630800"/>
          </a:xfrm>
          <a:custGeom>
            <a:avLst/>
            <a:gdLst/>
            <a:ahLst/>
            <a:cxnLst/>
            <a:rect l="l" t="t" r="r" b="b"/>
            <a:pathLst>
              <a:path w="75005" h="105232" extrusionOk="0">
                <a:moveTo>
                  <a:pt x="4920" y="0"/>
                </a:moveTo>
                <a:lnTo>
                  <a:pt x="38661" y="25285"/>
                </a:lnTo>
                <a:lnTo>
                  <a:pt x="75005" y="43011"/>
                </a:lnTo>
                <a:lnTo>
                  <a:pt x="63121" y="70193"/>
                </a:lnTo>
                <a:lnTo>
                  <a:pt x="48934" y="105232"/>
                </a:lnTo>
                <a:lnTo>
                  <a:pt x="0" y="335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74" name="Google Shape;74;p7"/>
          <p:cNvGrpSpPr/>
          <p:nvPr/>
        </p:nvGrpSpPr>
        <p:grpSpPr>
          <a:xfrm rot="-8100000">
            <a:off x="1283507" y="197971"/>
            <a:ext cx="433675" cy="551696"/>
            <a:chOff x="3421321" y="4428675"/>
            <a:chExt cx="433679" cy="551701"/>
          </a:xfrm>
        </p:grpSpPr>
        <p:sp>
          <p:nvSpPr>
            <p:cNvPr id="75" name="Google Shape;75;p7"/>
            <p:cNvSpPr/>
            <p:nvPr/>
          </p:nvSpPr>
          <p:spPr>
            <a:xfrm rot="-3816012">
              <a:off x="3533210" y="4841391"/>
              <a:ext cx="115907" cy="120548"/>
            </a:xfrm>
            <a:custGeom>
              <a:avLst/>
              <a:gdLst/>
              <a:ahLst/>
              <a:cxnLst/>
              <a:rect l="l" t="t" r="r" b="b"/>
              <a:pathLst>
                <a:path w="1599" h="1663" extrusionOk="0">
                  <a:moveTo>
                    <a:pt x="157" y="0"/>
                  </a:moveTo>
                  <a:cubicBezTo>
                    <a:pt x="147" y="0"/>
                    <a:pt x="137" y="1"/>
                    <a:pt x="127" y="4"/>
                  </a:cubicBezTo>
                  <a:lnTo>
                    <a:pt x="110" y="9"/>
                  </a:lnTo>
                  <a:cubicBezTo>
                    <a:pt x="72" y="16"/>
                    <a:pt x="40" y="50"/>
                    <a:pt x="31" y="86"/>
                  </a:cubicBezTo>
                  <a:cubicBezTo>
                    <a:pt x="1" y="206"/>
                    <a:pt x="65" y="256"/>
                    <a:pt x="151" y="330"/>
                  </a:cubicBezTo>
                  <a:cubicBezTo>
                    <a:pt x="313" y="469"/>
                    <a:pt x="478" y="600"/>
                    <a:pt x="633" y="749"/>
                  </a:cubicBezTo>
                  <a:cubicBezTo>
                    <a:pt x="918" y="1025"/>
                    <a:pt x="1114" y="1422"/>
                    <a:pt x="1438" y="1648"/>
                  </a:cubicBezTo>
                  <a:cubicBezTo>
                    <a:pt x="1453" y="1658"/>
                    <a:pt x="1469" y="1662"/>
                    <a:pt x="1486" y="1662"/>
                  </a:cubicBezTo>
                  <a:cubicBezTo>
                    <a:pt x="1541" y="1662"/>
                    <a:pt x="1599" y="1617"/>
                    <a:pt x="1593" y="1560"/>
                  </a:cubicBezTo>
                  <a:cubicBezTo>
                    <a:pt x="1555" y="1219"/>
                    <a:pt x="1295" y="943"/>
                    <a:pt x="1069" y="701"/>
                  </a:cubicBezTo>
                  <a:cubicBezTo>
                    <a:pt x="945" y="567"/>
                    <a:pt x="803" y="447"/>
                    <a:pt x="660" y="335"/>
                  </a:cubicBezTo>
                  <a:cubicBezTo>
                    <a:pt x="601" y="288"/>
                    <a:pt x="540" y="245"/>
                    <a:pt x="478" y="202"/>
                  </a:cubicBezTo>
                  <a:cubicBezTo>
                    <a:pt x="437" y="173"/>
                    <a:pt x="333" y="132"/>
                    <a:pt x="273" y="92"/>
                  </a:cubicBezTo>
                  <a:cubicBezTo>
                    <a:pt x="269" y="76"/>
                    <a:pt x="262" y="61"/>
                    <a:pt x="248" y="48"/>
                  </a:cubicBezTo>
                  <a:lnTo>
                    <a:pt x="234" y="32"/>
                  </a:lnTo>
                  <a:cubicBezTo>
                    <a:pt x="214" y="10"/>
                    <a:pt x="186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 rot="-3816012">
              <a:off x="3554127" y="4524279"/>
              <a:ext cx="56830" cy="331778"/>
            </a:xfrm>
            <a:custGeom>
              <a:avLst/>
              <a:gdLst/>
              <a:ahLst/>
              <a:cxnLst/>
              <a:rect l="l" t="t" r="r" b="b"/>
              <a:pathLst>
                <a:path w="784" h="4577" extrusionOk="0">
                  <a:moveTo>
                    <a:pt x="196" y="1"/>
                  </a:moveTo>
                  <a:cubicBezTo>
                    <a:pt x="129" y="1"/>
                    <a:pt x="58" y="49"/>
                    <a:pt x="54" y="129"/>
                  </a:cubicBezTo>
                  <a:cubicBezTo>
                    <a:pt x="1" y="1572"/>
                    <a:pt x="231" y="3103"/>
                    <a:pt x="573" y="4501"/>
                  </a:cubicBezTo>
                  <a:cubicBezTo>
                    <a:pt x="586" y="4553"/>
                    <a:pt x="629" y="4577"/>
                    <a:pt x="673" y="4577"/>
                  </a:cubicBezTo>
                  <a:cubicBezTo>
                    <a:pt x="728" y="4577"/>
                    <a:pt x="784" y="4539"/>
                    <a:pt x="781" y="4473"/>
                  </a:cubicBezTo>
                  <a:cubicBezTo>
                    <a:pt x="729" y="3029"/>
                    <a:pt x="614" y="1512"/>
                    <a:pt x="311" y="94"/>
                  </a:cubicBezTo>
                  <a:cubicBezTo>
                    <a:pt x="298" y="29"/>
                    <a:pt x="24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 rot="-3816012">
              <a:off x="3665907" y="4446807"/>
              <a:ext cx="151135" cy="178466"/>
            </a:xfrm>
            <a:custGeom>
              <a:avLst/>
              <a:gdLst/>
              <a:ahLst/>
              <a:cxnLst/>
              <a:rect l="l" t="t" r="r" b="b"/>
              <a:pathLst>
                <a:path w="2085" h="2462" extrusionOk="0">
                  <a:moveTo>
                    <a:pt x="1973" y="1"/>
                  </a:moveTo>
                  <a:cubicBezTo>
                    <a:pt x="1958" y="1"/>
                    <a:pt x="1942" y="5"/>
                    <a:pt x="1927" y="17"/>
                  </a:cubicBezTo>
                  <a:cubicBezTo>
                    <a:pt x="1547" y="288"/>
                    <a:pt x="1252" y="601"/>
                    <a:pt x="961" y="964"/>
                  </a:cubicBezTo>
                  <a:cubicBezTo>
                    <a:pt x="642" y="1361"/>
                    <a:pt x="295" y="1768"/>
                    <a:pt x="62" y="2222"/>
                  </a:cubicBezTo>
                  <a:cubicBezTo>
                    <a:pt x="1" y="2339"/>
                    <a:pt x="96" y="2461"/>
                    <a:pt x="203" y="2461"/>
                  </a:cubicBezTo>
                  <a:cubicBezTo>
                    <a:pt x="240" y="2461"/>
                    <a:pt x="278" y="2447"/>
                    <a:pt x="311" y="2414"/>
                  </a:cubicBezTo>
                  <a:cubicBezTo>
                    <a:pt x="661" y="2066"/>
                    <a:pt x="946" y="1645"/>
                    <a:pt x="1260" y="1262"/>
                  </a:cubicBezTo>
                  <a:cubicBezTo>
                    <a:pt x="1556" y="901"/>
                    <a:pt x="1829" y="556"/>
                    <a:pt x="2053" y="143"/>
                  </a:cubicBezTo>
                  <a:cubicBezTo>
                    <a:pt x="2085" y="82"/>
                    <a:pt x="2035" y="1"/>
                    <a:pt x="1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7"/>
          <p:cNvSpPr>
            <a:spLocks noGrp="1"/>
          </p:cNvSpPr>
          <p:nvPr>
            <p:ph type="pic" idx="2"/>
          </p:nvPr>
        </p:nvSpPr>
        <p:spPr>
          <a:xfrm flipH="1">
            <a:off x="909451" y="952800"/>
            <a:ext cx="3716100" cy="323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574400" y="1465913"/>
            <a:ext cx="5995200" cy="282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8"/>
          <p:cNvSpPr/>
          <p:nvPr/>
        </p:nvSpPr>
        <p:spPr>
          <a:xfrm flipH="1">
            <a:off x="8067887" y="-72675"/>
            <a:ext cx="1421450" cy="1595175"/>
          </a:xfrm>
          <a:custGeom>
            <a:avLst/>
            <a:gdLst/>
            <a:ahLst/>
            <a:cxnLst/>
            <a:rect l="l" t="t" r="r" b="b"/>
            <a:pathLst>
              <a:path w="56858" h="63807" extrusionOk="0">
                <a:moveTo>
                  <a:pt x="56858" y="27166"/>
                </a:moveTo>
                <a:lnTo>
                  <a:pt x="30324" y="63807"/>
                </a:lnTo>
                <a:lnTo>
                  <a:pt x="0" y="44855"/>
                </a:lnTo>
                <a:lnTo>
                  <a:pt x="758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2" name="Google Shape;82;p8"/>
          <p:cNvSpPr/>
          <p:nvPr/>
        </p:nvSpPr>
        <p:spPr>
          <a:xfrm flipH="1">
            <a:off x="7843637" y="-60100"/>
            <a:ext cx="1468825" cy="773900"/>
          </a:xfrm>
          <a:custGeom>
            <a:avLst/>
            <a:gdLst/>
            <a:ahLst/>
            <a:cxnLst/>
            <a:rect l="l" t="t" r="r" b="b"/>
            <a:pathLst>
              <a:path w="58753" h="30956" extrusionOk="0">
                <a:moveTo>
                  <a:pt x="58753" y="0"/>
                </a:moveTo>
                <a:lnTo>
                  <a:pt x="49909" y="26534"/>
                </a:lnTo>
                <a:lnTo>
                  <a:pt x="10109" y="309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83" name="Google Shape;83;p8"/>
          <p:cNvGrpSpPr/>
          <p:nvPr/>
        </p:nvGrpSpPr>
        <p:grpSpPr>
          <a:xfrm rot="1707211" flipH="1">
            <a:off x="8033457" y="855863"/>
            <a:ext cx="555744" cy="417462"/>
            <a:chOff x="7454820" y="2983914"/>
            <a:chExt cx="623310" cy="468216"/>
          </a:xfrm>
        </p:grpSpPr>
        <p:sp>
          <p:nvSpPr>
            <p:cNvPr id="84" name="Google Shape;84;p8"/>
            <p:cNvSpPr/>
            <p:nvPr/>
          </p:nvSpPr>
          <p:spPr>
            <a:xfrm rot="-8831614">
              <a:off x="7426393" y="3148745"/>
              <a:ext cx="632367" cy="81209"/>
            </a:xfrm>
            <a:custGeom>
              <a:avLst/>
              <a:gdLst/>
              <a:ahLst/>
              <a:cxnLst/>
              <a:rect l="l" t="t" r="r" b="b"/>
              <a:pathLst>
                <a:path w="10380" h="1333" extrusionOk="0">
                  <a:moveTo>
                    <a:pt x="357" y="1"/>
                  </a:moveTo>
                  <a:cubicBezTo>
                    <a:pt x="167" y="1"/>
                    <a:pt x="0" y="240"/>
                    <a:pt x="179" y="401"/>
                  </a:cubicBezTo>
                  <a:cubicBezTo>
                    <a:pt x="956" y="1101"/>
                    <a:pt x="1930" y="1332"/>
                    <a:pt x="2926" y="1332"/>
                  </a:cubicBezTo>
                  <a:cubicBezTo>
                    <a:pt x="3548" y="1332"/>
                    <a:pt x="4178" y="1242"/>
                    <a:pt x="4775" y="1120"/>
                  </a:cubicBezTo>
                  <a:cubicBezTo>
                    <a:pt x="5765" y="918"/>
                    <a:pt x="6841" y="622"/>
                    <a:pt x="7880" y="622"/>
                  </a:cubicBezTo>
                  <a:cubicBezTo>
                    <a:pt x="8591" y="622"/>
                    <a:pt x="9285" y="760"/>
                    <a:pt x="9923" y="1163"/>
                  </a:cubicBezTo>
                  <a:cubicBezTo>
                    <a:pt x="9965" y="1189"/>
                    <a:pt x="10006" y="1200"/>
                    <a:pt x="10045" y="1200"/>
                  </a:cubicBezTo>
                  <a:cubicBezTo>
                    <a:pt x="10246" y="1200"/>
                    <a:pt x="10380" y="889"/>
                    <a:pt x="10163" y="751"/>
                  </a:cubicBezTo>
                  <a:lnTo>
                    <a:pt x="10163" y="751"/>
                  </a:lnTo>
                  <a:lnTo>
                    <a:pt x="10163" y="753"/>
                  </a:lnTo>
                  <a:cubicBezTo>
                    <a:pt x="9458" y="307"/>
                    <a:pt x="8681" y="154"/>
                    <a:pt x="7886" y="154"/>
                  </a:cubicBezTo>
                  <a:cubicBezTo>
                    <a:pt x="7028" y="154"/>
                    <a:pt x="6151" y="333"/>
                    <a:pt x="5325" y="515"/>
                  </a:cubicBezTo>
                  <a:cubicBezTo>
                    <a:pt x="4560" y="684"/>
                    <a:pt x="3706" y="865"/>
                    <a:pt x="2878" y="865"/>
                  </a:cubicBezTo>
                  <a:cubicBezTo>
                    <a:pt x="2018" y="865"/>
                    <a:pt x="1187" y="670"/>
                    <a:pt x="515" y="64"/>
                  </a:cubicBezTo>
                  <a:cubicBezTo>
                    <a:pt x="465" y="19"/>
                    <a:pt x="410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8831614">
              <a:off x="7894253" y="3242906"/>
              <a:ext cx="145481" cy="184534"/>
            </a:xfrm>
            <a:custGeom>
              <a:avLst/>
              <a:gdLst/>
              <a:ahLst/>
              <a:cxnLst/>
              <a:rect l="l" t="t" r="r" b="b"/>
              <a:pathLst>
                <a:path w="2388" h="3029" extrusionOk="0">
                  <a:moveTo>
                    <a:pt x="2071" y="0"/>
                  </a:moveTo>
                  <a:cubicBezTo>
                    <a:pt x="2047" y="0"/>
                    <a:pt x="2022" y="4"/>
                    <a:pt x="1996" y="12"/>
                  </a:cubicBezTo>
                  <a:cubicBezTo>
                    <a:pt x="1640" y="123"/>
                    <a:pt x="1284" y="234"/>
                    <a:pt x="927" y="345"/>
                  </a:cubicBezTo>
                  <a:cubicBezTo>
                    <a:pt x="757" y="397"/>
                    <a:pt x="587" y="449"/>
                    <a:pt x="418" y="502"/>
                  </a:cubicBezTo>
                  <a:cubicBezTo>
                    <a:pt x="258" y="554"/>
                    <a:pt x="102" y="630"/>
                    <a:pt x="49" y="805"/>
                  </a:cubicBezTo>
                  <a:cubicBezTo>
                    <a:pt x="1" y="977"/>
                    <a:pt x="81" y="1144"/>
                    <a:pt x="135" y="1305"/>
                  </a:cubicBezTo>
                  <a:cubicBezTo>
                    <a:pt x="190" y="1473"/>
                    <a:pt x="240" y="1644"/>
                    <a:pt x="286" y="1814"/>
                  </a:cubicBezTo>
                  <a:cubicBezTo>
                    <a:pt x="376" y="2156"/>
                    <a:pt x="445" y="2504"/>
                    <a:pt x="496" y="2854"/>
                  </a:cubicBezTo>
                  <a:cubicBezTo>
                    <a:pt x="511" y="2961"/>
                    <a:pt x="628" y="3029"/>
                    <a:pt x="732" y="3029"/>
                  </a:cubicBezTo>
                  <a:cubicBezTo>
                    <a:pt x="751" y="3029"/>
                    <a:pt x="771" y="3026"/>
                    <a:pt x="789" y="3021"/>
                  </a:cubicBezTo>
                  <a:cubicBezTo>
                    <a:pt x="926" y="2983"/>
                    <a:pt x="973" y="2856"/>
                    <a:pt x="956" y="2728"/>
                  </a:cubicBezTo>
                  <a:lnTo>
                    <a:pt x="954" y="2728"/>
                  </a:lnTo>
                  <a:cubicBezTo>
                    <a:pt x="868" y="2126"/>
                    <a:pt x="707" y="1554"/>
                    <a:pt x="524" y="975"/>
                  </a:cubicBezTo>
                  <a:cubicBezTo>
                    <a:pt x="523" y="973"/>
                    <a:pt x="523" y="971"/>
                    <a:pt x="522" y="969"/>
                  </a:cubicBezTo>
                  <a:lnTo>
                    <a:pt x="522" y="969"/>
                  </a:lnTo>
                  <a:cubicBezTo>
                    <a:pt x="591" y="965"/>
                    <a:pt x="673" y="922"/>
                    <a:pt x="738" y="901"/>
                  </a:cubicBezTo>
                  <a:cubicBezTo>
                    <a:pt x="893" y="854"/>
                    <a:pt x="1046" y="805"/>
                    <a:pt x="1200" y="758"/>
                  </a:cubicBezTo>
                  <a:cubicBezTo>
                    <a:pt x="1508" y="662"/>
                    <a:pt x="1815" y="567"/>
                    <a:pt x="2122" y="471"/>
                  </a:cubicBezTo>
                  <a:cubicBezTo>
                    <a:pt x="2388" y="389"/>
                    <a:pt x="2308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-158863" y="4600350"/>
            <a:ext cx="2675775" cy="809350"/>
          </a:xfrm>
          <a:custGeom>
            <a:avLst/>
            <a:gdLst/>
            <a:ahLst/>
            <a:cxnLst/>
            <a:rect l="l" t="t" r="r" b="b"/>
            <a:pathLst>
              <a:path w="107031" h="32374" extrusionOk="0">
                <a:moveTo>
                  <a:pt x="107031" y="32374"/>
                </a:moveTo>
                <a:lnTo>
                  <a:pt x="47292" y="0"/>
                </a:lnTo>
                <a:lnTo>
                  <a:pt x="0" y="8038"/>
                </a:lnTo>
                <a:lnTo>
                  <a:pt x="94538" y="31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-420813" y="4155375"/>
            <a:ext cx="1875125" cy="2630800"/>
          </a:xfrm>
          <a:custGeom>
            <a:avLst/>
            <a:gdLst/>
            <a:ahLst/>
            <a:cxnLst/>
            <a:rect l="l" t="t" r="r" b="b"/>
            <a:pathLst>
              <a:path w="75005" h="105232" extrusionOk="0">
                <a:moveTo>
                  <a:pt x="4920" y="0"/>
                </a:moveTo>
                <a:lnTo>
                  <a:pt x="38661" y="25285"/>
                </a:lnTo>
                <a:lnTo>
                  <a:pt x="75005" y="43011"/>
                </a:lnTo>
                <a:lnTo>
                  <a:pt x="63121" y="70193"/>
                </a:lnTo>
                <a:lnTo>
                  <a:pt x="48934" y="105232"/>
                </a:lnTo>
                <a:lnTo>
                  <a:pt x="0" y="335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88" name="Google Shape;88;p8"/>
          <p:cNvGrpSpPr/>
          <p:nvPr/>
        </p:nvGrpSpPr>
        <p:grpSpPr>
          <a:xfrm rot="-2700000" flipH="1">
            <a:off x="1108257" y="4010371"/>
            <a:ext cx="433675" cy="551696"/>
            <a:chOff x="3421321" y="4428675"/>
            <a:chExt cx="433679" cy="551701"/>
          </a:xfrm>
        </p:grpSpPr>
        <p:sp>
          <p:nvSpPr>
            <p:cNvPr id="89" name="Google Shape;89;p8"/>
            <p:cNvSpPr/>
            <p:nvPr/>
          </p:nvSpPr>
          <p:spPr>
            <a:xfrm rot="-3816012">
              <a:off x="3533210" y="4841391"/>
              <a:ext cx="115907" cy="120548"/>
            </a:xfrm>
            <a:custGeom>
              <a:avLst/>
              <a:gdLst/>
              <a:ahLst/>
              <a:cxnLst/>
              <a:rect l="l" t="t" r="r" b="b"/>
              <a:pathLst>
                <a:path w="1599" h="1663" extrusionOk="0">
                  <a:moveTo>
                    <a:pt x="157" y="0"/>
                  </a:moveTo>
                  <a:cubicBezTo>
                    <a:pt x="147" y="0"/>
                    <a:pt x="137" y="1"/>
                    <a:pt x="127" y="4"/>
                  </a:cubicBezTo>
                  <a:lnTo>
                    <a:pt x="110" y="9"/>
                  </a:lnTo>
                  <a:cubicBezTo>
                    <a:pt x="72" y="16"/>
                    <a:pt x="40" y="50"/>
                    <a:pt x="31" y="86"/>
                  </a:cubicBezTo>
                  <a:cubicBezTo>
                    <a:pt x="1" y="206"/>
                    <a:pt x="65" y="256"/>
                    <a:pt x="151" y="330"/>
                  </a:cubicBezTo>
                  <a:cubicBezTo>
                    <a:pt x="313" y="469"/>
                    <a:pt x="478" y="600"/>
                    <a:pt x="633" y="749"/>
                  </a:cubicBezTo>
                  <a:cubicBezTo>
                    <a:pt x="918" y="1025"/>
                    <a:pt x="1114" y="1422"/>
                    <a:pt x="1438" y="1648"/>
                  </a:cubicBezTo>
                  <a:cubicBezTo>
                    <a:pt x="1453" y="1658"/>
                    <a:pt x="1469" y="1662"/>
                    <a:pt x="1486" y="1662"/>
                  </a:cubicBezTo>
                  <a:cubicBezTo>
                    <a:pt x="1541" y="1662"/>
                    <a:pt x="1599" y="1617"/>
                    <a:pt x="1593" y="1560"/>
                  </a:cubicBezTo>
                  <a:cubicBezTo>
                    <a:pt x="1555" y="1219"/>
                    <a:pt x="1295" y="943"/>
                    <a:pt x="1069" y="701"/>
                  </a:cubicBezTo>
                  <a:cubicBezTo>
                    <a:pt x="945" y="567"/>
                    <a:pt x="803" y="447"/>
                    <a:pt x="660" y="335"/>
                  </a:cubicBezTo>
                  <a:cubicBezTo>
                    <a:pt x="601" y="288"/>
                    <a:pt x="540" y="245"/>
                    <a:pt x="478" y="202"/>
                  </a:cubicBezTo>
                  <a:cubicBezTo>
                    <a:pt x="437" y="173"/>
                    <a:pt x="333" y="132"/>
                    <a:pt x="273" y="92"/>
                  </a:cubicBezTo>
                  <a:cubicBezTo>
                    <a:pt x="269" y="76"/>
                    <a:pt x="262" y="61"/>
                    <a:pt x="248" y="48"/>
                  </a:cubicBezTo>
                  <a:lnTo>
                    <a:pt x="234" y="32"/>
                  </a:lnTo>
                  <a:cubicBezTo>
                    <a:pt x="214" y="10"/>
                    <a:pt x="186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3816012">
              <a:off x="3554127" y="4524279"/>
              <a:ext cx="56830" cy="331778"/>
            </a:xfrm>
            <a:custGeom>
              <a:avLst/>
              <a:gdLst/>
              <a:ahLst/>
              <a:cxnLst/>
              <a:rect l="l" t="t" r="r" b="b"/>
              <a:pathLst>
                <a:path w="784" h="4577" extrusionOk="0">
                  <a:moveTo>
                    <a:pt x="196" y="1"/>
                  </a:moveTo>
                  <a:cubicBezTo>
                    <a:pt x="129" y="1"/>
                    <a:pt x="58" y="49"/>
                    <a:pt x="54" y="129"/>
                  </a:cubicBezTo>
                  <a:cubicBezTo>
                    <a:pt x="1" y="1572"/>
                    <a:pt x="231" y="3103"/>
                    <a:pt x="573" y="4501"/>
                  </a:cubicBezTo>
                  <a:cubicBezTo>
                    <a:pt x="586" y="4553"/>
                    <a:pt x="629" y="4577"/>
                    <a:pt x="673" y="4577"/>
                  </a:cubicBezTo>
                  <a:cubicBezTo>
                    <a:pt x="728" y="4577"/>
                    <a:pt x="784" y="4539"/>
                    <a:pt x="781" y="4473"/>
                  </a:cubicBezTo>
                  <a:cubicBezTo>
                    <a:pt x="729" y="3029"/>
                    <a:pt x="614" y="1512"/>
                    <a:pt x="311" y="94"/>
                  </a:cubicBezTo>
                  <a:cubicBezTo>
                    <a:pt x="298" y="29"/>
                    <a:pt x="24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3816012">
              <a:off x="3665907" y="4446807"/>
              <a:ext cx="151135" cy="178466"/>
            </a:xfrm>
            <a:custGeom>
              <a:avLst/>
              <a:gdLst/>
              <a:ahLst/>
              <a:cxnLst/>
              <a:rect l="l" t="t" r="r" b="b"/>
              <a:pathLst>
                <a:path w="2085" h="2462" extrusionOk="0">
                  <a:moveTo>
                    <a:pt x="1973" y="1"/>
                  </a:moveTo>
                  <a:cubicBezTo>
                    <a:pt x="1958" y="1"/>
                    <a:pt x="1942" y="5"/>
                    <a:pt x="1927" y="17"/>
                  </a:cubicBezTo>
                  <a:cubicBezTo>
                    <a:pt x="1547" y="288"/>
                    <a:pt x="1252" y="601"/>
                    <a:pt x="961" y="964"/>
                  </a:cubicBezTo>
                  <a:cubicBezTo>
                    <a:pt x="642" y="1361"/>
                    <a:pt x="295" y="1768"/>
                    <a:pt x="62" y="2222"/>
                  </a:cubicBezTo>
                  <a:cubicBezTo>
                    <a:pt x="1" y="2339"/>
                    <a:pt x="96" y="2461"/>
                    <a:pt x="203" y="2461"/>
                  </a:cubicBezTo>
                  <a:cubicBezTo>
                    <a:pt x="240" y="2461"/>
                    <a:pt x="278" y="2447"/>
                    <a:pt x="311" y="2414"/>
                  </a:cubicBezTo>
                  <a:cubicBezTo>
                    <a:pt x="661" y="2066"/>
                    <a:pt x="946" y="1645"/>
                    <a:pt x="1260" y="1262"/>
                  </a:cubicBezTo>
                  <a:cubicBezTo>
                    <a:pt x="1556" y="901"/>
                    <a:pt x="1829" y="556"/>
                    <a:pt x="2053" y="143"/>
                  </a:cubicBezTo>
                  <a:cubicBezTo>
                    <a:pt x="2085" y="82"/>
                    <a:pt x="2035" y="1"/>
                    <a:pt x="1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1439850" y="1409813"/>
            <a:ext cx="6264600" cy="10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1439850" y="2397001"/>
            <a:ext cx="62646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9"/>
          <p:cNvSpPr/>
          <p:nvPr/>
        </p:nvSpPr>
        <p:spPr>
          <a:xfrm flipH="1">
            <a:off x="6373200" y="4600350"/>
            <a:ext cx="2675775" cy="809350"/>
          </a:xfrm>
          <a:custGeom>
            <a:avLst/>
            <a:gdLst/>
            <a:ahLst/>
            <a:cxnLst/>
            <a:rect l="l" t="t" r="r" b="b"/>
            <a:pathLst>
              <a:path w="107031" h="32374" extrusionOk="0">
                <a:moveTo>
                  <a:pt x="107031" y="32374"/>
                </a:moveTo>
                <a:lnTo>
                  <a:pt x="47292" y="0"/>
                </a:lnTo>
                <a:lnTo>
                  <a:pt x="0" y="8038"/>
                </a:lnTo>
                <a:lnTo>
                  <a:pt x="94538" y="31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96" name="Google Shape;96;p9"/>
          <p:cNvSpPr/>
          <p:nvPr/>
        </p:nvSpPr>
        <p:spPr>
          <a:xfrm flipH="1">
            <a:off x="7435800" y="4155375"/>
            <a:ext cx="1875125" cy="2630800"/>
          </a:xfrm>
          <a:custGeom>
            <a:avLst/>
            <a:gdLst/>
            <a:ahLst/>
            <a:cxnLst/>
            <a:rect l="l" t="t" r="r" b="b"/>
            <a:pathLst>
              <a:path w="75005" h="105232" extrusionOk="0">
                <a:moveTo>
                  <a:pt x="4920" y="0"/>
                </a:moveTo>
                <a:lnTo>
                  <a:pt x="38661" y="25285"/>
                </a:lnTo>
                <a:lnTo>
                  <a:pt x="75005" y="43011"/>
                </a:lnTo>
                <a:lnTo>
                  <a:pt x="63121" y="70193"/>
                </a:lnTo>
                <a:lnTo>
                  <a:pt x="48934" y="105232"/>
                </a:lnTo>
                <a:lnTo>
                  <a:pt x="0" y="3353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97" name="Google Shape;97;p9"/>
          <p:cNvGrpSpPr/>
          <p:nvPr/>
        </p:nvGrpSpPr>
        <p:grpSpPr>
          <a:xfrm rot="2700000">
            <a:off x="7348181" y="4010371"/>
            <a:ext cx="433675" cy="551696"/>
            <a:chOff x="3421321" y="4428675"/>
            <a:chExt cx="433679" cy="551701"/>
          </a:xfrm>
        </p:grpSpPr>
        <p:sp>
          <p:nvSpPr>
            <p:cNvPr id="98" name="Google Shape;98;p9"/>
            <p:cNvSpPr/>
            <p:nvPr/>
          </p:nvSpPr>
          <p:spPr>
            <a:xfrm rot="-3816012">
              <a:off x="3533210" y="4841391"/>
              <a:ext cx="115907" cy="120548"/>
            </a:xfrm>
            <a:custGeom>
              <a:avLst/>
              <a:gdLst/>
              <a:ahLst/>
              <a:cxnLst/>
              <a:rect l="l" t="t" r="r" b="b"/>
              <a:pathLst>
                <a:path w="1599" h="1663" extrusionOk="0">
                  <a:moveTo>
                    <a:pt x="157" y="0"/>
                  </a:moveTo>
                  <a:cubicBezTo>
                    <a:pt x="147" y="0"/>
                    <a:pt x="137" y="1"/>
                    <a:pt x="127" y="4"/>
                  </a:cubicBezTo>
                  <a:lnTo>
                    <a:pt x="110" y="9"/>
                  </a:lnTo>
                  <a:cubicBezTo>
                    <a:pt x="72" y="16"/>
                    <a:pt x="40" y="50"/>
                    <a:pt x="31" y="86"/>
                  </a:cubicBezTo>
                  <a:cubicBezTo>
                    <a:pt x="1" y="206"/>
                    <a:pt x="65" y="256"/>
                    <a:pt x="151" y="330"/>
                  </a:cubicBezTo>
                  <a:cubicBezTo>
                    <a:pt x="313" y="469"/>
                    <a:pt x="478" y="600"/>
                    <a:pt x="633" y="749"/>
                  </a:cubicBezTo>
                  <a:cubicBezTo>
                    <a:pt x="918" y="1025"/>
                    <a:pt x="1114" y="1422"/>
                    <a:pt x="1438" y="1648"/>
                  </a:cubicBezTo>
                  <a:cubicBezTo>
                    <a:pt x="1453" y="1658"/>
                    <a:pt x="1469" y="1662"/>
                    <a:pt x="1486" y="1662"/>
                  </a:cubicBezTo>
                  <a:cubicBezTo>
                    <a:pt x="1541" y="1662"/>
                    <a:pt x="1599" y="1617"/>
                    <a:pt x="1593" y="1560"/>
                  </a:cubicBezTo>
                  <a:cubicBezTo>
                    <a:pt x="1555" y="1219"/>
                    <a:pt x="1295" y="943"/>
                    <a:pt x="1069" y="701"/>
                  </a:cubicBezTo>
                  <a:cubicBezTo>
                    <a:pt x="945" y="567"/>
                    <a:pt x="803" y="447"/>
                    <a:pt x="660" y="335"/>
                  </a:cubicBezTo>
                  <a:cubicBezTo>
                    <a:pt x="601" y="288"/>
                    <a:pt x="540" y="245"/>
                    <a:pt x="478" y="202"/>
                  </a:cubicBezTo>
                  <a:cubicBezTo>
                    <a:pt x="437" y="173"/>
                    <a:pt x="333" y="132"/>
                    <a:pt x="273" y="92"/>
                  </a:cubicBezTo>
                  <a:cubicBezTo>
                    <a:pt x="269" y="76"/>
                    <a:pt x="262" y="61"/>
                    <a:pt x="248" y="48"/>
                  </a:cubicBezTo>
                  <a:lnTo>
                    <a:pt x="234" y="32"/>
                  </a:lnTo>
                  <a:cubicBezTo>
                    <a:pt x="214" y="10"/>
                    <a:pt x="186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 rot="-3816012">
              <a:off x="3554127" y="4524279"/>
              <a:ext cx="56830" cy="331778"/>
            </a:xfrm>
            <a:custGeom>
              <a:avLst/>
              <a:gdLst/>
              <a:ahLst/>
              <a:cxnLst/>
              <a:rect l="l" t="t" r="r" b="b"/>
              <a:pathLst>
                <a:path w="784" h="4577" extrusionOk="0">
                  <a:moveTo>
                    <a:pt x="196" y="1"/>
                  </a:moveTo>
                  <a:cubicBezTo>
                    <a:pt x="129" y="1"/>
                    <a:pt x="58" y="49"/>
                    <a:pt x="54" y="129"/>
                  </a:cubicBezTo>
                  <a:cubicBezTo>
                    <a:pt x="1" y="1572"/>
                    <a:pt x="231" y="3103"/>
                    <a:pt x="573" y="4501"/>
                  </a:cubicBezTo>
                  <a:cubicBezTo>
                    <a:pt x="586" y="4553"/>
                    <a:pt x="629" y="4577"/>
                    <a:pt x="673" y="4577"/>
                  </a:cubicBezTo>
                  <a:cubicBezTo>
                    <a:pt x="728" y="4577"/>
                    <a:pt x="784" y="4539"/>
                    <a:pt x="781" y="4473"/>
                  </a:cubicBezTo>
                  <a:cubicBezTo>
                    <a:pt x="729" y="3029"/>
                    <a:pt x="614" y="1512"/>
                    <a:pt x="311" y="94"/>
                  </a:cubicBezTo>
                  <a:cubicBezTo>
                    <a:pt x="298" y="29"/>
                    <a:pt x="24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 rot="-3816012">
              <a:off x="3665907" y="4446807"/>
              <a:ext cx="151135" cy="178466"/>
            </a:xfrm>
            <a:custGeom>
              <a:avLst/>
              <a:gdLst/>
              <a:ahLst/>
              <a:cxnLst/>
              <a:rect l="l" t="t" r="r" b="b"/>
              <a:pathLst>
                <a:path w="2085" h="2462" extrusionOk="0">
                  <a:moveTo>
                    <a:pt x="1973" y="1"/>
                  </a:moveTo>
                  <a:cubicBezTo>
                    <a:pt x="1958" y="1"/>
                    <a:pt x="1942" y="5"/>
                    <a:pt x="1927" y="17"/>
                  </a:cubicBezTo>
                  <a:cubicBezTo>
                    <a:pt x="1547" y="288"/>
                    <a:pt x="1252" y="601"/>
                    <a:pt x="961" y="964"/>
                  </a:cubicBezTo>
                  <a:cubicBezTo>
                    <a:pt x="642" y="1361"/>
                    <a:pt x="295" y="1768"/>
                    <a:pt x="62" y="2222"/>
                  </a:cubicBezTo>
                  <a:cubicBezTo>
                    <a:pt x="1" y="2339"/>
                    <a:pt x="96" y="2461"/>
                    <a:pt x="203" y="2461"/>
                  </a:cubicBezTo>
                  <a:cubicBezTo>
                    <a:pt x="240" y="2461"/>
                    <a:pt x="278" y="2447"/>
                    <a:pt x="311" y="2414"/>
                  </a:cubicBezTo>
                  <a:cubicBezTo>
                    <a:pt x="661" y="2066"/>
                    <a:pt x="946" y="1645"/>
                    <a:pt x="1260" y="1262"/>
                  </a:cubicBezTo>
                  <a:cubicBezTo>
                    <a:pt x="1556" y="901"/>
                    <a:pt x="1829" y="556"/>
                    <a:pt x="2053" y="143"/>
                  </a:cubicBezTo>
                  <a:cubicBezTo>
                    <a:pt x="2085" y="82"/>
                    <a:pt x="2035" y="1"/>
                    <a:pt x="1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9"/>
          <p:cNvSpPr/>
          <p:nvPr/>
        </p:nvSpPr>
        <p:spPr>
          <a:xfrm>
            <a:off x="-176875" y="-72675"/>
            <a:ext cx="1421450" cy="1595175"/>
          </a:xfrm>
          <a:custGeom>
            <a:avLst/>
            <a:gdLst/>
            <a:ahLst/>
            <a:cxnLst/>
            <a:rect l="l" t="t" r="r" b="b"/>
            <a:pathLst>
              <a:path w="56858" h="63807" extrusionOk="0">
                <a:moveTo>
                  <a:pt x="56858" y="27166"/>
                </a:moveTo>
                <a:lnTo>
                  <a:pt x="30324" y="63807"/>
                </a:lnTo>
                <a:lnTo>
                  <a:pt x="0" y="44855"/>
                </a:lnTo>
                <a:lnTo>
                  <a:pt x="758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2" name="Google Shape;102;p9"/>
          <p:cNvSpPr/>
          <p:nvPr/>
        </p:nvSpPr>
        <p:spPr>
          <a:xfrm>
            <a:off x="0" y="-60100"/>
            <a:ext cx="1468825" cy="773900"/>
          </a:xfrm>
          <a:custGeom>
            <a:avLst/>
            <a:gdLst/>
            <a:ahLst/>
            <a:cxnLst/>
            <a:rect l="l" t="t" r="r" b="b"/>
            <a:pathLst>
              <a:path w="58753" h="30956" extrusionOk="0">
                <a:moveTo>
                  <a:pt x="58753" y="0"/>
                </a:moveTo>
                <a:lnTo>
                  <a:pt x="49909" y="26534"/>
                </a:lnTo>
                <a:lnTo>
                  <a:pt x="10109" y="309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103" name="Google Shape;103;p9"/>
          <p:cNvGrpSpPr/>
          <p:nvPr/>
        </p:nvGrpSpPr>
        <p:grpSpPr>
          <a:xfrm rot="-1707211">
            <a:off x="604662" y="855863"/>
            <a:ext cx="555744" cy="417462"/>
            <a:chOff x="7454820" y="2983914"/>
            <a:chExt cx="623310" cy="468216"/>
          </a:xfrm>
        </p:grpSpPr>
        <p:sp>
          <p:nvSpPr>
            <p:cNvPr id="104" name="Google Shape;104;p9"/>
            <p:cNvSpPr/>
            <p:nvPr/>
          </p:nvSpPr>
          <p:spPr>
            <a:xfrm rot="-8831614">
              <a:off x="7426393" y="3148745"/>
              <a:ext cx="632367" cy="81209"/>
            </a:xfrm>
            <a:custGeom>
              <a:avLst/>
              <a:gdLst/>
              <a:ahLst/>
              <a:cxnLst/>
              <a:rect l="l" t="t" r="r" b="b"/>
              <a:pathLst>
                <a:path w="10380" h="1333" extrusionOk="0">
                  <a:moveTo>
                    <a:pt x="357" y="1"/>
                  </a:moveTo>
                  <a:cubicBezTo>
                    <a:pt x="167" y="1"/>
                    <a:pt x="0" y="240"/>
                    <a:pt x="179" y="401"/>
                  </a:cubicBezTo>
                  <a:cubicBezTo>
                    <a:pt x="956" y="1101"/>
                    <a:pt x="1930" y="1332"/>
                    <a:pt x="2926" y="1332"/>
                  </a:cubicBezTo>
                  <a:cubicBezTo>
                    <a:pt x="3548" y="1332"/>
                    <a:pt x="4178" y="1242"/>
                    <a:pt x="4775" y="1120"/>
                  </a:cubicBezTo>
                  <a:cubicBezTo>
                    <a:pt x="5765" y="918"/>
                    <a:pt x="6841" y="622"/>
                    <a:pt x="7880" y="622"/>
                  </a:cubicBezTo>
                  <a:cubicBezTo>
                    <a:pt x="8591" y="622"/>
                    <a:pt x="9285" y="760"/>
                    <a:pt x="9923" y="1163"/>
                  </a:cubicBezTo>
                  <a:cubicBezTo>
                    <a:pt x="9965" y="1189"/>
                    <a:pt x="10006" y="1200"/>
                    <a:pt x="10045" y="1200"/>
                  </a:cubicBezTo>
                  <a:cubicBezTo>
                    <a:pt x="10246" y="1200"/>
                    <a:pt x="10380" y="889"/>
                    <a:pt x="10163" y="751"/>
                  </a:cubicBezTo>
                  <a:lnTo>
                    <a:pt x="10163" y="751"/>
                  </a:lnTo>
                  <a:lnTo>
                    <a:pt x="10163" y="753"/>
                  </a:lnTo>
                  <a:cubicBezTo>
                    <a:pt x="9458" y="307"/>
                    <a:pt x="8681" y="154"/>
                    <a:pt x="7886" y="154"/>
                  </a:cubicBezTo>
                  <a:cubicBezTo>
                    <a:pt x="7028" y="154"/>
                    <a:pt x="6151" y="333"/>
                    <a:pt x="5325" y="515"/>
                  </a:cubicBezTo>
                  <a:cubicBezTo>
                    <a:pt x="4560" y="684"/>
                    <a:pt x="3706" y="865"/>
                    <a:pt x="2878" y="865"/>
                  </a:cubicBezTo>
                  <a:cubicBezTo>
                    <a:pt x="2018" y="865"/>
                    <a:pt x="1187" y="670"/>
                    <a:pt x="515" y="64"/>
                  </a:cubicBezTo>
                  <a:cubicBezTo>
                    <a:pt x="465" y="19"/>
                    <a:pt x="410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 rot="-8831614">
              <a:off x="7894253" y="3242906"/>
              <a:ext cx="145481" cy="184534"/>
            </a:xfrm>
            <a:custGeom>
              <a:avLst/>
              <a:gdLst/>
              <a:ahLst/>
              <a:cxnLst/>
              <a:rect l="l" t="t" r="r" b="b"/>
              <a:pathLst>
                <a:path w="2388" h="3029" extrusionOk="0">
                  <a:moveTo>
                    <a:pt x="2071" y="0"/>
                  </a:moveTo>
                  <a:cubicBezTo>
                    <a:pt x="2047" y="0"/>
                    <a:pt x="2022" y="4"/>
                    <a:pt x="1996" y="12"/>
                  </a:cubicBezTo>
                  <a:cubicBezTo>
                    <a:pt x="1640" y="123"/>
                    <a:pt x="1284" y="234"/>
                    <a:pt x="927" y="345"/>
                  </a:cubicBezTo>
                  <a:cubicBezTo>
                    <a:pt x="757" y="397"/>
                    <a:pt x="587" y="449"/>
                    <a:pt x="418" y="502"/>
                  </a:cubicBezTo>
                  <a:cubicBezTo>
                    <a:pt x="258" y="554"/>
                    <a:pt x="102" y="630"/>
                    <a:pt x="49" y="805"/>
                  </a:cubicBezTo>
                  <a:cubicBezTo>
                    <a:pt x="1" y="977"/>
                    <a:pt x="81" y="1144"/>
                    <a:pt x="135" y="1305"/>
                  </a:cubicBezTo>
                  <a:cubicBezTo>
                    <a:pt x="190" y="1473"/>
                    <a:pt x="240" y="1644"/>
                    <a:pt x="286" y="1814"/>
                  </a:cubicBezTo>
                  <a:cubicBezTo>
                    <a:pt x="376" y="2156"/>
                    <a:pt x="445" y="2504"/>
                    <a:pt x="496" y="2854"/>
                  </a:cubicBezTo>
                  <a:cubicBezTo>
                    <a:pt x="511" y="2961"/>
                    <a:pt x="628" y="3029"/>
                    <a:pt x="732" y="3029"/>
                  </a:cubicBezTo>
                  <a:cubicBezTo>
                    <a:pt x="751" y="3029"/>
                    <a:pt x="771" y="3026"/>
                    <a:pt x="789" y="3021"/>
                  </a:cubicBezTo>
                  <a:cubicBezTo>
                    <a:pt x="926" y="2983"/>
                    <a:pt x="973" y="2856"/>
                    <a:pt x="956" y="2728"/>
                  </a:cubicBezTo>
                  <a:lnTo>
                    <a:pt x="954" y="2728"/>
                  </a:lnTo>
                  <a:cubicBezTo>
                    <a:pt x="868" y="2126"/>
                    <a:pt x="707" y="1554"/>
                    <a:pt x="524" y="975"/>
                  </a:cubicBezTo>
                  <a:cubicBezTo>
                    <a:pt x="523" y="973"/>
                    <a:pt x="523" y="971"/>
                    <a:pt x="522" y="969"/>
                  </a:cubicBezTo>
                  <a:lnTo>
                    <a:pt x="522" y="969"/>
                  </a:lnTo>
                  <a:cubicBezTo>
                    <a:pt x="591" y="965"/>
                    <a:pt x="673" y="922"/>
                    <a:pt x="738" y="901"/>
                  </a:cubicBezTo>
                  <a:cubicBezTo>
                    <a:pt x="893" y="854"/>
                    <a:pt x="1046" y="805"/>
                    <a:pt x="1200" y="758"/>
                  </a:cubicBezTo>
                  <a:cubicBezTo>
                    <a:pt x="1508" y="662"/>
                    <a:pt x="1815" y="567"/>
                    <a:pt x="2122" y="471"/>
                  </a:cubicBezTo>
                  <a:cubicBezTo>
                    <a:pt x="2388" y="389"/>
                    <a:pt x="2308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718050" y="1442700"/>
            <a:ext cx="3854100" cy="31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21900" y="543150"/>
            <a:ext cx="77037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2"/>
          </p:nvPr>
        </p:nvSpPr>
        <p:spPr>
          <a:xfrm>
            <a:off x="4572000" y="1442700"/>
            <a:ext cx="3854100" cy="31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6502255" y="-467500"/>
            <a:ext cx="3517332" cy="1607100"/>
            <a:chOff x="5884680" y="3639750"/>
            <a:chExt cx="3517332" cy="1607100"/>
          </a:xfrm>
        </p:grpSpPr>
        <p:sp>
          <p:nvSpPr>
            <p:cNvPr id="142" name="Google Shape;142;p15"/>
            <p:cNvSpPr/>
            <p:nvPr/>
          </p:nvSpPr>
          <p:spPr>
            <a:xfrm flipH="1">
              <a:off x="6157212" y="3639750"/>
              <a:ext cx="3244800" cy="1607100"/>
            </a:xfrm>
            <a:custGeom>
              <a:avLst/>
              <a:gdLst/>
              <a:ahLst/>
              <a:cxnLst/>
              <a:rect l="l" t="t" r="r" b="b"/>
              <a:pathLst>
                <a:path w="129792" h="64284" extrusionOk="0">
                  <a:moveTo>
                    <a:pt x="0" y="0"/>
                  </a:moveTo>
                  <a:lnTo>
                    <a:pt x="78908" y="16642"/>
                  </a:lnTo>
                  <a:lnTo>
                    <a:pt x="129792" y="62389"/>
                  </a:lnTo>
                  <a:lnTo>
                    <a:pt x="80515" y="64284"/>
                  </a:lnTo>
                  <a:lnTo>
                    <a:pt x="41933" y="55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3" name="Google Shape;143;p15"/>
            <p:cNvSpPr/>
            <p:nvPr/>
          </p:nvSpPr>
          <p:spPr>
            <a:xfrm flipH="1">
              <a:off x="5884680" y="4038625"/>
              <a:ext cx="2059021" cy="856697"/>
            </a:xfrm>
            <a:custGeom>
              <a:avLst/>
              <a:gdLst/>
              <a:ahLst/>
              <a:cxnLst/>
              <a:rect l="l" t="t" r="r" b="b"/>
              <a:pathLst>
                <a:path w="77809" h="32374" extrusionOk="0">
                  <a:moveTo>
                    <a:pt x="77809" y="32374"/>
                  </a:moveTo>
                  <a:lnTo>
                    <a:pt x="18070" y="0"/>
                  </a:lnTo>
                  <a:lnTo>
                    <a:pt x="0" y="30899"/>
                  </a:lnTo>
                  <a:lnTo>
                    <a:pt x="65316" y="31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1900" y="543150"/>
            <a:ext cx="77037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1548875" y="1715901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1548872" y="1240388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latin typeface="Michroma"/>
                <a:ea typeface="Michroma"/>
                <a:cs typeface="Michroma"/>
                <a:sym typeface="Michrom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1548875" y="2845513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1548872" y="2370000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latin typeface="Michroma"/>
                <a:ea typeface="Michroma"/>
                <a:cs typeface="Michroma"/>
                <a:sym typeface="Michrom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1548875" y="3975126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1548872" y="3499613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latin typeface="Michroma"/>
                <a:ea typeface="Michroma"/>
                <a:cs typeface="Michroma"/>
                <a:sym typeface="Michrom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7"/>
          </p:nvPr>
        </p:nvSpPr>
        <p:spPr>
          <a:xfrm>
            <a:off x="5709200" y="1715901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8"/>
          </p:nvPr>
        </p:nvSpPr>
        <p:spPr>
          <a:xfrm>
            <a:off x="5709197" y="1240388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latin typeface="Michroma"/>
                <a:ea typeface="Michroma"/>
                <a:cs typeface="Michroma"/>
                <a:sym typeface="Michrom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9"/>
          </p:nvPr>
        </p:nvSpPr>
        <p:spPr>
          <a:xfrm>
            <a:off x="5709200" y="2845513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3"/>
          </p:nvPr>
        </p:nvSpPr>
        <p:spPr>
          <a:xfrm>
            <a:off x="5709197" y="2370000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latin typeface="Michroma"/>
                <a:ea typeface="Michroma"/>
                <a:cs typeface="Michroma"/>
                <a:sym typeface="Michrom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4"/>
          </p:nvPr>
        </p:nvSpPr>
        <p:spPr>
          <a:xfrm>
            <a:off x="5709200" y="3975126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5"/>
          </p:nvPr>
        </p:nvSpPr>
        <p:spPr>
          <a:xfrm>
            <a:off x="5709197" y="3499613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latin typeface="Michroma"/>
                <a:ea typeface="Michroma"/>
                <a:cs typeface="Michroma"/>
                <a:sym typeface="Michroma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882150" y="-220050"/>
            <a:ext cx="2675775" cy="809350"/>
          </a:xfrm>
          <a:custGeom>
            <a:avLst/>
            <a:gdLst/>
            <a:ahLst/>
            <a:cxnLst/>
            <a:rect l="l" t="t" r="r" b="b"/>
            <a:pathLst>
              <a:path w="107031" h="32374" extrusionOk="0">
                <a:moveTo>
                  <a:pt x="107031" y="32374"/>
                </a:moveTo>
                <a:lnTo>
                  <a:pt x="47292" y="0"/>
                </a:lnTo>
                <a:lnTo>
                  <a:pt x="0" y="8038"/>
                </a:lnTo>
                <a:lnTo>
                  <a:pt x="94538" y="3141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7" name="Google Shape;167;p17"/>
          <p:cNvSpPr/>
          <p:nvPr/>
        </p:nvSpPr>
        <p:spPr>
          <a:xfrm>
            <a:off x="7940275" y="-857575"/>
            <a:ext cx="1875125" cy="2630800"/>
          </a:xfrm>
          <a:custGeom>
            <a:avLst/>
            <a:gdLst/>
            <a:ahLst/>
            <a:cxnLst/>
            <a:rect l="l" t="t" r="r" b="b"/>
            <a:pathLst>
              <a:path w="75005" h="105232" extrusionOk="0">
                <a:moveTo>
                  <a:pt x="4920" y="0"/>
                </a:moveTo>
                <a:lnTo>
                  <a:pt x="38661" y="25285"/>
                </a:lnTo>
                <a:lnTo>
                  <a:pt x="75005" y="43011"/>
                </a:lnTo>
                <a:lnTo>
                  <a:pt x="63121" y="70193"/>
                </a:lnTo>
                <a:lnTo>
                  <a:pt x="48934" y="105232"/>
                </a:lnTo>
                <a:lnTo>
                  <a:pt x="0" y="335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8" name="Google Shape;168;p17"/>
          <p:cNvGrpSpPr/>
          <p:nvPr/>
        </p:nvGrpSpPr>
        <p:grpSpPr>
          <a:xfrm>
            <a:off x="8540421" y="236853"/>
            <a:ext cx="204371" cy="222222"/>
            <a:chOff x="5322275" y="3218950"/>
            <a:chExt cx="133375" cy="145025"/>
          </a:xfrm>
        </p:grpSpPr>
        <p:sp>
          <p:nvSpPr>
            <p:cNvPr id="169" name="Google Shape;169;p17"/>
            <p:cNvSpPr/>
            <p:nvPr/>
          </p:nvSpPr>
          <p:spPr>
            <a:xfrm>
              <a:off x="5377550" y="3218950"/>
              <a:ext cx="19600" cy="145025"/>
            </a:xfrm>
            <a:custGeom>
              <a:avLst/>
              <a:gdLst/>
              <a:ahLst/>
              <a:cxnLst/>
              <a:rect l="l" t="t" r="r" b="b"/>
              <a:pathLst>
                <a:path w="784" h="5801" extrusionOk="0">
                  <a:moveTo>
                    <a:pt x="231" y="0"/>
                  </a:moveTo>
                  <a:cubicBezTo>
                    <a:pt x="112" y="0"/>
                    <a:pt x="0" y="76"/>
                    <a:pt x="14" y="229"/>
                  </a:cubicBezTo>
                  <a:cubicBezTo>
                    <a:pt x="176" y="2005"/>
                    <a:pt x="274" y="3786"/>
                    <a:pt x="305" y="5570"/>
                  </a:cubicBezTo>
                  <a:cubicBezTo>
                    <a:pt x="308" y="5724"/>
                    <a:pt x="428" y="5800"/>
                    <a:pt x="547" y="5800"/>
                  </a:cubicBezTo>
                  <a:cubicBezTo>
                    <a:pt x="666" y="5800"/>
                    <a:pt x="784" y="5724"/>
                    <a:pt x="781" y="5570"/>
                  </a:cubicBezTo>
                  <a:cubicBezTo>
                    <a:pt x="750" y="3786"/>
                    <a:pt x="652" y="2005"/>
                    <a:pt x="490" y="229"/>
                  </a:cubicBezTo>
                  <a:cubicBezTo>
                    <a:pt x="476" y="77"/>
                    <a:pt x="350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5322275" y="3263850"/>
              <a:ext cx="133375" cy="35925"/>
            </a:xfrm>
            <a:custGeom>
              <a:avLst/>
              <a:gdLst/>
              <a:ahLst/>
              <a:cxnLst/>
              <a:rect l="l" t="t" r="r" b="b"/>
              <a:pathLst>
                <a:path w="5335" h="1437" extrusionOk="0">
                  <a:moveTo>
                    <a:pt x="4982" y="0"/>
                  </a:moveTo>
                  <a:cubicBezTo>
                    <a:pt x="4965" y="0"/>
                    <a:pt x="4947" y="2"/>
                    <a:pt x="4928" y="6"/>
                  </a:cubicBezTo>
                  <a:cubicBezTo>
                    <a:pt x="3378" y="327"/>
                    <a:pt x="1829" y="650"/>
                    <a:pt x="281" y="972"/>
                  </a:cubicBezTo>
                  <a:cubicBezTo>
                    <a:pt x="0" y="1030"/>
                    <a:pt x="94" y="1436"/>
                    <a:pt x="353" y="1436"/>
                  </a:cubicBezTo>
                  <a:cubicBezTo>
                    <a:pt x="370" y="1436"/>
                    <a:pt x="388" y="1434"/>
                    <a:pt x="407" y="1431"/>
                  </a:cubicBezTo>
                  <a:cubicBezTo>
                    <a:pt x="1957" y="1109"/>
                    <a:pt x="3504" y="788"/>
                    <a:pt x="5054" y="464"/>
                  </a:cubicBezTo>
                  <a:cubicBezTo>
                    <a:pt x="5335" y="407"/>
                    <a:pt x="5241" y="0"/>
                    <a:pt x="4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346200" y="3247025"/>
              <a:ext cx="78475" cy="71400"/>
            </a:xfrm>
            <a:custGeom>
              <a:avLst/>
              <a:gdLst/>
              <a:ahLst/>
              <a:cxnLst/>
              <a:rect l="l" t="t" r="r" b="b"/>
              <a:pathLst>
                <a:path w="3139" h="2856" extrusionOk="0">
                  <a:moveTo>
                    <a:pt x="259" y="0"/>
                  </a:moveTo>
                  <a:cubicBezTo>
                    <a:pt x="216" y="0"/>
                    <a:pt x="172" y="10"/>
                    <a:pt x="137" y="31"/>
                  </a:cubicBezTo>
                  <a:cubicBezTo>
                    <a:pt x="16" y="102"/>
                    <a:pt x="0" y="237"/>
                    <a:pt x="52" y="356"/>
                  </a:cubicBezTo>
                  <a:cubicBezTo>
                    <a:pt x="281" y="879"/>
                    <a:pt x="853" y="1155"/>
                    <a:pt x="1282" y="1489"/>
                  </a:cubicBezTo>
                  <a:cubicBezTo>
                    <a:pt x="1777" y="1875"/>
                    <a:pt x="2232" y="2309"/>
                    <a:pt x="2647" y="2778"/>
                  </a:cubicBezTo>
                  <a:cubicBezTo>
                    <a:pt x="2695" y="2833"/>
                    <a:pt x="2750" y="2855"/>
                    <a:pt x="2804" y="2855"/>
                  </a:cubicBezTo>
                  <a:cubicBezTo>
                    <a:pt x="2979" y="2855"/>
                    <a:pt x="3138" y="2617"/>
                    <a:pt x="2984" y="2443"/>
                  </a:cubicBezTo>
                  <a:cubicBezTo>
                    <a:pt x="2579" y="1984"/>
                    <a:pt x="2135" y="1560"/>
                    <a:pt x="1655" y="1180"/>
                  </a:cubicBezTo>
                  <a:cubicBezTo>
                    <a:pt x="1428" y="1002"/>
                    <a:pt x="1192" y="836"/>
                    <a:pt x="957" y="666"/>
                  </a:cubicBezTo>
                  <a:cubicBezTo>
                    <a:pt x="752" y="518"/>
                    <a:pt x="566" y="351"/>
                    <a:pt x="464" y="116"/>
                  </a:cubicBezTo>
                  <a:cubicBezTo>
                    <a:pt x="429" y="38"/>
                    <a:pt x="343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353075" y="3239225"/>
              <a:ext cx="73300" cy="106000"/>
            </a:xfrm>
            <a:custGeom>
              <a:avLst/>
              <a:gdLst/>
              <a:ahLst/>
              <a:cxnLst/>
              <a:rect l="l" t="t" r="r" b="b"/>
              <a:pathLst>
                <a:path w="2932" h="4240" extrusionOk="0">
                  <a:moveTo>
                    <a:pt x="2600" y="0"/>
                  </a:moveTo>
                  <a:cubicBezTo>
                    <a:pt x="2527" y="0"/>
                    <a:pt x="2454" y="32"/>
                    <a:pt x="2403" y="110"/>
                  </a:cubicBezTo>
                  <a:cubicBezTo>
                    <a:pt x="1968" y="767"/>
                    <a:pt x="1535" y="1426"/>
                    <a:pt x="1101" y="2083"/>
                  </a:cubicBezTo>
                  <a:cubicBezTo>
                    <a:pt x="709" y="2679"/>
                    <a:pt x="299" y="3270"/>
                    <a:pt x="63" y="3949"/>
                  </a:cubicBezTo>
                  <a:cubicBezTo>
                    <a:pt x="1" y="4124"/>
                    <a:pt x="144" y="4239"/>
                    <a:pt x="289" y="4239"/>
                  </a:cubicBezTo>
                  <a:cubicBezTo>
                    <a:pt x="385" y="4239"/>
                    <a:pt x="481" y="4190"/>
                    <a:pt x="521" y="4075"/>
                  </a:cubicBezTo>
                  <a:cubicBezTo>
                    <a:pt x="751" y="3415"/>
                    <a:pt x="1172" y="2840"/>
                    <a:pt x="1554" y="2260"/>
                  </a:cubicBezTo>
                  <a:cubicBezTo>
                    <a:pt x="1975" y="1623"/>
                    <a:pt x="2394" y="986"/>
                    <a:pt x="2813" y="349"/>
                  </a:cubicBezTo>
                  <a:cubicBezTo>
                    <a:pt x="2932" y="170"/>
                    <a:pt x="2767" y="0"/>
                    <a:pt x="2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ctrTitle"/>
          </p:nvPr>
        </p:nvSpPr>
        <p:spPr>
          <a:xfrm>
            <a:off x="829225" y="557950"/>
            <a:ext cx="4375500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1"/>
          </p:nvPr>
        </p:nvSpPr>
        <p:spPr>
          <a:xfrm>
            <a:off x="829225" y="1461200"/>
            <a:ext cx="4375500" cy="1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829225" y="3680826"/>
            <a:ext cx="43755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rPr>
              <a:t>CREDITS:</a:t>
            </a:r>
            <a:r>
              <a:rPr lang="en" sz="1150">
                <a:solidFill>
                  <a:srgbClr val="1D1C1D"/>
                </a:solidFill>
                <a:latin typeface="Varta"/>
                <a:ea typeface="Varta"/>
                <a:cs typeface="Varta"/>
                <a:sym typeface="Varta"/>
              </a:rPr>
              <a:t>This presentation template was created by </a:t>
            </a:r>
            <a:r>
              <a:rPr lang="en" sz="1150" b="1">
                <a:solidFill>
                  <a:schemeClr val="hlink"/>
                </a:solidFill>
                <a:uFill>
                  <a:noFill/>
                </a:uFill>
                <a:latin typeface="Varta"/>
                <a:ea typeface="Varta"/>
                <a:cs typeface="Varta"/>
                <a:sym typeface="Varta"/>
                <a:hlinkClick r:id="rId2"/>
              </a:rPr>
              <a:t>Slidesgo</a:t>
            </a:r>
            <a:r>
              <a:rPr lang="en" sz="1150">
                <a:solidFill>
                  <a:srgbClr val="1D1C1D"/>
                </a:solidFill>
                <a:latin typeface="Varta"/>
                <a:ea typeface="Varta"/>
                <a:cs typeface="Varta"/>
                <a:sym typeface="Varta"/>
              </a:rPr>
              <a:t>, and includes icons, infographics &amp; images by </a:t>
            </a:r>
            <a:r>
              <a:rPr lang="en" sz="1150" b="1">
                <a:solidFill>
                  <a:schemeClr val="hlink"/>
                </a:solidFill>
                <a:uFill>
                  <a:noFill/>
                </a:uFill>
                <a:latin typeface="Varta"/>
                <a:ea typeface="Varta"/>
                <a:cs typeface="Varta"/>
                <a:sym typeface="Varta"/>
                <a:hlinkClick r:id="rId3"/>
              </a:rPr>
              <a:t>Freepik</a:t>
            </a:r>
            <a:endParaRPr sz="1200" b="1">
              <a:solidFill>
                <a:schemeClr val="dk1"/>
              </a:solidFill>
              <a:latin typeface="Varta"/>
              <a:ea typeface="Varta"/>
              <a:cs typeface="Varta"/>
              <a:sym typeface="Vart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167350" y="4123175"/>
            <a:ext cx="2259375" cy="1087850"/>
          </a:xfrm>
          <a:custGeom>
            <a:avLst/>
            <a:gdLst/>
            <a:ahLst/>
            <a:cxnLst/>
            <a:rect l="l" t="t" r="r" b="b"/>
            <a:pathLst>
              <a:path w="90375" h="43514" extrusionOk="0">
                <a:moveTo>
                  <a:pt x="90375" y="41992"/>
                </a:moveTo>
                <a:lnTo>
                  <a:pt x="88854" y="38949"/>
                </a:lnTo>
                <a:lnTo>
                  <a:pt x="68162" y="6694"/>
                </a:lnTo>
                <a:lnTo>
                  <a:pt x="28300" y="0"/>
                </a:lnTo>
                <a:lnTo>
                  <a:pt x="0" y="40166"/>
                </a:lnTo>
                <a:lnTo>
                  <a:pt x="28604" y="4351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4" name="Google Shape;204;p21"/>
          <p:cNvSpPr/>
          <p:nvPr/>
        </p:nvSpPr>
        <p:spPr>
          <a:xfrm>
            <a:off x="-347075" y="3477175"/>
            <a:ext cx="1592550" cy="1925550"/>
          </a:xfrm>
          <a:custGeom>
            <a:avLst/>
            <a:gdLst/>
            <a:ahLst/>
            <a:cxnLst/>
            <a:rect l="l" t="t" r="r" b="b"/>
            <a:pathLst>
              <a:path w="63702" h="77022" extrusionOk="0">
                <a:moveTo>
                  <a:pt x="63702" y="0"/>
                </a:moveTo>
                <a:lnTo>
                  <a:pt x="45342" y="37957"/>
                </a:lnTo>
                <a:lnTo>
                  <a:pt x="34900" y="77022"/>
                </a:lnTo>
                <a:lnTo>
                  <a:pt x="5945" y="70561"/>
                </a:lnTo>
                <a:lnTo>
                  <a:pt x="0" y="52416"/>
                </a:lnTo>
                <a:lnTo>
                  <a:pt x="28345" y="151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05" name="Google Shape;205;p21"/>
          <p:cNvSpPr/>
          <p:nvPr/>
        </p:nvSpPr>
        <p:spPr>
          <a:xfrm>
            <a:off x="1759600" y="4248700"/>
            <a:ext cx="2409200" cy="1011450"/>
          </a:xfrm>
          <a:custGeom>
            <a:avLst/>
            <a:gdLst/>
            <a:ahLst/>
            <a:cxnLst/>
            <a:rect l="l" t="t" r="r" b="b"/>
            <a:pathLst>
              <a:path w="96368" h="40458" extrusionOk="0">
                <a:moveTo>
                  <a:pt x="31440" y="40458"/>
                </a:moveTo>
                <a:lnTo>
                  <a:pt x="0" y="13656"/>
                </a:lnTo>
                <a:lnTo>
                  <a:pt x="73970" y="0"/>
                </a:lnTo>
                <a:lnTo>
                  <a:pt x="96368" y="39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06" name="Google Shape;206;p21"/>
          <p:cNvSpPr/>
          <p:nvPr/>
        </p:nvSpPr>
        <p:spPr>
          <a:xfrm>
            <a:off x="6718875" y="2879350"/>
            <a:ext cx="2495225" cy="1484125"/>
          </a:xfrm>
          <a:custGeom>
            <a:avLst/>
            <a:gdLst/>
            <a:ahLst/>
            <a:cxnLst/>
            <a:rect l="l" t="t" r="r" b="b"/>
            <a:pathLst>
              <a:path w="99809" h="59365" extrusionOk="0">
                <a:moveTo>
                  <a:pt x="0" y="59365"/>
                </a:moveTo>
                <a:lnTo>
                  <a:pt x="2851" y="57894"/>
                </a:lnTo>
                <a:lnTo>
                  <a:pt x="99225" y="0"/>
                </a:lnTo>
                <a:lnTo>
                  <a:pt x="99809" y="551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7" name="Google Shape;207;p21"/>
          <p:cNvSpPr/>
          <p:nvPr/>
        </p:nvSpPr>
        <p:spPr>
          <a:xfrm>
            <a:off x="3655200" y="4249850"/>
            <a:ext cx="2148700" cy="976775"/>
          </a:xfrm>
          <a:custGeom>
            <a:avLst/>
            <a:gdLst/>
            <a:ahLst/>
            <a:cxnLst/>
            <a:rect l="l" t="t" r="r" b="b"/>
            <a:pathLst>
              <a:path w="85948" h="39071" extrusionOk="0">
                <a:moveTo>
                  <a:pt x="9117" y="33342"/>
                </a:moveTo>
                <a:lnTo>
                  <a:pt x="46450" y="13052"/>
                </a:lnTo>
                <a:lnTo>
                  <a:pt x="64107" y="0"/>
                </a:lnTo>
                <a:lnTo>
                  <a:pt x="85948" y="12511"/>
                </a:lnTo>
                <a:lnTo>
                  <a:pt x="76479" y="38482"/>
                </a:lnTo>
                <a:lnTo>
                  <a:pt x="0" y="390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208" name="Google Shape;208;p21"/>
          <p:cNvGrpSpPr/>
          <p:nvPr/>
        </p:nvGrpSpPr>
        <p:grpSpPr>
          <a:xfrm rot="3599956">
            <a:off x="2072767" y="4027355"/>
            <a:ext cx="748264" cy="244800"/>
            <a:chOff x="3973997" y="3784100"/>
            <a:chExt cx="748280" cy="244806"/>
          </a:xfrm>
        </p:grpSpPr>
        <p:sp>
          <p:nvSpPr>
            <p:cNvPr id="209" name="Google Shape;209;p21"/>
            <p:cNvSpPr/>
            <p:nvPr/>
          </p:nvSpPr>
          <p:spPr>
            <a:xfrm>
              <a:off x="3973997" y="3784100"/>
              <a:ext cx="740069" cy="244806"/>
            </a:xfrm>
            <a:custGeom>
              <a:avLst/>
              <a:gdLst/>
              <a:ahLst/>
              <a:cxnLst/>
              <a:rect l="l" t="t" r="r" b="b"/>
              <a:pathLst>
                <a:path w="14665" h="4851" extrusionOk="0">
                  <a:moveTo>
                    <a:pt x="2804" y="491"/>
                  </a:moveTo>
                  <a:cubicBezTo>
                    <a:pt x="2813" y="491"/>
                    <a:pt x="2822" y="493"/>
                    <a:pt x="2830" y="498"/>
                  </a:cubicBezTo>
                  <a:cubicBezTo>
                    <a:pt x="2936" y="556"/>
                    <a:pt x="2827" y="1052"/>
                    <a:pt x="2815" y="1136"/>
                  </a:cubicBezTo>
                  <a:cubicBezTo>
                    <a:pt x="2744" y="1601"/>
                    <a:pt x="2611" y="2064"/>
                    <a:pt x="2417" y="2493"/>
                  </a:cubicBezTo>
                  <a:cubicBezTo>
                    <a:pt x="2390" y="2554"/>
                    <a:pt x="2357" y="2624"/>
                    <a:pt x="2320" y="2700"/>
                  </a:cubicBezTo>
                  <a:lnTo>
                    <a:pt x="2320" y="2700"/>
                  </a:lnTo>
                  <a:cubicBezTo>
                    <a:pt x="2173" y="2126"/>
                    <a:pt x="2236" y="1496"/>
                    <a:pt x="2477" y="958"/>
                  </a:cubicBezTo>
                  <a:cubicBezTo>
                    <a:pt x="2517" y="870"/>
                    <a:pt x="2684" y="491"/>
                    <a:pt x="2804" y="491"/>
                  </a:cubicBezTo>
                  <a:close/>
                  <a:moveTo>
                    <a:pt x="6820" y="1241"/>
                  </a:moveTo>
                  <a:cubicBezTo>
                    <a:pt x="6953" y="1241"/>
                    <a:pt x="7060" y="1322"/>
                    <a:pt x="7094" y="1476"/>
                  </a:cubicBezTo>
                  <a:cubicBezTo>
                    <a:pt x="7167" y="1799"/>
                    <a:pt x="6976" y="2187"/>
                    <a:pt x="6840" y="2471"/>
                  </a:cubicBezTo>
                  <a:cubicBezTo>
                    <a:pt x="6743" y="2673"/>
                    <a:pt x="6634" y="2870"/>
                    <a:pt x="6510" y="3058"/>
                  </a:cubicBezTo>
                  <a:lnTo>
                    <a:pt x="6510" y="3058"/>
                  </a:lnTo>
                  <a:cubicBezTo>
                    <a:pt x="6437" y="3011"/>
                    <a:pt x="6373" y="2951"/>
                    <a:pt x="6323" y="2876"/>
                  </a:cubicBezTo>
                  <a:cubicBezTo>
                    <a:pt x="6117" y="2558"/>
                    <a:pt x="6202" y="2011"/>
                    <a:pt x="6325" y="1673"/>
                  </a:cubicBezTo>
                  <a:cubicBezTo>
                    <a:pt x="6391" y="1497"/>
                    <a:pt x="6500" y="1333"/>
                    <a:pt x="6684" y="1267"/>
                  </a:cubicBezTo>
                  <a:cubicBezTo>
                    <a:pt x="6731" y="1250"/>
                    <a:pt x="6777" y="1241"/>
                    <a:pt x="6820" y="1241"/>
                  </a:cubicBezTo>
                  <a:close/>
                  <a:moveTo>
                    <a:pt x="2868" y="1"/>
                  </a:moveTo>
                  <a:cubicBezTo>
                    <a:pt x="2632" y="1"/>
                    <a:pt x="2380" y="185"/>
                    <a:pt x="2244" y="389"/>
                  </a:cubicBezTo>
                  <a:cubicBezTo>
                    <a:pt x="1960" y="816"/>
                    <a:pt x="1812" y="1349"/>
                    <a:pt x="1774" y="1856"/>
                  </a:cubicBezTo>
                  <a:cubicBezTo>
                    <a:pt x="1739" y="2341"/>
                    <a:pt x="1824" y="2819"/>
                    <a:pt x="2015" y="3247"/>
                  </a:cubicBezTo>
                  <a:lnTo>
                    <a:pt x="2015" y="3247"/>
                  </a:lnTo>
                  <a:cubicBezTo>
                    <a:pt x="1716" y="3717"/>
                    <a:pt x="1310" y="4175"/>
                    <a:pt x="863" y="4175"/>
                  </a:cubicBezTo>
                  <a:cubicBezTo>
                    <a:pt x="729" y="4175"/>
                    <a:pt x="591" y="4134"/>
                    <a:pt x="452" y="4039"/>
                  </a:cubicBezTo>
                  <a:cubicBezTo>
                    <a:pt x="409" y="4011"/>
                    <a:pt x="367" y="3998"/>
                    <a:pt x="328" y="3998"/>
                  </a:cubicBezTo>
                  <a:cubicBezTo>
                    <a:pt x="131" y="3998"/>
                    <a:pt x="1" y="4308"/>
                    <a:pt x="211" y="4451"/>
                  </a:cubicBezTo>
                  <a:cubicBezTo>
                    <a:pt x="422" y="4594"/>
                    <a:pt x="631" y="4655"/>
                    <a:pt x="833" y="4655"/>
                  </a:cubicBezTo>
                  <a:cubicBezTo>
                    <a:pt x="1392" y="4655"/>
                    <a:pt x="1901" y="4187"/>
                    <a:pt x="2267" y="3696"/>
                  </a:cubicBezTo>
                  <a:lnTo>
                    <a:pt x="2267" y="3696"/>
                  </a:lnTo>
                  <a:cubicBezTo>
                    <a:pt x="2456" y="3969"/>
                    <a:pt x="2696" y="4210"/>
                    <a:pt x="2980" y="4403"/>
                  </a:cubicBezTo>
                  <a:cubicBezTo>
                    <a:pt x="3415" y="4700"/>
                    <a:pt x="3917" y="4850"/>
                    <a:pt x="4420" y="4850"/>
                  </a:cubicBezTo>
                  <a:cubicBezTo>
                    <a:pt x="4850" y="4850"/>
                    <a:pt x="5280" y="4741"/>
                    <a:pt x="5671" y="4520"/>
                  </a:cubicBezTo>
                  <a:cubicBezTo>
                    <a:pt x="6065" y="4298"/>
                    <a:pt x="6399" y="3991"/>
                    <a:pt x="6678" y="3637"/>
                  </a:cubicBezTo>
                  <a:lnTo>
                    <a:pt x="6678" y="3637"/>
                  </a:lnTo>
                  <a:cubicBezTo>
                    <a:pt x="6899" y="3695"/>
                    <a:pt x="7134" y="3713"/>
                    <a:pt x="7363" y="3713"/>
                  </a:cubicBezTo>
                  <a:cubicBezTo>
                    <a:pt x="7458" y="3713"/>
                    <a:pt x="7552" y="3710"/>
                    <a:pt x="7644" y="3705"/>
                  </a:cubicBezTo>
                  <a:cubicBezTo>
                    <a:pt x="8371" y="3667"/>
                    <a:pt x="9098" y="3609"/>
                    <a:pt x="9823" y="3562"/>
                  </a:cubicBezTo>
                  <a:cubicBezTo>
                    <a:pt x="11334" y="3462"/>
                    <a:pt x="12846" y="3363"/>
                    <a:pt x="14357" y="3262"/>
                  </a:cubicBezTo>
                  <a:cubicBezTo>
                    <a:pt x="14656" y="3244"/>
                    <a:pt x="14665" y="2786"/>
                    <a:pt x="14375" y="2786"/>
                  </a:cubicBezTo>
                  <a:cubicBezTo>
                    <a:pt x="14369" y="2786"/>
                    <a:pt x="14363" y="2786"/>
                    <a:pt x="14357" y="2786"/>
                  </a:cubicBezTo>
                  <a:cubicBezTo>
                    <a:pt x="12389" y="2917"/>
                    <a:pt x="10420" y="3046"/>
                    <a:pt x="8453" y="3176"/>
                  </a:cubicBezTo>
                  <a:cubicBezTo>
                    <a:pt x="8107" y="3198"/>
                    <a:pt x="7757" y="3237"/>
                    <a:pt x="7409" y="3237"/>
                  </a:cubicBezTo>
                  <a:cubicBezTo>
                    <a:pt x="7342" y="3237"/>
                    <a:pt x="7275" y="3236"/>
                    <a:pt x="7208" y="3232"/>
                  </a:cubicBezTo>
                  <a:cubicBezTo>
                    <a:pt x="7134" y="3229"/>
                    <a:pt x="7055" y="3223"/>
                    <a:pt x="6976" y="3212"/>
                  </a:cubicBezTo>
                  <a:lnTo>
                    <a:pt x="6976" y="3212"/>
                  </a:lnTo>
                  <a:cubicBezTo>
                    <a:pt x="7150" y="2931"/>
                    <a:pt x="7296" y="2634"/>
                    <a:pt x="7416" y="2334"/>
                  </a:cubicBezTo>
                  <a:cubicBezTo>
                    <a:pt x="7567" y="1951"/>
                    <a:pt x="7685" y="1464"/>
                    <a:pt x="7442" y="1090"/>
                  </a:cubicBezTo>
                  <a:cubicBezTo>
                    <a:pt x="7299" y="869"/>
                    <a:pt x="7065" y="768"/>
                    <a:pt x="6824" y="768"/>
                  </a:cubicBezTo>
                  <a:cubicBezTo>
                    <a:pt x="6658" y="768"/>
                    <a:pt x="6489" y="816"/>
                    <a:pt x="6342" y="904"/>
                  </a:cubicBezTo>
                  <a:cubicBezTo>
                    <a:pt x="5904" y="1172"/>
                    <a:pt x="5789" y="1719"/>
                    <a:pt x="5746" y="2192"/>
                  </a:cubicBezTo>
                  <a:cubicBezTo>
                    <a:pt x="5702" y="2671"/>
                    <a:pt x="5809" y="3151"/>
                    <a:pt x="6226" y="3436"/>
                  </a:cubicBezTo>
                  <a:lnTo>
                    <a:pt x="6226" y="3436"/>
                  </a:lnTo>
                  <a:cubicBezTo>
                    <a:pt x="5770" y="3967"/>
                    <a:pt x="5146" y="4383"/>
                    <a:pt x="4424" y="4383"/>
                  </a:cubicBezTo>
                  <a:cubicBezTo>
                    <a:pt x="4416" y="4383"/>
                    <a:pt x="4408" y="4383"/>
                    <a:pt x="4400" y="4383"/>
                  </a:cubicBezTo>
                  <a:cubicBezTo>
                    <a:pt x="3658" y="4373"/>
                    <a:pt x="2942" y="3931"/>
                    <a:pt x="2566" y="3295"/>
                  </a:cubicBezTo>
                  <a:cubicBezTo>
                    <a:pt x="2561" y="3287"/>
                    <a:pt x="2556" y="3279"/>
                    <a:pt x="2551" y="3271"/>
                  </a:cubicBezTo>
                  <a:lnTo>
                    <a:pt x="2551" y="3271"/>
                  </a:lnTo>
                  <a:cubicBezTo>
                    <a:pt x="2563" y="3251"/>
                    <a:pt x="2574" y="3232"/>
                    <a:pt x="2585" y="3213"/>
                  </a:cubicBezTo>
                  <a:cubicBezTo>
                    <a:pt x="2862" y="2729"/>
                    <a:pt x="3070" y="2201"/>
                    <a:pt x="3198" y="1659"/>
                  </a:cubicBezTo>
                  <a:cubicBezTo>
                    <a:pt x="3289" y="1260"/>
                    <a:pt x="3478" y="602"/>
                    <a:pt x="3239" y="223"/>
                  </a:cubicBezTo>
                  <a:cubicBezTo>
                    <a:pt x="3138" y="64"/>
                    <a:pt x="3005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4609034" y="3874279"/>
              <a:ext cx="113243" cy="122630"/>
            </a:xfrm>
            <a:custGeom>
              <a:avLst/>
              <a:gdLst/>
              <a:ahLst/>
              <a:cxnLst/>
              <a:rect l="l" t="t" r="r" b="b"/>
              <a:pathLst>
                <a:path w="2244" h="2430" extrusionOk="0">
                  <a:moveTo>
                    <a:pt x="472" y="0"/>
                  </a:moveTo>
                  <a:cubicBezTo>
                    <a:pt x="414" y="0"/>
                    <a:pt x="357" y="21"/>
                    <a:pt x="311" y="68"/>
                  </a:cubicBezTo>
                  <a:cubicBezTo>
                    <a:pt x="226" y="153"/>
                    <a:pt x="213" y="320"/>
                    <a:pt x="311" y="403"/>
                  </a:cubicBezTo>
                  <a:cubicBezTo>
                    <a:pt x="684" y="723"/>
                    <a:pt x="1079" y="1017"/>
                    <a:pt x="1493" y="1280"/>
                  </a:cubicBezTo>
                  <a:lnTo>
                    <a:pt x="1493" y="1280"/>
                  </a:lnTo>
                  <a:cubicBezTo>
                    <a:pt x="1072" y="1515"/>
                    <a:pt x="650" y="1751"/>
                    <a:pt x="227" y="1986"/>
                  </a:cubicBezTo>
                  <a:cubicBezTo>
                    <a:pt x="0" y="2113"/>
                    <a:pt x="140" y="2429"/>
                    <a:pt x="352" y="2429"/>
                  </a:cubicBezTo>
                  <a:cubicBezTo>
                    <a:pt x="389" y="2429"/>
                    <a:pt x="428" y="2419"/>
                    <a:pt x="468" y="2397"/>
                  </a:cubicBezTo>
                  <a:cubicBezTo>
                    <a:pt x="1007" y="2096"/>
                    <a:pt x="1546" y="1795"/>
                    <a:pt x="2087" y="1494"/>
                  </a:cubicBezTo>
                  <a:cubicBezTo>
                    <a:pt x="2243" y="1406"/>
                    <a:pt x="2238" y="1171"/>
                    <a:pt x="2087" y="1083"/>
                  </a:cubicBezTo>
                  <a:cubicBezTo>
                    <a:pt x="1576" y="788"/>
                    <a:pt x="1094" y="449"/>
                    <a:pt x="648" y="68"/>
                  </a:cubicBezTo>
                  <a:cubicBezTo>
                    <a:pt x="597" y="24"/>
                    <a:pt x="535" y="0"/>
                    <a:pt x="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1"/>
          <p:cNvGrpSpPr/>
          <p:nvPr/>
        </p:nvGrpSpPr>
        <p:grpSpPr>
          <a:xfrm rot="750135">
            <a:off x="6004917" y="3940186"/>
            <a:ext cx="586156" cy="171035"/>
            <a:chOff x="5160975" y="3975350"/>
            <a:chExt cx="294750" cy="86000"/>
          </a:xfrm>
        </p:grpSpPr>
        <p:sp>
          <p:nvSpPr>
            <p:cNvPr id="212" name="Google Shape;212;p21"/>
            <p:cNvSpPr/>
            <p:nvPr/>
          </p:nvSpPr>
          <p:spPr>
            <a:xfrm>
              <a:off x="5160975" y="3975350"/>
              <a:ext cx="294750" cy="86000"/>
            </a:xfrm>
            <a:custGeom>
              <a:avLst/>
              <a:gdLst/>
              <a:ahLst/>
              <a:cxnLst/>
              <a:rect l="l" t="t" r="r" b="b"/>
              <a:pathLst>
                <a:path w="11790" h="3440" extrusionOk="0">
                  <a:moveTo>
                    <a:pt x="6649" y="1142"/>
                  </a:moveTo>
                  <a:cubicBezTo>
                    <a:pt x="6659" y="1148"/>
                    <a:pt x="6669" y="1154"/>
                    <a:pt x="6679" y="1160"/>
                  </a:cubicBezTo>
                  <a:cubicBezTo>
                    <a:pt x="7051" y="1385"/>
                    <a:pt x="7395" y="1802"/>
                    <a:pt x="7319" y="2265"/>
                  </a:cubicBezTo>
                  <a:cubicBezTo>
                    <a:pt x="7287" y="2468"/>
                    <a:pt x="7170" y="2589"/>
                    <a:pt x="7020" y="2589"/>
                  </a:cubicBezTo>
                  <a:cubicBezTo>
                    <a:pt x="6944" y="2589"/>
                    <a:pt x="6860" y="2558"/>
                    <a:pt x="6774" y="2489"/>
                  </a:cubicBezTo>
                  <a:cubicBezTo>
                    <a:pt x="6579" y="2331"/>
                    <a:pt x="6489" y="2066"/>
                    <a:pt x="6481" y="1824"/>
                  </a:cubicBezTo>
                  <a:cubicBezTo>
                    <a:pt x="6472" y="1554"/>
                    <a:pt x="6535" y="1328"/>
                    <a:pt x="6649" y="1142"/>
                  </a:cubicBezTo>
                  <a:close/>
                  <a:moveTo>
                    <a:pt x="8049" y="1"/>
                  </a:moveTo>
                  <a:cubicBezTo>
                    <a:pt x="7472" y="1"/>
                    <a:pt x="6901" y="182"/>
                    <a:pt x="6509" y="564"/>
                  </a:cubicBezTo>
                  <a:lnTo>
                    <a:pt x="6509" y="564"/>
                  </a:lnTo>
                  <a:cubicBezTo>
                    <a:pt x="6211" y="455"/>
                    <a:pt x="5894" y="399"/>
                    <a:pt x="5597" y="399"/>
                  </a:cubicBezTo>
                  <a:cubicBezTo>
                    <a:pt x="5528" y="399"/>
                    <a:pt x="5460" y="402"/>
                    <a:pt x="5393" y="408"/>
                  </a:cubicBezTo>
                  <a:cubicBezTo>
                    <a:pt x="4550" y="487"/>
                    <a:pt x="3795" y="870"/>
                    <a:pt x="3024" y="1188"/>
                  </a:cubicBezTo>
                  <a:cubicBezTo>
                    <a:pt x="2501" y="1404"/>
                    <a:pt x="1909" y="1605"/>
                    <a:pt x="1330" y="1605"/>
                  </a:cubicBezTo>
                  <a:cubicBezTo>
                    <a:pt x="1042" y="1605"/>
                    <a:pt x="757" y="1556"/>
                    <a:pt x="485" y="1434"/>
                  </a:cubicBezTo>
                  <a:cubicBezTo>
                    <a:pt x="449" y="1419"/>
                    <a:pt x="414" y="1412"/>
                    <a:pt x="381" y="1412"/>
                  </a:cubicBezTo>
                  <a:cubicBezTo>
                    <a:pt x="154" y="1412"/>
                    <a:pt x="0" y="1737"/>
                    <a:pt x="244" y="1846"/>
                  </a:cubicBezTo>
                  <a:cubicBezTo>
                    <a:pt x="601" y="2005"/>
                    <a:pt x="963" y="2070"/>
                    <a:pt x="1324" y="2070"/>
                  </a:cubicBezTo>
                  <a:cubicBezTo>
                    <a:pt x="2085" y="2070"/>
                    <a:pt x="2843" y="1781"/>
                    <a:pt x="3555" y="1475"/>
                  </a:cubicBezTo>
                  <a:cubicBezTo>
                    <a:pt x="4204" y="1197"/>
                    <a:pt x="4931" y="879"/>
                    <a:pt x="5641" y="879"/>
                  </a:cubicBezTo>
                  <a:cubicBezTo>
                    <a:pt x="5834" y="879"/>
                    <a:pt x="6025" y="903"/>
                    <a:pt x="6213" y="956"/>
                  </a:cubicBezTo>
                  <a:lnTo>
                    <a:pt x="6213" y="956"/>
                  </a:lnTo>
                  <a:cubicBezTo>
                    <a:pt x="6131" y="1110"/>
                    <a:pt x="6070" y="1283"/>
                    <a:pt x="6035" y="1475"/>
                  </a:cubicBezTo>
                  <a:cubicBezTo>
                    <a:pt x="5935" y="2024"/>
                    <a:pt x="6107" y="2662"/>
                    <a:pt x="6616" y="2957"/>
                  </a:cubicBezTo>
                  <a:cubicBezTo>
                    <a:pt x="6754" y="3037"/>
                    <a:pt x="6891" y="3073"/>
                    <a:pt x="7019" y="3073"/>
                  </a:cubicBezTo>
                  <a:cubicBezTo>
                    <a:pt x="7437" y="3073"/>
                    <a:pt x="7772" y="2696"/>
                    <a:pt x="7802" y="2227"/>
                  </a:cubicBezTo>
                  <a:cubicBezTo>
                    <a:pt x="7844" y="1591"/>
                    <a:pt x="7483" y="1102"/>
                    <a:pt x="6980" y="791"/>
                  </a:cubicBezTo>
                  <a:lnTo>
                    <a:pt x="6980" y="791"/>
                  </a:lnTo>
                  <a:cubicBezTo>
                    <a:pt x="7278" y="578"/>
                    <a:pt x="7675" y="476"/>
                    <a:pt x="8068" y="476"/>
                  </a:cubicBezTo>
                  <a:cubicBezTo>
                    <a:pt x="8296" y="476"/>
                    <a:pt x="8524" y="510"/>
                    <a:pt x="8730" y="577"/>
                  </a:cubicBezTo>
                  <a:cubicBezTo>
                    <a:pt x="9354" y="779"/>
                    <a:pt x="9884" y="1207"/>
                    <a:pt x="10344" y="1661"/>
                  </a:cubicBezTo>
                  <a:cubicBezTo>
                    <a:pt x="10800" y="2111"/>
                    <a:pt x="11194" y="2621"/>
                    <a:pt x="11299" y="3268"/>
                  </a:cubicBezTo>
                  <a:cubicBezTo>
                    <a:pt x="11320" y="3388"/>
                    <a:pt x="11405" y="3439"/>
                    <a:pt x="11496" y="3439"/>
                  </a:cubicBezTo>
                  <a:cubicBezTo>
                    <a:pt x="11635" y="3439"/>
                    <a:pt x="11789" y="3321"/>
                    <a:pt x="11760" y="3141"/>
                  </a:cubicBezTo>
                  <a:cubicBezTo>
                    <a:pt x="11646" y="2451"/>
                    <a:pt x="11224" y="1873"/>
                    <a:pt x="10741" y="1385"/>
                  </a:cubicBezTo>
                  <a:cubicBezTo>
                    <a:pt x="10256" y="895"/>
                    <a:pt x="9704" y="451"/>
                    <a:pt x="9060" y="192"/>
                  </a:cubicBezTo>
                  <a:cubicBezTo>
                    <a:pt x="8745" y="66"/>
                    <a:pt x="8396" y="1"/>
                    <a:pt x="8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5161275" y="3982725"/>
              <a:ext cx="41700" cy="71800"/>
            </a:xfrm>
            <a:custGeom>
              <a:avLst/>
              <a:gdLst/>
              <a:ahLst/>
              <a:cxnLst/>
              <a:rect l="l" t="t" r="r" b="b"/>
              <a:pathLst>
                <a:path w="1668" h="2872" extrusionOk="0">
                  <a:moveTo>
                    <a:pt x="1408" y="0"/>
                  </a:moveTo>
                  <a:cubicBezTo>
                    <a:pt x="1346" y="0"/>
                    <a:pt x="1283" y="25"/>
                    <a:pt x="1231" y="68"/>
                  </a:cubicBezTo>
                  <a:cubicBezTo>
                    <a:pt x="1006" y="254"/>
                    <a:pt x="782" y="440"/>
                    <a:pt x="556" y="627"/>
                  </a:cubicBezTo>
                  <a:cubicBezTo>
                    <a:pt x="363" y="786"/>
                    <a:pt x="120" y="949"/>
                    <a:pt x="63" y="1212"/>
                  </a:cubicBezTo>
                  <a:cubicBezTo>
                    <a:pt x="0" y="1502"/>
                    <a:pt x="175" y="1779"/>
                    <a:pt x="307" y="2025"/>
                  </a:cubicBezTo>
                  <a:cubicBezTo>
                    <a:pt x="443" y="2279"/>
                    <a:pt x="591" y="2525"/>
                    <a:pt x="752" y="2763"/>
                  </a:cubicBezTo>
                  <a:cubicBezTo>
                    <a:pt x="803" y="2840"/>
                    <a:pt x="877" y="2871"/>
                    <a:pt x="950" y="2871"/>
                  </a:cubicBezTo>
                  <a:cubicBezTo>
                    <a:pt x="1118" y="2871"/>
                    <a:pt x="1283" y="2702"/>
                    <a:pt x="1163" y="2523"/>
                  </a:cubicBezTo>
                  <a:cubicBezTo>
                    <a:pt x="1028" y="2322"/>
                    <a:pt x="900" y="2113"/>
                    <a:pt x="782" y="1901"/>
                  </a:cubicBezTo>
                  <a:cubicBezTo>
                    <a:pt x="723" y="1798"/>
                    <a:pt x="668" y="1694"/>
                    <a:pt x="616" y="1589"/>
                  </a:cubicBezTo>
                  <a:cubicBezTo>
                    <a:pt x="577" y="1510"/>
                    <a:pt x="500" y="1393"/>
                    <a:pt x="530" y="1303"/>
                  </a:cubicBezTo>
                  <a:cubicBezTo>
                    <a:pt x="553" y="1234"/>
                    <a:pt x="634" y="1179"/>
                    <a:pt x="687" y="1133"/>
                  </a:cubicBezTo>
                  <a:cubicBezTo>
                    <a:pt x="779" y="1056"/>
                    <a:pt x="872" y="980"/>
                    <a:pt x="963" y="904"/>
                  </a:cubicBezTo>
                  <a:cubicBezTo>
                    <a:pt x="1165" y="737"/>
                    <a:pt x="1367" y="570"/>
                    <a:pt x="1568" y="403"/>
                  </a:cubicBezTo>
                  <a:cubicBezTo>
                    <a:pt x="1668" y="321"/>
                    <a:pt x="1653" y="153"/>
                    <a:pt x="1568" y="68"/>
                  </a:cubicBezTo>
                  <a:cubicBezTo>
                    <a:pt x="1522" y="21"/>
                    <a:pt x="1465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1"/>
          <p:cNvGrpSpPr/>
          <p:nvPr/>
        </p:nvGrpSpPr>
        <p:grpSpPr>
          <a:xfrm>
            <a:off x="208021" y="3510303"/>
            <a:ext cx="204371" cy="222222"/>
            <a:chOff x="5322275" y="3218950"/>
            <a:chExt cx="133375" cy="145025"/>
          </a:xfrm>
        </p:grpSpPr>
        <p:sp>
          <p:nvSpPr>
            <p:cNvPr id="215" name="Google Shape;215;p21"/>
            <p:cNvSpPr/>
            <p:nvPr/>
          </p:nvSpPr>
          <p:spPr>
            <a:xfrm>
              <a:off x="5377550" y="3218950"/>
              <a:ext cx="19600" cy="145025"/>
            </a:xfrm>
            <a:custGeom>
              <a:avLst/>
              <a:gdLst/>
              <a:ahLst/>
              <a:cxnLst/>
              <a:rect l="l" t="t" r="r" b="b"/>
              <a:pathLst>
                <a:path w="784" h="5801" extrusionOk="0">
                  <a:moveTo>
                    <a:pt x="231" y="0"/>
                  </a:moveTo>
                  <a:cubicBezTo>
                    <a:pt x="112" y="0"/>
                    <a:pt x="0" y="76"/>
                    <a:pt x="14" y="229"/>
                  </a:cubicBezTo>
                  <a:cubicBezTo>
                    <a:pt x="176" y="2005"/>
                    <a:pt x="274" y="3786"/>
                    <a:pt x="305" y="5570"/>
                  </a:cubicBezTo>
                  <a:cubicBezTo>
                    <a:pt x="308" y="5724"/>
                    <a:pt x="428" y="5800"/>
                    <a:pt x="547" y="5800"/>
                  </a:cubicBezTo>
                  <a:cubicBezTo>
                    <a:pt x="666" y="5800"/>
                    <a:pt x="784" y="5724"/>
                    <a:pt x="781" y="5570"/>
                  </a:cubicBezTo>
                  <a:cubicBezTo>
                    <a:pt x="750" y="3786"/>
                    <a:pt x="652" y="2005"/>
                    <a:pt x="490" y="229"/>
                  </a:cubicBezTo>
                  <a:cubicBezTo>
                    <a:pt x="476" y="77"/>
                    <a:pt x="350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5322275" y="3263850"/>
              <a:ext cx="133375" cy="35925"/>
            </a:xfrm>
            <a:custGeom>
              <a:avLst/>
              <a:gdLst/>
              <a:ahLst/>
              <a:cxnLst/>
              <a:rect l="l" t="t" r="r" b="b"/>
              <a:pathLst>
                <a:path w="5335" h="1437" extrusionOk="0">
                  <a:moveTo>
                    <a:pt x="4982" y="0"/>
                  </a:moveTo>
                  <a:cubicBezTo>
                    <a:pt x="4965" y="0"/>
                    <a:pt x="4947" y="2"/>
                    <a:pt x="4928" y="6"/>
                  </a:cubicBezTo>
                  <a:cubicBezTo>
                    <a:pt x="3378" y="327"/>
                    <a:pt x="1829" y="650"/>
                    <a:pt x="281" y="972"/>
                  </a:cubicBezTo>
                  <a:cubicBezTo>
                    <a:pt x="0" y="1030"/>
                    <a:pt x="94" y="1436"/>
                    <a:pt x="353" y="1436"/>
                  </a:cubicBezTo>
                  <a:cubicBezTo>
                    <a:pt x="370" y="1436"/>
                    <a:pt x="388" y="1434"/>
                    <a:pt x="407" y="1431"/>
                  </a:cubicBezTo>
                  <a:cubicBezTo>
                    <a:pt x="1957" y="1109"/>
                    <a:pt x="3504" y="788"/>
                    <a:pt x="5054" y="464"/>
                  </a:cubicBezTo>
                  <a:cubicBezTo>
                    <a:pt x="5335" y="407"/>
                    <a:pt x="5241" y="0"/>
                    <a:pt x="4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5346200" y="3247025"/>
              <a:ext cx="78475" cy="71400"/>
            </a:xfrm>
            <a:custGeom>
              <a:avLst/>
              <a:gdLst/>
              <a:ahLst/>
              <a:cxnLst/>
              <a:rect l="l" t="t" r="r" b="b"/>
              <a:pathLst>
                <a:path w="3139" h="2856" extrusionOk="0">
                  <a:moveTo>
                    <a:pt x="259" y="0"/>
                  </a:moveTo>
                  <a:cubicBezTo>
                    <a:pt x="216" y="0"/>
                    <a:pt x="172" y="10"/>
                    <a:pt x="137" y="31"/>
                  </a:cubicBezTo>
                  <a:cubicBezTo>
                    <a:pt x="16" y="102"/>
                    <a:pt x="0" y="237"/>
                    <a:pt x="52" y="356"/>
                  </a:cubicBezTo>
                  <a:cubicBezTo>
                    <a:pt x="281" y="879"/>
                    <a:pt x="853" y="1155"/>
                    <a:pt x="1282" y="1489"/>
                  </a:cubicBezTo>
                  <a:cubicBezTo>
                    <a:pt x="1777" y="1875"/>
                    <a:pt x="2232" y="2309"/>
                    <a:pt x="2647" y="2778"/>
                  </a:cubicBezTo>
                  <a:cubicBezTo>
                    <a:pt x="2695" y="2833"/>
                    <a:pt x="2750" y="2855"/>
                    <a:pt x="2804" y="2855"/>
                  </a:cubicBezTo>
                  <a:cubicBezTo>
                    <a:pt x="2979" y="2855"/>
                    <a:pt x="3138" y="2617"/>
                    <a:pt x="2984" y="2443"/>
                  </a:cubicBezTo>
                  <a:cubicBezTo>
                    <a:pt x="2579" y="1984"/>
                    <a:pt x="2135" y="1560"/>
                    <a:pt x="1655" y="1180"/>
                  </a:cubicBezTo>
                  <a:cubicBezTo>
                    <a:pt x="1428" y="1002"/>
                    <a:pt x="1192" y="836"/>
                    <a:pt x="957" y="666"/>
                  </a:cubicBezTo>
                  <a:cubicBezTo>
                    <a:pt x="752" y="518"/>
                    <a:pt x="566" y="351"/>
                    <a:pt x="464" y="116"/>
                  </a:cubicBezTo>
                  <a:cubicBezTo>
                    <a:pt x="429" y="38"/>
                    <a:pt x="343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5353075" y="3239225"/>
              <a:ext cx="73300" cy="106000"/>
            </a:xfrm>
            <a:custGeom>
              <a:avLst/>
              <a:gdLst/>
              <a:ahLst/>
              <a:cxnLst/>
              <a:rect l="l" t="t" r="r" b="b"/>
              <a:pathLst>
                <a:path w="2932" h="4240" extrusionOk="0">
                  <a:moveTo>
                    <a:pt x="2600" y="0"/>
                  </a:moveTo>
                  <a:cubicBezTo>
                    <a:pt x="2527" y="0"/>
                    <a:pt x="2454" y="32"/>
                    <a:pt x="2403" y="110"/>
                  </a:cubicBezTo>
                  <a:cubicBezTo>
                    <a:pt x="1968" y="767"/>
                    <a:pt x="1535" y="1426"/>
                    <a:pt x="1101" y="2083"/>
                  </a:cubicBezTo>
                  <a:cubicBezTo>
                    <a:pt x="709" y="2679"/>
                    <a:pt x="299" y="3270"/>
                    <a:pt x="63" y="3949"/>
                  </a:cubicBezTo>
                  <a:cubicBezTo>
                    <a:pt x="1" y="4124"/>
                    <a:pt x="144" y="4239"/>
                    <a:pt x="289" y="4239"/>
                  </a:cubicBezTo>
                  <a:cubicBezTo>
                    <a:pt x="385" y="4239"/>
                    <a:pt x="481" y="4190"/>
                    <a:pt x="521" y="4075"/>
                  </a:cubicBezTo>
                  <a:cubicBezTo>
                    <a:pt x="751" y="3415"/>
                    <a:pt x="1172" y="2840"/>
                    <a:pt x="1554" y="2260"/>
                  </a:cubicBezTo>
                  <a:cubicBezTo>
                    <a:pt x="1975" y="1623"/>
                    <a:pt x="2394" y="986"/>
                    <a:pt x="2813" y="349"/>
                  </a:cubicBezTo>
                  <a:cubicBezTo>
                    <a:pt x="2932" y="170"/>
                    <a:pt x="2767" y="0"/>
                    <a:pt x="2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1"/>
          <p:cNvGrpSpPr/>
          <p:nvPr/>
        </p:nvGrpSpPr>
        <p:grpSpPr>
          <a:xfrm>
            <a:off x="7688614" y="3190358"/>
            <a:ext cx="555743" cy="417461"/>
            <a:chOff x="7454820" y="2983914"/>
            <a:chExt cx="623310" cy="468216"/>
          </a:xfrm>
        </p:grpSpPr>
        <p:sp>
          <p:nvSpPr>
            <p:cNvPr id="220" name="Google Shape;220;p21"/>
            <p:cNvSpPr/>
            <p:nvPr/>
          </p:nvSpPr>
          <p:spPr>
            <a:xfrm rot="-8831614">
              <a:off x="7426393" y="3148745"/>
              <a:ext cx="632367" cy="81209"/>
            </a:xfrm>
            <a:custGeom>
              <a:avLst/>
              <a:gdLst/>
              <a:ahLst/>
              <a:cxnLst/>
              <a:rect l="l" t="t" r="r" b="b"/>
              <a:pathLst>
                <a:path w="10380" h="1333" extrusionOk="0">
                  <a:moveTo>
                    <a:pt x="357" y="1"/>
                  </a:moveTo>
                  <a:cubicBezTo>
                    <a:pt x="167" y="1"/>
                    <a:pt x="0" y="240"/>
                    <a:pt x="179" y="401"/>
                  </a:cubicBezTo>
                  <a:cubicBezTo>
                    <a:pt x="956" y="1101"/>
                    <a:pt x="1930" y="1332"/>
                    <a:pt x="2926" y="1332"/>
                  </a:cubicBezTo>
                  <a:cubicBezTo>
                    <a:pt x="3548" y="1332"/>
                    <a:pt x="4178" y="1242"/>
                    <a:pt x="4775" y="1120"/>
                  </a:cubicBezTo>
                  <a:cubicBezTo>
                    <a:pt x="5765" y="918"/>
                    <a:pt x="6841" y="622"/>
                    <a:pt x="7880" y="622"/>
                  </a:cubicBezTo>
                  <a:cubicBezTo>
                    <a:pt x="8591" y="622"/>
                    <a:pt x="9285" y="760"/>
                    <a:pt x="9923" y="1163"/>
                  </a:cubicBezTo>
                  <a:cubicBezTo>
                    <a:pt x="9965" y="1189"/>
                    <a:pt x="10006" y="1200"/>
                    <a:pt x="10045" y="1200"/>
                  </a:cubicBezTo>
                  <a:cubicBezTo>
                    <a:pt x="10246" y="1200"/>
                    <a:pt x="10380" y="889"/>
                    <a:pt x="10163" y="751"/>
                  </a:cubicBezTo>
                  <a:lnTo>
                    <a:pt x="10163" y="751"/>
                  </a:lnTo>
                  <a:lnTo>
                    <a:pt x="10163" y="753"/>
                  </a:lnTo>
                  <a:cubicBezTo>
                    <a:pt x="9458" y="307"/>
                    <a:pt x="8681" y="154"/>
                    <a:pt x="7886" y="154"/>
                  </a:cubicBezTo>
                  <a:cubicBezTo>
                    <a:pt x="7028" y="154"/>
                    <a:pt x="6151" y="333"/>
                    <a:pt x="5325" y="515"/>
                  </a:cubicBezTo>
                  <a:cubicBezTo>
                    <a:pt x="4560" y="684"/>
                    <a:pt x="3706" y="865"/>
                    <a:pt x="2878" y="865"/>
                  </a:cubicBezTo>
                  <a:cubicBezTo>
                    <a:pt x="2018" y="865"/>
                    <a:pt x="1187" y="670"/>
                    <a:pt x="515" y="64"/>
                  </a:cubicBezTo>
                  <a:cubicBezTo>
                    <a:pt x="465" y="19"/>
                    <a:pt x="410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 rot="-8831614">
              <a:off x="7894253" y="3242906"/>
              <a:ext cx="145481" cy="184534"/>
            </a:xfrm>
            <a:custGeom>
              <a:avLst/>
              <a:gdLst/>
              <a:ahLst/>
              <a:cxnLst/>
              <a:rect l="l" t="t" r="r" b="b"/>
              <a:pathLst>
                <a:path w="2388" h="3029" extrusionOk="0">
                  <a:moveTo>
                    <a:pt x="2071" y="0"/>
                  </a:moveTo>
                  <a:cubicBezTo>
                    <a:pt x="2047" y="0"/>
                    <a:pt x="2022" y="4"/>
                    <a:pt x="1996" y="12"/>
                  </a:cubicBezTo>
                  <a:cubicBezTo>
                    <a:pt x="1640" y="123"/>
                    <a:pt x="1284" y="234"/>
                    <a:pt x="927" y="345"/>
                  </a:cubicBezTo>
                  <a:cubicBezTo>
                    <a:pt x="757" y="397"/>
                    <a:pt x="587" y="449"/>
                    <a:pt x="418" y="502"/>
                  </a:cubicBezTo>
                  <a:cubicBezTo>
                    <a:pt x="258" y="554"/>
                    <a:pt x="102" y="630"/>
                    <a:pt x="49" y="805"/>
                  </a:cubicBezTo>
                  <a:cubicBezTo>
                    <a:pt x="1" y="977"/>
                    <a:pt x="81" y="1144"/>
                    <a:pt x="135" y="1305"/>
                  </a:cubicBezTo>
                  <a:cubicBezTo>
                    <a:pt x="190" y="1473"/>
                    <a:pt x="240" y="1644"/>
                    <a:pt x="286" y="1814"/>
                  </a:cubicBezTo>
                  <a:cubicBezTo>
                    <a:pt x="376" y="2156"/>
                    <a:pt x="445" y="2504"/>
                    <a:pt x="496" y="2854"/>
                  </a:cubicBezTo>
                  <a:cubicBezTo>
                    <a:pt x="511" y="2961"/>
                    <a:pt x="628" y="3029"/>
                    <a:pt x="732" y="3029"/>
                  </a:cubicBezTo>
                  <a:cubicBezTo>
                    <a:pt x="751" y="3029"/>
                    <a:pt x="771" y="3026"/>
                    <a:pt x="789" y="3021"/>
                  </a:cubicBezTo>
                  <a:cubicBezTo>
                    <a:pt x="926" y="2983"/>
                    <a:pt x="973" y="2856"/>
                    <a:pt x="956" y="2728"/>
                  </a:cubicBezTo>
                  <a:lnTo>
                    <a:pt x="954" y="2728"/>
                  </a:lnTo>
                  <a:cubicBezTo>
                    <a:pt x="868" y="2126"/>
                    <a:pt x="707" y="1554"/>
                    <a:pt x="524" y="975"/>
                  </a:cubicBezTo>
                  <a:cubicBezTo>
                    <a:pt x="523" y="973"/>
                    <a:pt x="523" y="971"/>
                    <a:pt x="522" y="969"/>
                  </a:cubicBezTo>
                  <a:lnTo>
                    <a:pt x="522" y="969"/>
                  </a:lnTo>
                  <a:cubicBezTo>
                    <a:pt x="591" y="965"/>
                    <a:pt x="673" y="922"/>
                    <a:pt x="738" y="901"/>
                  </a:cubicBezTo>
                  <a:cubicBezTo>
                    <a:pt x="893" y="854"/>
                    <a:pt x="1046" y="805"/>
                    <a:pt x="1200" y="758"/>
                  </a:cubicBezTo>
                  <a:cubicBezTo>
                    <a:pt x="1508" y="662"/>
                    <a:pt x="1815" y="567"/>
                    <a:pt x="2122" y="471"/>
                  </a:cubicBezTo>
                  <a:cubicBezTo>
                    <a:pt x="2388" y="389"/>
                    <a:pt x="2308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4738308" y="4714715"/>
            <a:ext cx="204371" cy="222222"/>
            <a:chOff x="5322275" y="3218950"/>
            <a:chExt cx="133375" cy="145025"/>
          </a:xfrm>
        </p:grpSpPr>
        <p:sp>
          <p:nvSpPr>
            <p:cNvPr id="223" name="Google Shape;223;p21"/>
            <p:cNvSpPr/>
            <p:nvPr/>
          </p:nvSpPr>
          <p:spPr>
            <a:xfrm>
              <a:off x="5377550" y="3218950"/>
              <a:ext cx="19600" cy="145025"/>
            </a:xfrm>
            <a:custGeom>
              <a:avLst/>
              <a:gdLst/>
              <a:ahLst/>
              <a:cxnLst/>
              <a:rect l="l" t="t" r="r" b="b"/>
              <a:pathLst>
                <a:path w="784" h="5801" extrusionOk="0">
                  <a:moveTo>
                    <a:pt x="231" y="0"/>
                  </a:moveTo>
                  <a:cubicBezTo>
                    <a:pt x="112" y="0"/>
                    <a:pt x="0" y="76"/>
                    <a:pt x="14" y="229"/>
                  </a:cubicBezTo>
                  <a:cubicBezTo>
                    <a:pt x="176" y="2005"/>
                    <a:pt x="274" y="3786"/>
                    <a:pt x="305" y="5570"/>
                  </a:cubicBezTo>
                  <a:cubicBezTo>
                    <a:pt x="308" y="5724"/>
                    <a:pt x="428" y="5800"/>
                    <a:pt x="547" y="5800"/>
                  </a:cubicBezTo>
                  <a:cubicBezTo>
                    <a:pt x="666" y="5800"/>
                    <a:pt x="784" y="5724"/>
                    <a:pt x="781" y="5570"/>
                  </a:cubicBezTo>
                  <a:cubicBezTo>
                    <a:pt x="750" y="3786"/>
                    <a:pt x="652" y="2005"/>
                    <a:pt x="490" y="229"/>
                  </a:cubicBezTo>
                  <a:cubicBezTo>
                    <a:pt x="476" y="77"/>
                    <a:pt x="350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5322275" y="3263850"/>
              <a:ext cx="133375" cy="35925"/>
            </a:xfrm>
            <a:custGeom>
              <a:avLst/>
              <a:gdLst/>
              <a:ahLst/>
              <a:cxnLst/>
              <a:rect l="l" t="t" r="r" b="b"/>
              <a:pathLst>
                <a:path w="5335" h="1437" extrusionOk="0">
                  <a:moveTo>
                    <a:pt x="4982" y="0"/>
                  </a:moveTo>
                  <a:cubicBezTo>
                    <a:pt x="4965" y="0"/>
                    <a:pt x="4947" y="2"/>
                    <a:pt x="4928" y="6"/>
                  </a:cubicBezTo>
                  <a:cubicBezTo>
                    <a:pt x="3378" y="327"/>
                    <a:pt x="1829" y="650"/>
                    <a:pt x="281" y="972"/>
                  </a:cubicBezTo>
                  <a:cubicBezTo>
                    <a:pt x="0" y="1030"/>
                    <a:pt x="94" y="1436"/>
                    <a:pt x="353" y="1436"/>
                  </a:cubicBezTo>
                  <a:cubicBezTo>
                    <a:pt x="370" y="1436"/>
                    <a:pt x="388" y="1434"/>
                    <a:pt x="407" y="1431"/>
                  </a:cubicBezTo>
                  <a:cubicBezTo>
                    <a:pt x="1957" y="1109"/>
                    <a:pt x="3504" y="788"/>
                    <a:pt x="5054" y="464"/>
                  </a:cubicBezTo>
                  <a:cubicBezTo>
                    <a:pt x="5335" y="407"/>
                    <a:pt x="5241" y="0"/>
                    <a:pt x="4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346200" y="3247025"/>
              <a:ext cx="78475" cy="71400"/>
            </a:xfrm>
            <a:custGeom>
              <a:avLst/>
              <a:gdLst/>
              <a:ahLst/>
              <a:cxnLst/>
              <a:rect l="l" t="t" r="r" b="b"/>
              <a:pathLst>
                <a:path w="3139" h="2856" extrusionOk="0">
                  <a:moveTo>
                    <a:pt x="259" y="0"/>
                  </a:moveTo>
                  <a:cubicBezTo>
                    <a:pt x="216" y="0"/>
                    <a:pt x="172" y="10"/>
                    <a:pt x="137" y="31"/>
                  </a:cubicBezTo>
                  <a:cubicBezTo>
                    <a:pt x="16" y="102"/>
                    <a:pt x="0" y="237"/>
                    <a:pt x="52" y="356"/>
                  </a:cubicBezTo>
                  <a:cubicBezTo>
                    <a:pt x="281" y="879"/>
                    <a:pt x="853" y="1155"/>
                    <a:pt x="1282" y="1489"/>
                  </a:cubicBezTo>
                  <a:cubicBezTo>
                    <a:pt x="1777" y="1875"/>
                    <a:pt x="2232" y="2309"/>
                    <a:pt x="2647" y="2778"/>
                  </a:cubicBezTo>
                  <a:cubicBezTo>
                    <a:pt x="2695" y="2833"/>
                    <a:pt x="2750" y="2855"/>
                    <a:pt x="2804" y="2855"/>
                  </a:cubicBezTo>
                  <a:cubicBezTo>
                    <a:pt x="2979" y="2855"/>
                    <a:pt x="3138" y="2617"/>
                    <a:pt x="2984" y="2443"/>
                  </a:cubicBezTo>
                  <a:cubicBezTo>
                    <a:pt x="2579" y="1984"/>
                    <a:pt x="2135" y="1560"/>
                    <a:pt x="1655" y="1180"/>
                  </a:cubicBezTo>
                  <a:cubicBezTo>
                    <a:pt x="1428" y="1002"/>
                    <a:pt x="1192" y="836"/>
                    <a:pt x="957" y="666"/>
                  </a:cubicBezTo>
                  <a:cubicBezTo>
                    <a:pt x="752" y="518"/>
                    <a:pt x="566" y="351"/>
                    <a:pt x="464" y="116"/>
                  </a:cubicBezTo>
                  <a:cubicBezTo>
                    <a:pt x="429" y="38"/>
                    <a:pt x="343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353075" y="3239225"/>
              <a:ext cx="73300" cy="106000"/>
            </a:xfrm>
            <a:custGeom>
              <a:avLst/>
              <a:gdLst/>
              <a:ahLst/>
              <a:cxnLst/>
              <a:rect l="l" t="t" r="r" b="b"/>
              <a:pathLst>
                <a:path w="2932" h="4240" extrusionOk="0">
                  <a:moveTo>
                    <a:pt x="2600" y="0"/>
                  </a:moveTo>
                  <a:cubicBezTo>
                    <a:pt x="2527" y="0"/>
                    <a:pt x="2454" y="32"/>
                    <a:pt x="2403" y="110"/>
                  </a:cubicBezTo>
                  <a:cubicBezTo>
                    <a:pt x="1968" y="767"/>
                    <a:pt x="1535" y="1426"/>
                    <a:pt x="1101" y="2083"/>
                  </a:cubicBezTo>
                  <a:cubicBezTo>
                    <a:pt x="709" y="2679"/>
                    <a:pt x="299" y="3270"/>
                    <a:pt x="63" y="3949"/>
                  </a:cubicBezTo>
                  <a:cubicBezTo>
                    <a:pt x="1" y="4124"/>
                    <a:pt x="144" y="4239"/>
                    <a:pt x="289" y="4239"/>
                  </a:cubicBezTo>
                  <a:cubicBezTo>
                    <a:pt x="385" y="4239"/>
                    <a:pt x="481" y="4190"/>
                    <a:pt x="521" y="4075"/>
                  </a:cubicBezTo>
                  <a:cubicBezTo>
                    <a:pt x="751" y="3415"/>
                    <a:pt x="1172" y="2840"/>
                    <a:pt x="1554" y="2260"/>
                  </a:cubicBezTo>
                  <a:cubicBezTo>
                    <a:pt x="1975" y="1623"/>
                    <a:pt x="2394" y="986"/>
                    <a:pt x="2813" y="349"/>
                  </a:cubicBezTo>
                  <a:cubicBezTo>
                    <a:pt x="2932" y="170"/>
                    <a:pt x="2767" y="0"/>
                    <a:pt x="2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1"/>
          <p:cNvSpPr/>
          <p:nvPr/>
        </p:nvSpPr>
        <p:spPr>
          <a:xfrm>
            <a:off x="5484875" y="4298125"/>
            <a:ext cx="2183300" cy="912875"/>
          </a:xfrm>
          <a:custGeom>
            <a:avLst/>
            <a:gdLst/>
            <a:ahLst/>
            <a:cxnLst/>
            <a:rect l="l" t="t" r="r" b="b"/>
            <a:pathLst>
              <a:path w="87332" h="36515" extrusionOk="0">
                <a:moveTo>
                  <a:pt x="0" y="35907"/>
                </a:moveTo>
                <a:lnTo>
                  <a:pt x="11867" y="0"/>
                </a:lnTo>
                <a:lnTo>
                  <a:pt x="63597" y="2435"/>
                </a:lnTo>
                <a:lnTo>
                  <a:pt x="87332" y="365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28" name="Google Shape;228;p21"/>
          <p:cNvSpPr/>
          <p:nvPr/>
        </p:nvSpPr>
        <p:spPr>
          <a:xfrm>
            <a:off x="7029175" y="3803650"/>
            <a:ext cx="2183300" cy="1521475"/>
          </a:xfrm>
          <a:custGeom>
            <a:avLst/>
            <a:gdLst/>
            <a:ahLst/>
            <a:cxnLst/>
            <a:rect l="l" t="t" r="r" b="b"/>
            <a:pathLst>
              <a:path w="87332" h="60859" extrusionOk="0">
                <a:moveTo>
                  <a:pt x="0" y="22214"/>
                </a:moveTo>
                <a:lnTo>
                  <a:pt x="21300" y="18562"/>
                </a:lnTo>
                <a:lnTo>
                  <a:pt x="87332" y="0"/>
                </a:lnTo>
                <a:lnTo>
                  <a:pt x="86723" y="60859"/>
                </a:lnTo>
                <a:lnTo>
                  <a:pt x="22213" y="5538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●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○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■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●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○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■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●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○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■"/>
              <a:defRPr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61" r:id="rId6"/>
    <p:sldLayoutId id="2147483663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ifyai.vercel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ctrTitle"/>
          </p:nvPr>
        </p:nvSpPr>
        <p:spPr>
          <a:xfrm>
            <a:off x="267762" y="494661"/>
            <a:ext cx="6160522" cy="20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Michroma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Image Deblurring</a:t>
            </a:r>
            <a:endParaRPr sz="4600" dirty="0">
              <a:latin typeface="Michroma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2" name="Google Shape;252;p27"/>
          <p:cNvSpPr txBox="1">
            <a:spLocks noGrp="1"/>
          </p:cNvSpPr>
          <p:nvPr>
            <p:ph type="subTitle" idx="1"/>
          </p:nvPr>
        </p:nvSpPr>
        <p:spPr>
          <a:xfrm>
            <a:off x="337475" y="2383438"/>
            <a:ext cx="59313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Transforming blurry images into crystal clear photos.</a:t>
            </a:r>
          </a:p>
        </p:txBody>
      </p:sp>
      <p:grpSp>
        <p:nvGrpSpPr>
          <p:cNvPr id="253" name="Google Shape;253;p27"/>
          <p:cNvGrpSpPr/>
          <p:nvPr/>
        </p:nvGrpSpPr>
        <p:grpSpPr>
          <a:xfrm>
            <a:off x="-347075" y="2879350"/>
            <a:ext cx="9596375" cy="2523375"/>
            <a:chOff x="-347075" y="2879350"/>
            <a:chExt cx="9596375" cy="2523375"/>
          </a:xfrm>
        </p:grpSpPr>
        <p:sp>
          <p:nvSpPr>
            <p:cNvPr id="254" name="Google Shape;254;p27"/>
            <p:cNvSpPr/>
            <p:nvPr/>
          </p:nvSpPr>
          <p:spPr>
            <a:xfrm>
              <a:off x="5376825" y="3604850"/>
              <a:ext cx="2022250" cy="1393250"/>
            </a:xfrm>
            <a:custGeom>
              <a:avLst/>
              <a:gdLst/>
              <a:ahLst/>
              <a:cxnLst/>
              <a:rect l="l" t="t" r="r" b="b"/>
              <a:pathLst>
                <a:path w="80890" h="55730" extrusionOk="0">
                  <a:moveTo>
                    <a:pt x="0" y="0"/>
                  </a:moveTo>
                  <a:lnTo>
                    <a:pt x="78908" y="16642"/>
                  </a:lnTo>
                  <a:lnTo>
                    <a:pt x="80890" y="16773"/>
                  </a:lnTo>
                  <a:lnTo>
                    <a:pt x="59518" y="31652"/>
                  </a:lnTo>
                  <a:lnTo>
                    <a:pt x="41933" y="557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55" name="Google Shape;255;p27"/>
            <p:cNvSpPr/>
            <p:nvPr/>
          </p:nvSpPr>
          <p:spPr>
            <a:xfrm>
              <a:off x="6717275" y="4172800"/>
              <a:ext cx="2532025" cy="1005150"/>
            </a:xfrm>
            <a:custGeom>
              <a:avLst/>
              <a:gdLst/>
              <a:ahLst/>
              <a:cxnLst/>
              <a:rect l="l" t="t" r="r" b="b"/>
              <a:pathLst>
                <a:path w="101281" h="40206" extrusionOk="0">
                  <a:moveTo>
                    <a:pt x="383" y="7850"/>
                  </a:moveTo>
                  <a:lnTo>
                    <a:pt x="101281" y="0"/>
                  </a:lnTo>
                  <a:lnTo>
                    <a:pt x="101281" y="40206"/>
                  </a:lnTo>
                  <a:lnTo>
                    <a:pt x="0" y="402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56" name="Google Shape;256;p27"/>
            <p:cNvSpPr/>
            <p:nvPr/>
          </p:nvSpPr>
          <p:spPr>
            <a:xfrm>
              <a:off x="3088200" y="3621425"/>
              <a:ext cx="2115600" cy="1507725"/>
            </a:xfrm>
            <a:custGeom>
              <a:avLst/>
              <a:gdLst/>
              <a:ahLst/>
              <a:cxnLst/>
              <a:rect l="l" t="t" r="r" b="b"/>
              <a:pathLst>
                <a:path w="84624" h="60309" extrusionOk="0">
                  <a:moveTo>
                    <a:pt x="39440" y="0"/>
                  </a:moveTo>
                  <a:lnTo>
                    <a:pt x="0" y="22209"/>
                  </a:lnTo>
                  <a:lnTo>
                    <a:pt x="21443" y="60309"/>
                  </a:lnTo>
                  <a:lnTo>
                    <a:pt x="84624" y="250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57" name="Google Shape;257;p27"/>
            <p:cNvSpPr/>
            <p:nvPr/>
          </p:nvSpPr>
          <p:spPr>
            <a:xfrm>
              <a:off x="-347075" y="3477175"/>
              <a:ext cx="1592550" cy="1925550"/>
            </a:xfrm>
            <a:custGeom>
              <a:avLst/>
              <a:gdLst/>
              <a:ahLst/>
              <a:cxnLst/>
              <a:rect l="l" t="t" r="r" b="b"/>
              <a:pathLst>
                <a:path w="63702" h="77022" extrusionOk="0">
                  <a:moveTo>
                    <a:pt x="63702" y="0"/>
                  </a:moveTo>
                  <a:lnTo>
                    <a:pt x="45342" y="37957"/>
                  </a:lnTo>
                  <a:lnTo>
                    <a:pt x="34900" y="77022"/>
                  </a:lnTo>
                  <a:lnTo>
                    <a:pt x="5945" y="70561"/>
                  </a:lnTo>
                  <a:lnTo>
                    <a:pt x="0" y="52416"/>
                  </a:lnTo>
                  <a:lnTo>
                    <a:pt x="28345" y="15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258" name="Google Shape;258;p27"/>
            <p:cNvSpPr/>
            <p:nvPr/>
          </p:nvSpPr>
          <p:spPr>
            <a:xfrm>
              <a:off x="1242300" y="4172625"/>
              <a:ext cx="2409200" cy="1011450"/>
            </a:xfrm>
            <a:custGeom>
              <a:avLst/>
              <a:gdLst/>
              <a:ahLst/>
              <a:cxnLst/>
              <a:rect l="l" t="t" r="r" b="b"/>
              <a:pathLst>
                <a:path w="96368" h="40458" extrusionOk="0">
                  <a:moveTo>
                    <a:pt x="31440" y="40458"/>
                  </a:moveTo>
                  <a:lnTo>
                    <a:pt x="0" y="13656"/>
                  </a:lnTo>
                  <a:lnTo>
                    <a:pt x="73970" y="0"/>
                  </a:lnTo>
                  <a:lnTo>
                    <a:pt x="96368" y="399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59" name="Google Shape;259;p27"/>
            <p:cNvSpPr/>
            <p:nvPr/>
          </p:nvSpPr>
          <p:spPr>
            <a:xfrm>
              <a:off x="6718875" y="2879350"/>
              <a:ext cx="2495225" cy="1484125"/>
            </a:xfrm>
            <a:custGeom>
              <a:avLst/>
              <a:gdLst/>
              <a:ahLst/>
              <a:cxnLst/>
              <a:rect l="l" t="t" r="r" b="b"/>
              <a:pathLst>
                <a:path w="99809" h="59365" extrusionOk="0">
                  <a:moveTo>
                    <a:pt x="0" y="59365"/>
                  </a:moveTo>
                  <a:lnTo>
                    <a:pt x="2851" y="57894"/>
                  </a:lnTo>
                  <a:lnTo>
                    <a:pt x="99225" y="0"/>
                  </a:lnTo>
                  <a:lnTo>
                    <a:pt x="99809" y="551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0" name="Google Shape;260;p27"/>
            <p:cNvSpPr/>
            <p:nvPr/>
          </p:nvSpPr>
          <p:spPr>
            <a:xfrm>
              <a:off x="6268775" y="4360500"/>
              <a:ext cx="1945225" cy="809350"/>
            </a:xfrm>
            <a:custGeom>
              <a:avLst/>
              <a:gdLst/>
              <a:ahLst/>
              <a:cxnLst/>
              <a:rect l="l" t="t" r="r" b="b"/>
              <a:pathLst>
                <a:path w="77809" h="32374" extrusionOk="0">
                  <a:moveTo>
                    <a:pt x="77809" y="32374"/>
                  </a:moveTo>
                  <a:lnTo>
                    <a:pt x="18070" y="0"/>
                  </a:lnTo>
                  <a:lnTo>
                    <a:pt x="0" y="30899"/>
                  </a:lnTo>
                  <a:lnTo>
                    <a:pt x="65316" y="31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61" name="Google Shape;261;p27"/>
            <p:cNvSpPr/>
            <p:nvPr/>
          </p:nvSpPr>
          <p:spPr>
            <a:xfrm>
              <a:off x="3518275" y="4204225"/>
              <a:ext cx="2148700" cy="976775"/>
            </a:xfrm>
            <a:custGeom>
              <a:avLst/>
              <a:gdLst/>
              <a:ahLst/>
              <a:cxnLst/>
              <a:rect l="l" t="t" r="r" b="b"/>
              <a:pathLst>
                <a:path w="85948" h="39071" extrusionOk="0">
                  <a:moveTo>
                    <a:pt x="9117" y="33342"/>
                  </a:moveTo>
                  <a:lnTo>
                    <a:pt x="46450" y="13052"/>
                  </a:lnTo>
                  <a:lnTo>
                    <a:pt x="64107" y="0"/>
                  </a:lnTo>
                  <a:lnTo>
                    <a:pt x="85948" y="12511"/>
                  </a:lnTo>
                  <a:lnTo>
                    <a:pt x="76479" y="38482"/>
                  </a:lnTo>
                  <a:lnTo>
                    <a:pt x="0" y="3907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grpSp>
          <p:nvGrpSpPr>
            <p:cNvPr id="262" name="Google Shape;262;p27"/>
            <p:cNvGrpSpPr/>
            <p:nvPr/>
          </p:nvGrpSpPr>
          <p:grpSpPr>
            <a:xfrm rot="3599956">
              <a:off x="2072767" y="4027355"/>
              <a:ext cx="748264" cy="244800"/>
              <a:chOff x="3973997" y="3784100"/>
              <a:chExt cx="748280" cy="244806"/>
            </a:xfrm>
          </p:grpSpPr>
          <p:sp>
            <p:nvSpPr>
              <p:cNvPr id="263" name="Google Shape;263;p27"/>
              <p:cNvSpPr/>
              <p:nvPr/>
            </p:nvSpPr>
            <p:spPr>
              <a:xfrm>
                <a:off x="3973997" y="3784100"/>
                <a:ext cx="740069" cy="244806"/>
              </a:xfrm>
              <a:custGeom>
                <a:avLst/>
                <a:gdLst/>
                <a:ahLst/>
                <a:cxnLst/>
                <a:rect l="l" t="t" r="r" b="b"/>
                <a:pathLst>
                  <a:path w="14665" h="4851" extrusionOk="0">
                    <a:moveTo>
                      <a:pt x="2804" y="491"/>
                    </a:moveTo>
                    <a:cubicBezTo>
                      <a:pt x="2813" y="491"/>
                      <a:pt x="2822" y="493"/>
                      <a:pt x="2830" y="498"/>
                    </a:cubicBezTo>
                    <a:cubicBezTo>
                      <a:pt x="2936" y="556"/>
                      <a:pt x="2827" y="1052"/>
                      <a:pt x="2815" y="1136"/>
                    </a:cubicBezTo>
                    <a:cubicBezTo>
                      <a:pt x="2744" y="1601"/>
                      <a:pt x="2611" y="2064"/>
                      <a:pt x="2417" y="2493"/>
                    </a:cubicBezTo>
                    <a:cubicBezTo>
                      <a:pt x="2390" y="2554"/>
                      <a:pt x="2357" y="2624"/>
                      <a:pt x="2320" y="2700"/>
                    </a:cubicBezTo>
                    <a:lnTo>
                      <a:pt x="2320" y="2700"/>
                    </a:lnTo>
                    <a:cubicBezTo>
                      <a:pt x="2173" y="2126"/>
                      <a:pt x="2236" y="1496"/>
                      <a:pt x="2477" y="958"/>
                    </a:cubicBezTo>
                    <a:cubicBezTo>
                      <a:pt x="2517" y="870"/>
                      <a:pt x="2684" y="491"/>
                      <a:pt x="2804" y="491"/>
                    </a:cubicBezTo>
                    <a:close/>
                    <a:moveTo>
                      <a:pt x="6820" y="1241"/>
                    </a:moveTo>
                    <a:cubicBezTo>
                      <a:pt x="6953" y="1241"/>
                      <a:pt x="7060" y="1322"/>
                      <a:pt x="7094" y="1476"/>
                    </a:cubicBezTo>
                    <a:cubicBezTo>
                      <a:pt x="7167" y="1799"/>
                      <a:pt x="6976" y="2187"/>
                      <a:pt x="6840" y="2471"/>
                    </a:cubicBezTo>
                    <a:cubicBezTo>
                      <a:pt x="6743" y="2673"/>
                      <a:pt x="6634" y="2870"/>
                      <a:pt x="6510" y="3058"/>
                    </a:cubicBezTo>
                    <a:lnTo>
                      <a:pt x="6510" y="3058"/>
                    </a:lnTo>
                    <a:cubicBezTo>
                      <a:pt x="6437" y="3011"/>
                      <a:pt x="6373" y="2951"/>
                      <a:pt x="6323" y="2876"/>
                    </a:cubicBezTo>
                    <a:cubicBezTo>
                      <a:pt x="6117" y="2558"/>
                      <a:pt x="6202" y="2011"/>
                      <a:pt x="6325" y="1673"/>
                    </a:cubicBezTo>
                    <a:cubicBezTo>
                      <a:pt x="6391" y="1497"/>
                      <a:pt x="6500" y="1333"/>
                      <a:pt x="6684" y="1267"/>
                    </a:cubicBezTo>
                    <a:cubicBezTo>
                      <a:pt x="6731" y="1250"/>
                      <a:pt x="6777" y="1241"/>
                      <a:pt x="6820" y="1241"/>
                    </a:cubicBezTo>
                    <a:close/>
                    <a:moveTo>
                      <a:pt x="2868" y="1"/>
                    </a:moveTo>
                    <a:cubicBezTo>
                      <a:pt x="2632" y="1"/>
                      <a:pt x="2380" y="185"/>
                      <a:pt x="2244" y="389"/>
                    </a:cubicBezTo>
                    <a:cubicBezTo>
                      <a:pt x="1960" y="816"/>
                      <a:pt x="1812" y="1349"/>
                      <a:pt x="1774" y="1856"/>
                    </a:cubicBezTo>
                    <a:cubicBezTo>
                      <a:pt x="1739" y="2341"/>
                      <a:pt x="1824" y="2819"/>
                      <a:pt x="2015" y="3247"/>
                    </a:cubicBezTo>
                    <a:lnTo>
                      <a:pt x="2015" y="3247"/>
                    </a:lnTo>
                    <a:cubicBezTo>
                      <a:pt x="1716" y="3717"/>
                      <a:pt x="1310" y="4175"/>
                      <a:pt x="863" y="4175"/>
                    </a:cubicBezTo>
                    <a:cubicBezTo>
                      <a:pt x="729" y="4175"/>
                      <a:pt x="591" y="4134"/>
                      <a:pt x="452" y="4039"/>
                    </a:cubicBezTo>
                    <a:cubicBezTo>
                      <a:pt x="409" y="4011"/>
                      <a:pt x="367" y="3998"/>
                      <a:pt x="328" y="3998"/>
                    </a:cubicBezTo>
                    <a:cubicBezTo>
                      <a:pt x="131" y="3998"/>
                      <a:pt x="1" y="4308"/>
                      <a:pt x="211" y="4451"/>
                    </a:cubicBezTo>
                    <a:cubicBezTo>
                      <a:pt x="422" y="4594"/>
                      <a:pt x="631" y="4655"/>
                      <a:pt x="833" y="4655"/>
                    </a:cubicBezTo>
                    <a:cubicBezTo>
                      <a:pt x="1392" y="4655"/>
                      <a:pt x="1901" y="4187"/>
                      <a:pt x="2267" y="3696"/>
                    </a:cubicBezTo>
                    <a:lnTo>
                      <a:pt x="2267" y="3696"/>
                    </a:lnTo>
                    <a:cubicBezTo>
                      <a:pt x="2456" y="3969"/>
                      <a:pt x="2696" y="4210"/>
                      <a:pt x="2980" y="4403"/>
                    </a:cubicBezTo>
                    <a:cubicBezTo>
                      <a:pt x="3415" y="4700"/>
                      <a:pt x="3917" y="4850"/>
                      <a:pt x="4420" y="4850"/>
                    </a:cubicBezTo>
                    <a:cubicBezTo>
                      <a:pt x="4850" y="4850"/>
                      <a:pt x="5280" y="4741"/>
                      <a:pt x="5671" y="4520"/>
                    </a:cubicBezTo>
                    <a:cubicBezTo>
                      <a:pt x="6065" y="4298"/>
                      <a:pt x="6399" y="3991"/>
                      <a:pt x="6678" y="3637"/>
                    </a:cubicBezTo>
                    <a:lnTo>
                      <a:pt x="6678" y="3637"/>
                    </a:lnTo>
                    <a:cubicBezTo>
                      <a:pt x="6899" y="3695"/>
                      <a:pt x="7134" y="3713"/>
                      <a:pt x="7363" y="3713"/>
                    </a:cubicBezTo>
                    <a:cubicBezTo>
                      <a:pt x="7458" y="3713"/>
                      <a:pt x="7552" y="3710"/>
                      <a:pt x="7644" y="3705"/>
                    </a:cubicBezTo>
                    <a:cubicBezTo>
                      <a:pt x="8371" y="3667"/>
                      <a:pt x="9098" y="3609"/>
                      <a:pt x="9823" y="3562"/>
                    </a:cubicBezTo>
                    <a:cubicBezTo>
                      <a:pt x="11334" y="3462"/>
                      <a:pt x="12846" y="3363"/>
                      <a:pt x="14357" y="3262"/>
                    </a:cubicBezTo>
                    <a:cubicBezTo>
                      <a:pt x="14656" y="3244"/>
                      <a:pt x="14665" y="2786"/>
                      <a:pt x="14375" y="2786"/>
                    </a:cubicBezTo>
                    <a:cubicBezTo>
                      <a:pt x="14369" y="2786"/>
                      <a:pt x="14363" y="2786"/>
                      <a:pt x="14357" y="2786"/>
                    </a:cubicBezTo>
                    <a:cubicBezTo>
                      <a:pt x="12389" y="2917"/>
                      <a:pt x="10420" y="3046"/>
                      <a:pt x="8453" y="3176"/>
                    </a:cubicBezTo>
                    <a:cubicBezTo>
                      <a:pt x="8107" y="3198"/>
                      <a:pt x="7757" y="3237"/>
                      <a:pt x="7409" y="3237"/>
                    </a:cubicBezTo>
                    <a:cubicBezTo>
                      <a:pt x="7342" y="3237"/>
                      <a:pt x="7275" y="3236"/>
                      <a:pt x="7208" y="3232"/>
                    </a:cubicBezTo>
                    <a:cubicBezTo>
                      <a:pt x="7134" y="3229"/>
                      <a:pt x="7055" y="3223"/>
                      <a:pt x="6976" y="3212"/>
                    </a:cubicBezTo>
                    <a:lnTo>
                      <a:pt x="6976" y="3212"/>
                    </a:lnTo>
                    <a:cubicBezTo>
                      <a:pt x="7150" y="2931"/>
                      <a:pt x="7296" y="2634"/>
                      <a:pt x="7416" y="2334"/>
                    </a:cubicBezTo>
                    <a:cubicBezTo>
                      <a:pt x="7567" y="1951"/>
                      <a:pt x="7685" y="1464"/>
                      <a:pt x="7442" y="1090"/>
                    </a:cubicBezTo>
                    <a:cubicBezTo>
                      <a:pt x="7299" y="869"/>
                      <a:pt x="7065" y="768"/>
                      <a:pt x="6824" y="768"/>
                    </a:cubicBezTo>
                    <a:cubicBezTo>
                      <a:pt x="6658" y="768"/>
                      <a:pt x="6489" y="816"/>
                      <a:pt x="6342" y="904"/>
                    </a:cubicBezTo>
                    <a:cubicBezTo>
                      <a:pt x="5904" y="1172"/>
                      <a:pt x="5789" y="1719"/>
                      <a:pt x="5746" y="2192"/>
                    </a:cubicBezTo>
                    <a:cubicBezTo>
                      <a:pt x="5702" y="2671"/>
                      <a:pt x="5809" y="3151"/>
                      <a:pt x="6226" y="3436"/>
                    </a:cubicBezTo>
                    <a:lnTo>
                      <a:pt x="6226" y="3436"/>
                    </a:lnTo>
                    <a:cubicBezTo>
                      <a:pt x="5770" y="3967"/>
                      <a:pt x="5146" y="4383"/>
                      <a:pt x="4424" y="4383"/>
                    </a:cubicBezTo>
                    <a:cubicBezTo>
                      <a:pt x="4416" y="4383"/>
                      <a:pt x="4408" y="4383"/>
                      <a:pt x="4400" y="4383"/>
                    </a:cubicBezTo>
                    <a:cubicBezTo>
                      <a:pt x="3658" y="4373"/>
                      <a:pt x="2942" y="3931"/>
                      <a:pt x="2566" y="3295"/>
                    </a:cubicBezTo>
                    <a:cubicBezTo>
                      <a:pt x="2561" y="3287"/>
                      <a:pt x="2556" y="3279"/>
                      <a:pt x="2551" y="3271"/>
                    </a:cubicBezTo>
                    <a:lnTo>
                      <a:pt x="2551" y="3271"/>
                    </a:lnTo>
                    <a:cubicBezTo>
                      <a:pt x="2563" y="3251"/>
                      <a:pt x="2574" y="3232"/>
                      <a:pt x="2585" y="3213"/>
                    </a:cubicBezTo>
                    <a:cubicBezTo>
                      <a:pt x="2862" y="2729"/>
                      <a:pt x="3070" y="2201"/>
                      <a:pt x="3198" y="1659"/>
                    </a:cubicBezTo>
                    <a:cubicBezTo>
                      <a:pt x="3289" y="1260"/>
                      <a:pt x="3478" y="602"/>
                      <a:pt x="3239" y="223"/>
                    </a:cubicBezTo>
                    <a:cubicBezTo>
                      <a:pt x="3138" y="64"/>
                      <a:pt x="3005" y="1"/>
                      <a:pt x="2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4609034" y="3874279"/>
                <a:ext cx="113243" cy="12263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430" extrusionOk="0">
                    <a:moveTo>
                      <a:pt x="472" y="0"/>
                    </a:moveTo>
                    <a:cubicBezTo>
                      <a:pt x="414" y="0"/>
                      <a:pt x="357" y="21"/>
                      <a:pt x="311" y="68"/>
                    </a:cubicBezTo>
                    <a:cubicBezTo>
                      <a:pt x="226" y="153"/>
                      <a:pt x="213" y="320"/>
                      <a:pt x="311" y="403"/>
                    </a:cubicBezTo>
                    <a:cubicBezTo>
                      <a:pt x="684" y="723"/>
                      <a:pt x="1079" y="1017"/>
                      <a:pt x="1493" y="1280"/>
                    </a:cubicBezTo>
                    <a:lnTo>
                      <a:pt x="1493" y="1280"/>
                    </a:lnTo>
                    <a:cubicBezTo>
                      <a:pt x="1072" y="1515"/>
                      <a:pt x="650" y="1751"/>
                      <a:pt x="227" y="1986"/>
                    </a:cubicBezTo>
                    <a:cubicBezTo>
                      <a:pt x="0" y="2113"/>
                      <a:pt x="140" y="2429"/>
                      <a:pt x="352" y="2429"/>
                    </a:cubicBezTo>
                    <a:cubicBezTo>
                      <a:pt x="389" y="2429"/>
                      <a:pt x="428" y="2419"/>
                      <a:pt x="468" y="2397"/>
                    </a:cubicBezTo>
                    <a:cubicBezTo>
                      <a:pt x="1007" y="2096"/>
                      <a:pt x="1546" y="1795"/>
                      <a:pt x="2087" y="1494"/>
                    </a:cubicBezTo>
                    <a:cubicBezTo>
                      <a:pt x="2243" y="1406"/>
                      <a:pt x="2238" y="1171"/>
                      <a:pt x="2087" y="1083"/>
                    </a:cubicBezTo>
                    <a:cubicBezTo>
                      <a:pt x="1576" y="788"/>
                      <a:pt x="1094" y="449"/>
                      <a:pt x="648" y="68"/>
                    </a:cubicBezTo>
                    <a:cubicBezTo>
                      <a:pt x="597" y="24"/>
                      <a:pt x="535" y="0"/>
                      <a:pt x="4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27"/>
            <p:cNvGrpSpPr/>
            <p:nvPr/>
          </p:nvGrpSpPr>
          <p:grpSpPr>
            <a:xfrm rot="750135">
              <a:off x="6004917" y="3940186"/>
              <a:ext cx="586156" cy="171035"/>
              <a:chOff x="5160975" y="3975350"/>
              <a:chExt cx="294750" cy="86000"/>
            </a:xfrm>
          </p:grpSpPr>
          <p:sp>
            <p:nvSpPr>
              <p:cNvPr id="266" name="Google Shape;266;p27"/>
              <p:cNvSpPr/>
              <p:nvPr/>
            </p:nvSpPr>
            <p:spPr>
              <a:xfrm>
                <a:off x="5160975" y="3975350"/>
                <a:ext cx="294750" cy="86000"/>
              </a:xfrm>
              <a:custGeom>
                <a:avLst/>
                <a:gdLst/>
                <a:ahLst/>
                <a:cxnLst/>
                <a:rect l="l" t="t" r="r" b="b"/>
                <a:pathLst>
                  <a:path w="11790" h="3440" extrusionOk="0">
                    <a:moveTo>
                      <a:pt x="6649" y="1142"/>
                    </a:moveTo>
                    <a:cubicBezTo>
                      <a:pt x="6659" y="1148"/>
                      <a:pt x="6669" y="1154"/>
                      <a:pt x="6679" y="1160"/>
                    </a:cubicBezTo>
                    <a:cubicBezTo>
                      <a:pt x="7051" y="1385"/>
                      <a:pt x="7395" y="1802"/>
                      <a:pt x="7319" y="2265"/>
                    </a:cubicBezTo>
                    <a:cubicBezTo>
                      <a:pt x="7287" y="2468"/>
                      <a:pt x="7170" y="2589"/>
                      <a:pt x="7020" y="2589"/>
                    </a:cubicBezTo>
                    <a:cubicBezTo>
                      <a:pt x="6944" y="2589"/>
                      <a:pt x="6860" y="2558"/>
                      <a:pt x="6774" y="2489"/>
                    </a:cubicBezTo>
                    <a:cubicBezTo>
                      <a:pt x="6579" y="2331"/>
                      <a:pt x="6489" y="2066"/>
                      <a:pt x="6481" y="1824"/>
                    </a:cubicBezTo>
                    <a:cubicBezTo>
                      <a:pt x="6472" y="1554"/>
                      <a:pt x="6535" y="1328"/>
                      <a:pt x="6649" y="1142"/>
                    </a:cubicBezTo>
                    <a:close/>
                    <a:moveTo>
                      <a:pt x="8049" y="1"/>
                    </a:moveTo>
                    <a:cubicBezTo>
                      <a:pt x="7472" y="1"/>
                      <a:pt x="6901" y="182"/>
                      <a:pt x="6509" y="564"/>
                    </a:cubicBezTo>
                    <a:lnTo>
                      <a:pt x="6509" y="564"/>
                    </a:lnTo>
                    <a:cubicBezTo>
                      <a:pt x="6211" y="455"/>
                      <a:pt x="5894" y="399"/>
                      <a:pt x="5597" y="399"/>
                    </a:cubicBezTo>
                    <a:cubicBezTo>
                      <a:pt x="5528" y="399"/>
                      <a:pt x="5460" y="402"/>
                      <a:pt x="5393" y="408"/>
                    </a:cubicBezTo>
                    <a:cubicBezTo>
                      <a:pt x="4550" y="487"/>
                      <a:pt x="3795" y="870"/>
                      <a:pt x="3024" y="1188"/>
                    </a:cubicBezTo>
                    <a:cubicBezTo>
                      <a:pt x="2501" y="1404"/>
                      <a:pt x="1909" y="1605"/>
                      <a:pt x="1330" y="1605"/>
                    </a:cubicBezTo>
                    <a:cubicBezTo>
                      <a:pt x="1042" y="1605"/>
                      <a:pt x="757" y="1556"/>
                      <a:pt x="485" y="1434"/>
                    </a:cubicBezTo>
                    <a:cubicBezTo>
                      <a:pt x="449" y="1419"/>
                      <a:pt x="414" y="1412"/>
                      <a:pt x="381" y="1412"/>
                    </a:cubicBezTo>
                    <a:cubicBezTo>
                      <a:pt x="154" y="1412"/>
                      <a:pt x="0" y="1737"/>
                      <a:pt x="244" y="1846"/>
                    </a:cubicBezTo>
                    <a:cubicBezTo>
                      <a:pt x="601" y="2005"/>
                      <a:pt x="963" y="2070"/>
                      <a:pt x="1324" y="2070"/>
                    </a:cubicBezTo>
                    <a:cubicBezTo>
                      <a:pt x="2085" y="2070"/>
                      <a:pt x="2843" y="1781"/>
                      <a:pt x="3555" y="1475"/>
                    </a:cubicBezTo>
                    <a:cubicBezTo>
                      <a:pt x="4204" y="1197"/>
                      <a:pt x="4931" y="879"/>
                      <a:pt x="5641" y="879"/>
                    </a:cubicBezTo>
                    <a:cubicBezTo>
                      <a:pt x="5834" y="879"/>
                      <a:pt x="6025" y="903"/>
                      <a:pt x="6213" y="956"/>
                    </a:cubicBezTo>
                    <a:lnTo>
                      <a:pt x="6213" y="956"/>
                    </a:lnTo>
                    <a:cubicBezTo>
                      <a:pt x="6131" y="1110"/>
                      <a:pt x="6070" y="1283"/>
                      <a:pt x="6035" y="1475"/>
                    </a:cubicBezTo>
                    <a:cubicBezTo>
                      <a:pt x="5935" y="2024"/>
                      <a:pt x="6107" y="2662"/>
                      <a:pt x="6616" y="2957"/>
                    </a:cubicBezTo>
                    <a:cubicBezTo>
                      <a:pt x="6754" y="3037"/>
                      <a:pt x="6891" y="3073"/>
                      <a:pt x="7019" y="3073"/>
                    </a:cubicBezTo>
                    <a:cubicBezTo>
                      <a:pt x="7437" y="3073"/>
                      <a:pt x="7772" y="2696"/>
                      <a:pt x="7802" y="2227"/>
                    </a:cubicBezTo>
                    <a:cubicBezTo>
                      <a:pt x="7844" y="1591"/>
                      <a:pt x="7483" y="1102"/>
                      <a:pt x="6980" y="791"/>
                    </a:cubicBezTo>
                    <a:lnTo>
                      <a:pt x="6980" y="791"/>
                    </a:lnTo>
                    <a:cubicBezTo>
                      <a:pt x="7278" y="578"/>
                      <a:pt x="7675" y="476"/>
                      <a:pt x="8068" y="476"/>
                    </a:cubicBezTo>
                    <a:cubicBezTo>
                      <a:pt x="8296" y="476"/>
                      <a:pt x="8524" y="510"/>
                      <a:pt x="8730" y="577"/>
                    </a:cubicBezTo>
                    <a:cubicBezTo>
                      <a:pt x="9354" y="779"/>
                      <a:pt x="9884" y="1207"/>
                      <a:pt x="10344" y="1661"/>
                    </a:cubicBezTo>
                    <a:cubicBezTo>
                      <a:pt x="10800" y="2111"/>
                      <a:pt x="11194" y="2621"/>
                      <a:pt x="11299" y="3268"/>
                    </a:cubicBezTo>
                    <a:cubicBezTo>
                      <a:pt x="11320" y="3388"/>
                      <a:pt x="11405" y="3439"/>
                      <a:pt x="11496" y="3439"/>
                    </a:cubicBezTo>
                    <a:cubicBezTo>
                      <a:pt x="11635" y="3439"/>
                      <a:pt x="11789" y="3321"/>
                      <a:pt x="11760" y="3141"/>
                    </a:cubicBezTo>
                    <a:cubicBezTo>
                      <a:pt x="11646" y="2451"/>
                      <a:pt x="11224" y="1873"/>
                      <a:pt x="10741" y="1385"/>
                    </a:cubicBezTo>
                    <a:cubicBezTo>
                      <a:pt x="10256" y="895"/>
                      <a:pt x="9704" y="451"/>
                      <a:pt x="9060" y="192"/>
                    </a:cubicBezTo>
                    <a:cubicBezTo>
                      <a:pt x="8745" y="66"/>
                      <a:pt x="8396" y="1"/>
                      <a:pt x="80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5161275" y="3982725"/>
                <a:ext cx="41700" cy="718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872" extrusionOk="0">
                    <a:moveTo>
                      <a:pt x="1408" y="0"/>
                    </a:moveTo>
                    <a:cubicBezTo>
                      <a:pt x="1346" y="0"/>
                      <a:pt x="1283" y="25"/>
                      <a:pt x="1231" y="68"/>
                    </a:cubicBezTo>
                    <a:cubicBezTo>
                      <a:pt x="1006" y="254"/>
                      <a:pt x="782" y="440"/>
                      <a:pt x="556" y="627"/>
                    </a:cubicBezTo>
                    <a:cubicBezTo>
                      <a:pt x="363" y="786"/>
                      <a:pt x="120" y="949"/>
                      <a:pt x="63" y="1212"/>
                    </a:cubicBezTo>
                    <a:cubicBezTo>
                      <a:pt x="0" y="1502"/>
                      <a:pt x="175" y="1779"/>
                      <a:pt x="307" y="2025"/>
                    </a:cubicBezTo>
                    <a:cubicBezTo>
                      <a:pt x="443" y="2279"/>
                      <a:pt x="591" y="2525"/>
                      <a:pt x="752" y="2763"/>
                    </a:cubicBezTo>
                    <a:cubicBezTo>
                      <a:pt x="803" y="2840"/>
                      <a:pt x="877" y="2871"/>
                      <a:pt x="950" y="2871"/>
                    </a:cubicBezTo>
                    <a:cubicBezTo>
                      <a:pt x="1118" y="2871"/>
                      <a:pt x="1283" y="2702"/>
                      <a:pt x="1163" y="2523"/>
                    </a:cubicBezTo>
                    <a:cubicBezTo>
                      <a:pt x="1028" y="2322"/>
                      <a:pt x="900" y="2113"/>
                      <a:pt x="782" y="1901"/>
                    </a:cubicBezTo>
                    <a:cubicBezTo>
                      <a:pt x="723" y="1798"/>
                      <a:pt x="668" y="1694"/>
                      <a:pt x="616" y="1589"/>
                    </a:cubicBezTo>
                    <a:cubicBezTo>
                      <a:pt x="577" y="1510"/>
                      <a:pt x="500" y="1393"/>
                      <a:pt x="530" y="1303"/>
                    </a:cubicBezTo>
                    <a:cubicBezTo>
                      <a:pt x="553" y="1234"/>
                      <a:pt x="634" y="1179"/>
                      <a:pt x="687" y="1133"/>
                    </a:cubicBezTo>
                    <a:cubicBezTo>
                      <a:pt x="779" y="1056"/>
                      <a:pt x="872" y="980"/>
                      <a:pt x="963" y="904"/>
                    </a:cubicBezTo>
                    <a:cubicBezTo>
                      <a:pt x="1165" y="737"/>
                      <a:pt x="1367" y="570"/>
                      <a:pt x="1568" y="403"/>
                    </a:cubicBezTo>
                    <a:cubicBezTo>
                      <a:pt x="1668" y="321"/>
                      <a:pt x="1653" y="153"/>
                      <a:pt x="1568" y="68"/>
                    </a:cubicBezTo>
                    <a:cubicBezTo>
                      <a:pt x="1522" y="21"/>
                      <a:pt x="1465" y="0"/>
                      <a:pt x="14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27"/>
            <p:cNvGrpSpPr/>
            <p:nvPr/>
          </p:nvGrpSpPr>
          <p:grpSpPr>
            <a:xfrm>
              <a:off x="208021" y="3510303"/>
              <a:ext cx="204371" cy="222222"/>
              <a:chOff x="5322275" y="3218950"/>
              <a:chExt cx="133375" cy="145025"/>
            </a:xfrm>
          </p:grpSpPr>
          <p:sp>
            <p:nvSpPr>
              <p:cNvPr id="269" name="Google Shape;269;p27"/>
              <p:cNvSpPr/>
              <p:nvPr/>
            </p:nvSpPr>
            <p:spPr>
              <a:xfrm>
                <a:off x="5377550" y="3218950"/>
                <a:ext cx="1960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801" extrusionOk="0">
                    <a:moveTo>
                      <a:pt x="231" y="0"/>
                    </a:moveTo>
                    <a:cubicBezTo>
                      <a:pt x="112" y="0"/>
                      <a:pt x="0" y="76"/>
                      <a:pt x="14" y="229"/>
                    </a:cubicBezTo>
                    <a:cubicBezTo>
                      <a:pt x="176" y="2005"/>
                      <a:pt x="274" y="3786"/>
                      <a:pt x="305" y="5570"/>
                    </a:cubicBezTo>
                    <a:cubicBezTo>
                      <a:pt x="308" y="5724"/>
                      <a:pt x="428" y="5800"/>
                      <a:pt x="547" y="5800"/>
                    </a:cubicBezTo>
                    <a:cubicBezTo>
                      <a:pt x="666" y="5800"/>
                      <a:pt x="784" y="5724"/>
                      <a:pt x="781" y="5570"/>
                    </a:cubicBezTo>
                    <a:cubicBezTo>
                      <a:pt x="750" y="3786"/>
                      <a:pt x="652" y="2005"/>
                      <a:pt x="490" y="229"/>
                    </a:cubicBezTo>
                    <a:cubicBezTo>
                      <a:pt x="476" y="77"/>
                      <a:pt x="350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5322275" y="3263850"/>
                <a:ext cx="1333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1437" extrusionOk="0">
                    <a:moveTo>
                      <a:pt x="4982" y="0"/>
                    </a:moveTo>
                    <a:cubicBezTo>
                      <a:pt x="4965" y="0"/>
                      <a:pt x="4947" y="2"/>
                      <a:pt x="4928" y="6"/>
                    </a:cubicBezTo>
                    <a:cubicBezTo>
                      <a:pt x="3378" y="327"/>
                      <a:pt x="1829" y="650"/>
                      <a:pt x="281" y="972"/>
                    </a:cubicBezTo>
                    <a:cubicBezTo>
                      <a:pt x="0" y="1030"/>
                      <a:pt x="94" y="1436"/>
                      <a:pt x="353" y="1436"/>
                    </a:cubicBezTo>
                    <a:cubicBezTo>
                      <a:pt x="370" y="1436"/>
                      <a:pt x="388" y="1434"/>
                      <a:pt x="407" y="1431"/>
                    </a:cubicBezTo>
                    <a:cubicBezTo>
                      <a:pt x="1957" y="1109"/>
                      <a:pt x="3504" y="788"/>
                      <a:pt x="5054" y="464"/>
                    </a:cubicBezTo>
                    <a:cubicBezTo>
                      <a:pt x="5335" y="407"/>
                      <a:pt x="5241" y="0"/>
                      <a:pt x="4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5346200" y="3247025"/>
                <a:ext cx="7847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56" extrusionOk="0">
                    <a:moveTo>
                      <a:pt x="259" y="0"/>
                    </a:moveTo>
                    <a:cubicBezTo>
                      <a:pt x="216" y="0"/>
                      <a:pt x="172" y="10"/>
                      <a:pt x="137" y="31"/>
                    </a:cubicBezTo>
                    <a:cubicBezTo>
                      <a:pt x="16" y="102"/>
                      <a:pt x="0" y="237"/>
                      <a:pt x="52" y="356"/>
                    </a:cubicBezTo>
                    <a:cubicBezTo>
                      <a:pt x="281" y="879"/>
                      <a:pt x="853" y="1155"/>
                      <a:pt x="1282" y="1489"/>
                    </a:cubicBezTo>
                    <a:cubicBezTo>
                      <a:pt x="1777" y="1875"/>
                      <a:pt x="2232" y="2309"/>
                      <a:pt x="2647" y="2778"/>
                    </a:cubicBezTo>
                    <a:cubicBezTo>
                      <a:pt x="2695" y="2833"/>
                      <a:pt x="2750" y="2855"/>
                      <a:pt x="2804" y="2855"/>
                    </a:cubicBezTo>
                    <a:cubicBezTo>
                      <a:pt x="2979" y="2855"/>
                      <a:pt x="3138" y="2617"/>
                      <a:pt x="2984" y="2443"/>
                    </a:cubicBezTo>
                    <a:cubicBezTo>
                      <a:pt x="2579" y="1984"/>
                      <a:pt x="2135" y="1560"/>
                      <a:pt x="1655" y="1180"/>
                    </a:cubicBezTo>
                    <a:cubicBezTo>
                      <a:pt x="1428" y="1002"/>
                      <a:pt x="1192" y="836"/>
                      <a:pt x="957" y="666"/>
                    </a:cubicBezTo>
                    <a:cubicBezTo>
                      <a:pt x="752" y="518"/>
                      <a:pt x="566" y="351"/>
                      <a:pt x="464" y="116"/>
                    </a:cubicBezTo>
                    <a:cubicBezTo>
                      <a:pt x="429" y="38"/>
                      <a:pt x="343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5353075" y="3239225"/>
                <a:ext cx="73300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4240" extrusionOk="0">
                    <a:moveTo>
                      <a:pt x="2600" y="0"/>
                    </a:moveTo>
                    <a:cubicBezTo>
                      <a:pt x="2527" y="0"/>
                      <a:pt x="2454" y="32"/>
                      <a:pt x="2403" y="110"/>
                    </a:cubicBezTo>
                    <a:cubicBezTo>
                      <a:pt x="1968" y="767"/>
                      <a:pt x="1535" y="1426"/>
                      <a:pt x="1101" y="2083"/>
                    </a:cubicBezTo>
                    <a:cubicBezTo>
                      <a:pt x="709" y="2679"/>
                      <a:pt x="299" y="3270"/>
                      <a:pt x="63" y="3949"/>
                    </a:cubicBezTo>
                    <a:cubicBezTo>
                      <a:pt x="1" y="4124"/>
                      <a:pt x="144" y="4239"/>
                      <a:pt x="289" y="4239"/>
                    </a:cubicBezTo>
                    <a:cubicBezTo>
                      <a:pt x="385" y="4239"/>
                      <a:pt x="481" y="4190"/>
                      <a:pt x="521" y="4075"/>
                    </a:cubicBezTo>
                    <a:cubicBezTo>
                      <a:pt x="751" y="3415"/>
                      <a:pt x="1172" y="2840"/>
                      <a:pt x="1554" y="2260"/>
                    </a:cubicBezTo>
                    <a:cubicBezTo>
                      <a:pt x="1975" y="1623"/>
                      <a:pt x="2394" y="986"/>
                      <a:pt x="2813" y="349"/>
                    </a:cubicBezTo>
                    <a:cubicBezTo>
                      <a:pt x="2932" y="170"/>
                      <a:pt x="2767" y="0"/>
                      <a:pt x="2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27"/>
            <p:cNvGrpSpPr/>
            <p:nvPr/>
          </p:nvGrpSpPr>
          <p:grpSpPr>
            <a:xfrm>
              <a:off x="7688614" y="3190358"/>
              <a:ext cx="555743" cy="417461"/>
              <a:chOff x="7454820" y="2983914"/>
              <a:chExt cx="623310" cy="468216"/>
            </a:xfrm>
          </p:grpSpPr>
          <p:sp>
            <p:nvSpPr>
              <p:cNvPr id="274" name="Google Shape;274;p27"/>
              <p:cNvSpPr/>
              <p:nvPr/>
            </p:nvSpPr>
            <p:spPr>
              <a:xfrm rot="-8831614">
                <a:off x="7426393" y="3148745"/>
                <a:ext cx="632367" cy="81209"/>
              </a:xfrm>
              <a:custGeom>
                <a:avLst/>
                <a:gdLst/>
                <a:ahLst/>
                <a:cxnLst/>
                <a:rect l="l" t="t" r="r" b="b"/>
                <a:pathLst>
                  <a:path w="10380" h="1333" extrusionOk="0">
                    <a:moveTo>
                      <a:pt x="357" y="1"/>
                    </a:moveTo>
                    <a:cubicBezTo>
                      <a:pt x="167" y="1"/>
                      <a:pt x="0" y="240"/>
                      <a:pt x="179" y="401"/>
                    </a:cubicBezTo>
                    <a:cubicBezTo>
                      <a:pt x="956" y="1101"/>
                      <a:pt x="1930" y="1332"/>
                      <a:pt x="2926" y="1332"/>
                    </a:cubicBezTo>
                    <a:cubicBezTo>
                      <a:pt x="3548" y="1332"/>
                      <a:pt x="4178" y="1242"/>
                      <a:pt x="4775" y="1120"/>
                    </a:cubicBezTo>
                    <a:cubicBezTo>
                      <a:pt x="5765" y="918"/>
                      <a:pt x="6841" y="622"/>
                      <a:pt x="7880" y="622"/>
                    </a:cubicBezTo>
                    <a:cubicBezTo>
                      <a:pt x="8591" y="622"/>
                      <a:pt x="9285" y="760"/>
                      <a:pt x="9923" y="1163"/>
                    </a:cubicBezTo>
                    <a:cubicBezTo>
                      <a:pt x="9965" y="1189"/>
                      <a:pt x="10006" y="1200"/>
                      <a:pt x="10045" y="1200"/>
                    </a:cubicBezTo>
                    <a:cubicBezTo>
                      <a:pt x="10246" y="1200"/>
                      <a:pt x="10380" y="889"/>
                      <a:pt x="10163" y="751"/>
                    </a:cubicBezTo>
                    <a:lnTo>
                      <a:pt x="10163" y="751"/>
                    </a:lnTo>
                    <a:lnTo>
                      <a:pt x="10163" y="753"/>
                    </a:lnTo>
                    <a:cubicBezTo>
                      <a:pt x="9458" y="307"/>
                      <a:pt x="8681" y="154"/>
                      <a:pt x="7886" y="154"/>
                    </a:cubicBezTo>
                    <a:cubicBezTo>
                      <a:pt x="7028" y="154"/>
                      <a:pt x="6151" y="333"/>
                      <a:pt x="5325" y="515"/>
                    </a:cubicBezTo>
                    <a:cubicBezTo>
                      <a:pt x="4560" y="684"/>
                      <a:pt x="3706" y="865"/>
                      <a:pt x="2878" y="865"/>
                    </a:cubicBezTo>
                    <a:cubicBezTo>
                      <a:pt x="2018" y="865"/>
                      <a:pt x="1187" y="670"/>
                      <a:pt x="515" y="64"/>
                    </a:cubicBezTo>
                    <a:cubicBezTo>
                      <a:pt x="465" y="19"/>
                      <a:pt x="410" y="1"/>
                      <a:pt x="3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 rot="-8831614">
                <a:off x="7894253" y="3242906"/>
                <a:ext cx="145481" cy="184534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3029" extrusionOk="0">
                    <a:moveTo>
                      <a:pt x="2071" y="0"/>
                    </a:moveTo>
                    <a:cubicBezTo>
                      <a:pt x="2047" y="0"/>
                      <a:pt x="2022" y="4"/>
                      <a:pt x="1996" y="12"/>
                    </a:cubicBezTo>
                    <a:cubicBezTo>
                      <a:pt x="1640" y="123"/>
                      <a:pt x="1284" y="234"/>
                      <a:pt x="927" y="345"/>
                    </a:cubicBezTo>
                    <a:cubicBezTo>
                      <a:pt x="757" y="397"/>
                      <a:pt x="587" y="449"/>
                      <a:pt x="418" y="502"/>
                    </a:cubicBezTo>
                    <a:cubicBezTo>
                      <a:pt x="258" y="554"/>
                      <a:pt x="102" y="630"/>
                      <a:pt x="49" y="805"/>
                    </a:cubicBezTo>
                    <a:cubicBezTo>
                      <a:pt x="1" y="977"/>
                      <a:pt x="81" y="1144"/>
                      <a:pt x="135" y="1305"/>
                    </a:cubicBezTo>
                    <a:cubicBezTo>
                      <a:pt x="190" y="1473"/>
                      <a:pt x="240" y="1644"/>
                      <a:pt x="286" y="1814"/>
                    </a:cubicBezTo>
                    <a:cubicBezTo>
                      <a:pt x="376" y="2156"/>
                      <a:pt x="445" y="2504"/>
                      <a:pt x="496" y="2854"/>
                    </a:cubicBezTo>
                    <a:cubicBezTo>
                      <a:pt x="511" y="2961"/>
                      <a:pt x="628" y="3029"/>
                      <a:pt x="732" y="3029"/>
                    </a:cubicBezTo>
                    <a:cubicBezTo>
                      <a:pt x="751" y="3029"/>
                      <a:pt x="771" y="3026"/>
                      <a:pt x="789" y="3021"/>
                    </a:cubicBezTo>
                    <a:cubicBezTo>
                      <a:pt x="926" y="2983"/>
                      <a:pt x="973" y="2856"/>
                      <a:pt x="956" y="2728"/>
                    </a:cubicBezTo>
                    <a:lnTo>
                      <a:pt x="954" y="2728"/>
                    </a:lnTo>
                    <a:cubicBezTo>
                      <a:pt x="868" y="2126"/>
                      <a:pt x="707" y="1554"/>
                      <a:pt x="524" y="975"/>
                    </a:cubicBezTo>
                    <a:cubicBezTo>
                      <a:pt x="523" y="973"/>
                      <a:pt x="523" y="971"/>
                      <a:pt x="522" y="969"/>
                    </a:cubicBezTo>
                    <a:lnTo>
                      <a:pt x="522" y="969"/>
                    </a:lnTo>
                    <a:cubicBezTo>
                      <a:pt x="591" y="965"/>
                      <a:pt x="673" y="922"/>
                      <a:pt x="738" y="901"/>
                    </a:cubicBezTo>
                    <a:cubicBezTo>
                      <a:pt x="893" y="854"/>
                      <a:pt x="1046" y="805"/>
                      <a:pt x="1200" y="758"/>
                    </a:cubicBezTo>
                    <a:cubicBezTo>
                      <a:pt x="1508" y="662"/>
                      <a:pt x="1815" y="567"/>
                      <a:pt x="2122" y="471"/>
                    </a:cubicBezTo>
                    <a:cubicBezTo>
                      <a:pt x="2388" y="389"/>
                      <a:pt x="2308" y="0"/>
                      <a:pt x="2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27"/>
            <p:cNvGrpSpPr/>
            <p:nvPr/>
          </p:nvGrpSpPr>
          <p:grpSpPr>
            <a:xfrm>
              <a:off x="4639433" y="4729940"/>
              <a:ext cx="204371" cy="222222"/>
              <a:chOff x="5322275" y="3218950"/>
              <a:chExt cx="133375" cy="145025"/>
            </a:xfrm>
          </p:grpSpPr>
          <p:sp>
            <p:nvSpPr>
              <p:cNvPr id="277" name="Google Shape;277;p27"/>
              <p:cNvSpPr/>
              <p:nvPr/>
            </p:nvSpPr>
            <p:spPr>
              <a:xfrm>
                <a:off x="5377550" y="3218950"/>
                <a:ext cx="1960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784" h="5801" extrusionOk="0">
                    <a:moveTo>
                      <a:pt x="231" y="0"/>
                    </a:moveTo>
                    <a:cubicBezTo>
                      <a:pt x="112" y="0"/>
                      <a:pt x="0" y="76"/>
                      <a:pt x="14" y="229"/>
                    </a:cubicBezTo>
                    <a:cubicBezTo>
                      <a:pt x="176" y="2005"/>
                      <a:pt x="274" y="3786"/>
                      <a:pt x="305" y="5570"/>
                    </a:cubicBezTo>
                    <a:cubicBezTo>
                      <a:pt x="308" y="5724"/>
                      <a:pt x="428" y="5800"/>
                      <a:pt x="547" y="5800"/>
                    </a:cubicBezTo>
                    <a:cubicBezTo>
                      <a:pt x="666" y="5800"/>
                      <a:pt x="784" y="5724"/>
                      <a:pt x="781" y="5570"/>
                    </a:cubicBezTo>
                    <a:cubicBezTo>
                      <a:pt x="750" y="3786"/>
                      <a:pt x="652" y="2005"/>
                      <a:pt x="490" y="229"/>
                    </a:cubicBezTo>
                    <a:cubicBezTo>
                      <a:pt x="476" y="77"/>
                      <a:pt x="350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7"/>
              <p:cNvSpPr/>
              <p:nvPr/>
            </p:nvSpPr>
            <p:spPr>
              <a:xfrm>
                <a:off x="5322275" y="3263850"/>
                <a:ext cx="133375" cy="3592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1437" extrusionOk="0">
                    <a:moveTo>
                      <a:pt x="4982" y="0"/>
                    </a:moveTo>
                    <a:cubicBezTo>
                      <a:pt x="4965" y="0"/>
                      <a:pt x="4947" y="2"/>
                      <a:pt x="4928" y="6"/>
                    </a:cubicBezTo>
                    <a:cubicBezTo>
                      <a:pt x="3378" y="327"/>
                      <a:pt x="1829" y="650"/>
                      <a:pt x="281" y="972"/>
                    </a:cubicBezTo>
                    <a:cubicBezTo>
                      <a:pt x="0" y="1030"/>
                      <a:pt x="94" y="1436"/>
                      <a:pt x="353" y="1436"/>
                    </a:cubicBezTo>
                    <a:cubicBezTo>
                      <a:pt x="370" y="1436"/>
                      <a:pt x="388" y="1434"/>
                      <a:pt x="407" y="1431"/>
                    </a:cubicBezTo>
                    <a:cubicBezTo>
                      <a:pt x="1957" y="1109"/>
                      <a:pt x="3504" y="788"/>
                      <a:pt x="5054" y="464"/>
                    </a:cubicBezTo>
                    <a:cubicBezTo>
                      <a:pt x="5335" y="407"/>
                      <a:pt x="5241" y="0"/>
                      <a:pt x="49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5346200" y="3247025"/>
                <a:ext cx="7847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856" extrusionOk="0">
                    <a:moveTo>
                      <a:pt x="259" y="0"/>
                    </a:moveTo>
                    <a:cubicBezTo>
                      <a:pt x="216" y="0"/>
                      <a:pt x="172" y="10"/>
                      <a:pt x="137" y="31"/>
                    </a:cubicBezTo>
                    <a:cubicBezTo>
                      <a:pt x="16" y="102"/>
                      <a:pt x="0" y="237"/>
                      <a:pt x="52" y="356"/>
                    </a:cubicBezTo>
                    <a:cubicBezTo>
                      <a:pt x="281" y="879"/>
                      <a:pt x="853" y="1155"/>
                      <a:pt x="1282" y="1489"/>
                    </a:cubicBezTo>
                    <a:cubicBezTo>
                      <a:pt x="1777" y="1875"/>
                      <a:pt x="2232" y="2309"/>
                      <a:pt x="2647" y="2778"/>
                    </a:cubicBezTo>
                    <a:cubicBezTo>
                      <a:pt x="2695" y="2833"/>
                      <a:pt x="2750" y="2855"/>
                      <a:pt x="2804" y="2855"/>
                    </a:cubicBezTo>
                    <a:cubicBezTo>
                      <a:pt x="2979" y="2855"/>
                      <a:pt x="3138" y="2617"/>
                      <a:pt x="2984" y="2443"/>
                    </a:cubicBezTo>
                    <a:cubicBezTo>
                      <a:pt x="2579" y="1984"/>
                      <a:pt x="2135" y="1560"/>
                      <a:pt x="1655" y="1180"/>
                    </a:cubicBezTo>
                    <a:cubicBezTo>
                      <a:pt x="1428" y="1002"/>
                      <a:pt x="1192" y="836"/>
                      <a:pt x="957" y="666"/>
                    </a:cubicBezTo>
                    <a:cubicBezTo>
                      <a:pt x="752" y="518"/>
                      <a:pt x="566" y="351"/>
                      <a:pt x="464" y="116"/>
                    </a:cubicBezTo>
                    <a:cubicBezTo>
                      <a:pt x="429" y="38"/>
                      <a:pt x="343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5353075" y="3239225"/>
                <a:ext cx="73300" cy="10600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4240" extrusionOk="0">
                    <a:moveTo>
                      <a:pt x="2600" y="0"/>
                    </a:moveTo>
                    <a:cubicBezTo>
                      <a:pt x="2527" y="0"/>
                      <a:pt x="2454" y="32"/>
                      <a:pt x="2403" y="110"/>
                    </a:cubicBezTo>
                    <a:cubicBezTo>
                      <a:pt x="1968" y="767"/>
                      <a:pt x="1535" y="1426"/>
                      <a:pt x="1101" y="2083"/>
                    </a:cubicBezTo>
                    <a:cubicBezTo>
                      <a:pt x="709" y="2679"/>
                      <a:pt x="299" y="3270"/>
                      <a:pt x="63" y="3949"/>
                    </a:cubicBezTo>
                    <a:cubicBezTo>
                      <a:pt x="1" y="4124"/>
                      <a:pt x="144" y="4239"/>
                      <a:pt x="289" y="4239"/>
                    </a:cubicBezTo>
                    <a:cubicBezTo>
                      <a:pt x="385" y="4239"/>
                      <a:pt x="481" y="4190"/>
                      <a:pt x="521" y="4075"/>
                    </a:cubicBezTo>
                    <a:cubicBezTo>
                      <a:pt x="751" y="3415"/>
                      <a:pt x="1172" y="2840"/>
                      <a:pt x="1554" y="2260"/>
                    </a:cubicBezTo>
                    <a:cubicBezTo>
                      <a:pt x="1975" y="1623"/>
                      <a:pt x="2394" y="986"/>
                      <a:pt x="2813" y="349"/>
                    </a:cubicBezTo>
                    <a:cubicBezTo>
                      <a:pt x="2932" y="170"/>
                      <a:pt x="2767" y="0"/>
                      <a:pt x="2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" name="Google Shape;281;p27"/>
            <p:cNvSpPr/>
            <p:nvPr/>
          </p:nvSpPr>
          <p:spPr>
            <a:xfrm>
              <a:off x="43550" y="3477700"/>
              <a:ext cx="2056000" cy="1711775"/>
            </a:xfrm>
            <a:custGeom>
              <a:avLst/>
              <a:gdLst/>
              <a:ahLst/>
              <a:cxnLst/>
              <a:rect l="l" t="t" r="r" b="b"/>
              <a:pathLst>
                <a:path w="82240" h="68471" extrusionOk="0">
                  <a:moveTo>
                    <a:pt x="48079" y="0"/>
                  </a:moveTo>
                  <a:lnTo>
                    <a:pt x="0" y="67226"/>
                  </a:lnTo>
                  <a:lnTo>
                    <a:pt x="82240" y="6847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82" name="Google Shape;282;p27"/>
            <p:cNvSpPr/>
            <p:nvPr/>
          </p:nvSpPr>
          <p:spPr>
            <a:xfrm>
              <a:off x="5042975" y="3608025"/>
              <a:ext cx="1924150" cy="1569925"/>
            </a:xfrm>
            <a:custGeom>
              <a:avLst/>
              <a:gdLst/>
              <a:ahLst/>
              <a:cxnLst/>
              <a:rect l="l" t="t" r="r" b="b"/>
              <a:pathLst>
                <a:path w="76966" h="62797" extrusionOk="0">
                  <a:moveTo>
                    <a:pt x="13402" y="0"/>
                  </a:moveTo>
                  <a:lnTo>
                    <a:pt x="0" y="62797"/>
                  </a:lnTo>
                  <a:lnTo>
                    <a:pt x="76966" y="620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CAD83D-7838-F97D-AFA3-4C44A6A7FDB8}"/>
              </a:ext>
            </a:extLst>
          </p:cNvPr>
          <p:cNvSpPr txBox="1"/>
          <p:nvPr/>
        </p:nvSpPr>
        <p:spPr>
          <a:xfrm>
            <a:off x="7634942" y="4277298"/>
            <a:ext cx="16953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u="sng" dirty="0"/>
              <a:t>Team Members</a:t>
            </a:r>
          </a:p>
          <a:p>
            <a:pPr marL="342900" indent="-342900">
              <a:buAutoNum type="arabicPeriod"/>
            </a:pPr>
            <a:r>
              <a:rPr lang="en-US" sz="1300" dirty="0"/>
              <a:t>Ritik Kumar</a:t>
            </a:r>
            <a:endParaRPr lang="en-IN" sz="1300" dirty="0"/>
          </a:p>
          <a:p>
            <a:pPr marL="342900" indent="-342900">
              <a:buAutoNum type="arabicPeriod"/>
            </a:pPr>
            <a:r>
              <a:rPr lang="en-IN" sz="1300" dirty="0"/>
              <a:t>Harsh Prasad</a:t>
            </a:r>
          </a:p>
          <a:p>
            <a:pPr marL="342900" indent="-342900">
              <a:buAutoNum type="arabicPeriod"/>
            </a:pPr>
            <a:r>
              <a:rPr lang="en-IN" sz="1300" dirty="0"/>
              <a:t>Manas Raj</a:t>
            </a:r>
            <a:endParaRPr lang="en-US" sz="13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84008B-5E00-8689-58F7-CC37083F7F1D}"/>
              </a:ext>
            </a:extLst>
          </p:cNvPr>
          <p:cNvGrpSpPr/>
          <p:nvPr/>
        </p:nvGrpSpPr>
        <p:grpSpPr>
          <a:xfrm>
            <a:off x="6195342" y="1164943"/>
            <a:ext cx="1662742" cy="1579035"/>
            <a:chOff x="6410016" y="1248571"/>
            <a:chExt cx="1662742" cy="1579035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45C4F158-2E5D-7D34-0C51-2C19929077D7}"/>
                </a:ext>
              </a:extLst>
            </p:cNvPr>
            <p:cNvSpPr/>
            <p:nvPr/>
          </p:nvSpPr>
          <p:spPr>
            <a:xfrm>
              <a:off x="6410016" y="1248571"/>
              <a:ext cx="1662742" cy="1579035"/>
            </a:xfrm>
            <a:prstGeom prst="flowChartConnector">
              <a:avLst/>
            </a:prstGeom>
            <a:solidFill>
              <a:srgbClr val="11365E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8CD6D3C-BCEE-26EA-5000-19AEF616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635" t="19895" r="14095" b="14589"/>
            <a:stretch/>
          </p:blipFill>
          <p:spPr>
            <a:xfrm>
              <a:off x="6466584" y="1828800"/>
              <a:ext cx="1499879" cy="4344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E031F-F1E8-BCF0-CF1B-7C91A2B8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31" y="1027702"/>
            <a:ext cx="6258077" cy="3801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Google Shape;346;p31">
            <a:extLst>
              <a:ext uri="{FF2B5EF4-FFF2-40B4-BE49-F238E27FC236}">
                <a16:creationId xmlns:a16="http://schemas.microsoft.com/office/drawing/2014/main" id="{9CBEB2FB-221E-6D16-9D6D-677FCCA92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670" y="-403804"/>
            <a:ext cx="8572046" cy="13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>
                <a:latin typeface="Michroma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Underlying Model Architecture: CNN</a:t>
            </a:r>
          </a:p>
        </p:txBody>
      </p:sp>
    </p:spTree>
    <p:extLst>
      <p:ext uri="{BB962C8B-B14F-4D97-AF65-F5344CB8AC3E}">
        <p14:creationId xmlns:p14="http://schemas.microsoft.com/office/powerpoint/2010/main" val="32880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399FA-5327-B050-E67B-765E99F64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6;p31">
            <a:extLst>
              <a:ext uri="{FF2B5EF4-FFF2-40B4-BE49-F238E27FC236}">
                <a16:creationId xmlns:a16="http://schemas.microsoft.com/office/drawing/2014/main" id="{79E8ADA4-0484-4FF7-EAEF-2462929AE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782" y="-471951"/>
            <a:ext cx="7922729" cy="13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dirty="0">
                <a:latin typeface="Michroma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Underlying Model Architecture: CNN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5EE47-408D-F6B1-45E8-BAE5C66FB205}"/>
              </a:ext>
            </a:extLst>
          </p:cNvPr>
          <p:cNvSpPr txBox="1"/>
          <p:nvPr/>
        </p:nvSpPr>
        <p:spPr>
          <a:xfrm>
            <a:off x="687444" y="922447"/>
            <a:ext cx="845655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arta" panose="020B0604020202020204" charset="0"/>
                <a:cs typeface="Varta" panose="020B0604020202020204" charset="0"/>
              </a:rPr>
              <a:t>Input: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arta" panose="020B0604020202020204" charset="0"/>
                <a:cs typeface="Varta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128x128 image with 3 channels (RGB).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arta" panose="020B0604020202020204" charset="0"/>
              <a:cs typeface="Vart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arta" panose="020B0604020202020204" charset="0"/>
                <a:cs typeface="Varta" panose="020B0604020202020204" charset="0"/>
              </a:rPr>
              <a:t>Part 1: Convolutional Layers (Feature Extraction)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arta" panose="020B0604020202020204" charset="0"/>
              <a:cs typeface="Varta" panose="020B060402020202020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5 convolutional layers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 activation.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Downsampling via strided convolutions (reduces size from 128x128 to 5x5).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Captures spatial and feature hierarchies.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arta" panose="020B0604020202020204" charset="0"/>
              <a:cs typeface="Vart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arta" panose="020B0604020202020204" charset="0"/>
                <a:cs typeface="Varta" panose="020B0604020202020204" charset="0"/>
              </a:rPr>
              <a:t>Part 2: Fully Connected Layers (Modified for Regression)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arta" panose="020B0604020202020204" charset="0"/>
              <a:cs typeface="Varta" panose="020B060402020202020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Flatten Layer: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 Converts 2D feature maps into a 1D vector.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Dense Layers: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 Fully connected layers process extracted features.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Batch Normalization Layer: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 Stabilizes learning and improves convergence.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Output Layer: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 A single node with a linear activation function for continuous value prediction.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arta" panose="020B0604020202020204" charset="0"/>
              <a:cs typeface="Vart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arta" panose="020B0604020202020204" charset="0"/>
                <a:cs typeface="Varta" panose="020B0604020202020204" charset="0"/>
              </a:rPr>
              <a:t>Decoder (For Reconstruction in Autoencoder)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Varta" panose="020B0604020202020204" charset="0"/>
              <a:cs typeface="Varta" panose="020B060402020202020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arta" panose="020B0604020202020204" charset="0"/>
                <a:cs typeface="Varta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transposed convolutional layers.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Upsampling to restore image size (5x5 → 128x128).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Final layer 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Sigmoid activation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ta" panose="020B0604020202020204" charset="0"/>
                <a:cs typeface="Varta" panose="020B0604020202020204" charset="0"/>
              </a:rPr>
              <a:t> for pixel intensity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385553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/>
          <p:nvPr/>
        </p:nvSpPr>
        <p:spPr>
          <a:xfrm>
            <a:off x="5001050" y="3320439"/>
            <a:ext cx="617100" cy="6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5001050" y="2202551"/>
            <a:ext cx="617100" cy="6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5"/>
          <p:cNvSpPr txBox="1">
            <a:spLocks noGrp="1"/>
          </p:cNvSpPr>
          <p:nvPr>
            <p:ph type="title"/>
          </p:nvPr>
        </p:nvSpPr>
        <p:spPr>
          <a:xfrm>
            <a:off x="406136" y="329151"/>
            <a:ext cx="77037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>
                <a:latin typeface="Michroma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Advantages</a:t>
            </a:r>
            <a:endParaRPr sz="4600" dirty="0">
              <a:latin typeface="Michroma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70" name="Google Shape;470;p35"/>
          <p:cNvSpPr txBox="1">
            <a:spLocks noGrp="1"/>
          </p:cNvSpPr>
          <p:nvPr>
            <p:ph type="subTitle" idx="8"/>
          </p:nvPr>
        </p:nvSpPr>
        <p:spPr>
          <a:xfrm>
            <a:off x="5626671" y="2295900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Varta" panose="020B0604020202020204" charset="0"/>
                <a:ea typeface="Microsoft Sans Serif" panose="020B0604020202020204" pitchFamily="34" charset="0"/>
                <a:cs typeface="Varta" panose="020B0604020202020204" charset="0"/>
              </a:rPr>
              <a:t>Improved OCR and AI Processing</a:t>
            </a:r>
            <a:endParaRPr sz="1800" dirty="0">
              <a:latin typeface="Varta" panose="020B0604020202020204" charset="0"/>
              <a:ea typeface="Microsoft Sans Serif" panose="020B0604020202020204" pitchFamily="34" charset="0"/>
              <a:cs typeface="Varta" panose="020B0604020202020204" charset="0"/>
            </a:endParaRPr>
          </a:p>
        </p:txBody>
      </p:sp>
      <p:sp>
        <p:nvSpPr>
          <p:cNvPr id="472" name="Google Shape;472;p35"/>
          <p:cNvSpPr txBox="1">
            <a:spLocks noGrp="1"/>
          </p:cNvSpPr>
          <p:nvPr>
            <p:ph type="subTitle" idx="13"/>
          </p:nvPr>
        </p:nvSpPr>
        <p:spPr>
          <a:xfrm>
            <a:off x="5626671" y="3438389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Varta" panose="020B0604020202020204" charset="0"/>
                <a:ea typeface="Microsoft Sans Serif" panose="020B0604020202020204" pitchFamily="34" charset="0"/>
                <a:cs typeface="Varta" panose="020B0604020202020204" charset="0"/>
              </a:rPr>
              <a:t>Restoration of old and damaged photos</a:t>
            </a:r>
            <a:endParaRPr sz="1800" dirty="0">
              <a:latin typeface="Varta" panose="020B0604020202020204" charset="0"/>
              <a:ea typeface="Microsoft Sans Serif" panose="020B0604020202020204" pitchFamily="34" charset="0"/>
              <a:cs typeface="Varta" panose="020B0604020202020204" charset="0"/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834850" y="3800816"/>
            <a:ext cx="617100" cy="6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834850" y="2682929"/>
            <a:ext cx="617100" cy="61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/>
          <p:cNvSpPr txBox="1">
            <a:spLocks noGrp="1"/>
          </p:cNvSpPr>
          <p:nvPr>
            <p:ph type="subTitle" idx="4"/>
          </p:nvPr>
        </p:nvSpPr>
        <p:spPr>
          <a:xfrm>
            <a:off x="1454004" y="2693085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Varta" panose="020B0604020202020204" charset="0"/>
                <a:ea typeface="Microsoft Sans Serif" panose="020B0604020202020204" pitchFamily="34" charset="0"/>
                <a:cs typeface="Varta" panose="020B0604020202020204" charset="0"/>
              </a:rPr>
              <a:t>Security and Forensics</a:t>
            </a:r>
            <a:endParaRPr sz="1800" dirty="0">
              <a:latin typeface="Varta" panose="020B0604020202020204" charset="0"/>
              <a:ea typeface="Microsoft Sans Serif" panose="020B0604020202020204" pitchFamily="34" charset="0"/>
              <a:cs typeface="Varta" panose="020B0604020202020204" charset="0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834850" y="1565041"/>
            <a:ext cx="617100" cy="61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2"/>
          </p:nvPr>
        </p:nvSpPr>
        <p:spPr>
          <a:xfrm>
            <a:off x="1441245" y="1565041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Varta" panose="020B0604020202020204" charset="0"/>
                <a:ea typeface="Microsoft Sans Serif" panose="020B0604020202020204" pitchFamily="34" charset="0"/>
                <a:cs typeface="Varta" panose="020B0604020202020204" charset="0"/>
              </a:rPr>
              <a:t>Enhanced Image Clarity</a:t>
            </a:r>
            <a:endParaRPr sz="1800" dirty="0">
              <a:latin typeface="Varta" panose="020B0604020202020204" charset="0"/>
              <a:ea typeface="Microsoft Sans Serif" panose="020B0604020202020204" pitchFamily="34" charset="0"/>
              <a:cs typeface="Varta" panose="020B0604020202020204" charset="0"/>
            </a:endParaRPr>
          </a:p>
        </p:txBody>
      </p:sp>
      <p:sp>
        <p:nvSpPr>
          <p:cNvPr id="516" name="Google Shape;516;p35"/>
          <p:cNvSpPr txBox="1">
            <a:spLocks noGrp="1"/>
          </p:cNvSpPr>
          <p:nvPr>
            <p:ph type="subTitle" idx="6"/>
          </p:nvPr>
        </p:nvSpPr>
        <p:spPr>
          <a:xfrm>
            <a:off x="1444000" y="3833516"/>
            <a:ext cx="27129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Varta" panose="020B0604020202020204" charset="0"/>
                <a:ea typeface="Microsoft Sans Serif" panose="020B0604020202020204" pitchFamily="34" charset="0"/>
                <a:cs typeface="Varta" panose="020B0604020202020204" charset="0"/>
              </a:rPr>
              <a:t>Medical Imaging Benefits</a:t>
            </a:r>
            <a:endParaRPr sz="1800" dirty="0">
              <a:latin typeface="Varta" panose="020B0604020202020204" charset="0"/>
              <a:ea typeface="Microsoft Sans Serif" panose="020B0604020202020204" pitchFamily="34" charset="0"/>
              <a:cs typeface="Varta" panose="020B0604020202020204" charset="0"/>
            </a:endParaRPr>
          </a:p>
        </p:txBody>
      </p:sp>
      <p:grpSp>
        <p:nvGrpSpPr>
          <p:cNvPr id="517" name="Google Shape;517;p35"/>
          <p:cNvGrpSpPr/>
          <p:nvPr/>
        </p:nvGrpSpPr>
        <p:grpSpPr>
          <a:xfrm rot="-750135" flipH="1">
            <a:off x="7303467" y="409736"/>
            <a:ext cx="586156" cy="171035"/>
            <a:chOff x="5160975" y="3975350"/>
            <a:chExt cx="294750" cy="86000"/>
          </a:xfrm>
        </p:grpSpPr>
        <p:sp>
          <p:nvSpPr>
            <p:cNvPr id="518" name="Google Shape;518;p35"/>
            <p:cNvSpPr/>
            <p:nvPr/>
          </p:nvSpPr>
          <p:spPr>
            <a:xfrm>
              <a:off x="5160975" y="3975350"/>
              <a:ext cx="294750" cy="86000"/>
            </a:xfrm>
            <a:custGeom>
              <a:avLst/>
              <a:gdLst/>
              <a:ahLst/>
              <a:cxnLst/>
              <a:rect l="l" t="t" r="r" b="b"/>
              <a:pathLst>
                <a:path w="11790" h="3440" extrusionOk="0">
                  <a:moveTo>
                    <a:pt x="6649" y="1142"/>
                  </a:moveTo>
                  <a:cubicBezTo>
                    <a:pt x="6659" y="1148"/>
                    <a:pt x="6669" y="1154"/>
                    <a:pt x="6679" y="1160"/>
                  </a:cubicBezTo>
                  <a:cubicBezTo>
                    <a:pt x="7051" y="1385"/>
                    <a:pt x="7395" y="1802"/>
                    <a:pt x="7319" y="2265"/>
                  </a:cubicBezTo>
                  <a:cubicBezTo>
                    <a:pt x="7287" y="2468"/>
                    <a:pt x="7170" y="2589"/>
                    <a:pt x="7020" y="2589"/>
                  </a:cubicBezTo>
                  <a:cubicBezTo>
                    <a:pt x="6944" y="2589"/>
                    <a:pt x="6860" y="2558"/>
                    <a:pt x="6774" y="2489"/>
                  </a:cubicBezTo>
                  <a:cubicBezTo>
                    <a:pt x="6579" y="2331"/>
                    <a:pt x="6489" y="2066"/>
                    <a:pt x="6481" y="1824"/>
                  </a:cubicBezTo>
                  <a:cubicBezTo>
                    <a:pt x="6472" y="1554"/>
                    <a:pt x="6535" y="1328"/>
                    <a:pt x="6649" y="1142"/>
                  </a:cubicBezTo>
                  <a:close/>
                  <a:moveTo>
                    <a:pt x="8049" y="1"/>
                  </a:moveTo>
                  <a:cubicBezTo>
                    <a:pt x="7472" y="1"/>
                    <a:pt x="6901" y="182"/>
                    <a:pt x="6509" y="564"/>
                  </a:cubicBezTo>
                  <a:lnTo>
                    <a:pt x="6509" y="564"/>
                  </a:lnTo>
                  <a:cubicBezTo>
                    <a:pt x="6211" y="455"/>
                    <a:pt x="5894" y="399"/>
                    <a:pt x="5597" y="399"/>
                  </a:cubicBezTo>
                  <a:cubicBezTo>
                    <a:pt x="5528" y="399"/>
                    <a:pt x="5460" y="402"/>
                    <a:pt x="5393" y="408"/>
                  </a:cubicBezTo>
                  <a:cubicBezTo>
                    <a:pt x="4550" y="487"/>
                    <a:pt x="3795" y="870"/>
                    <a:pt x="3024" y="1188"/>
                  </a:cubicBezTo>
                  <a:cubicBezTo>
                    <a:pt x="2501" y="1404"/>
                    <a:pt x="1909" y="1605"/>
                    <a:pt x="1330" y="1605"/>
                  </a:cubicBezTo>
                  <a:cubicBezTo>
                    <a:pt x="1042" y="1605"/>
                    <a:pt x="757" y="1556"/>
                    <a:pt x="485" y="1434"/>
                  </a:cubicBezTo>
                  <a:cubicBezTo>
                    <a:pt x="449" y="1419"/>
                    <a:pt x="414" y="1412"/>
                    <a:pt x="381" y="1412"/>
                  </a:cubicBezTo>
                  <a:cubicBezTo>
                    <a:pt x="154" y="1412"/>
                    <a:pt x="0" y="1737"/>
                    <a:pt x="244" y="1846"/>
                  </a:cubicBezTo>
                  <a:cubicBezTo>
                    <a:pt x="601" y="2005"/>
                    <a:pt x="963" y="2070"/>
                    <a:pt x="1324" y="2070"/>
                  </a:cubicBezTo>
                  <a:cubicBezTo>
                    <a:pt x="2085" y="2070"/>
                    <a:pt x="2843" y="1781"/>
                    <a:pt x="3555" y="1475"/>
                  </a:cubicBezTo>
                  <a:cubicBezTo>
                    <a:pt x="4204" y="1197"/>
                    <a:pt x="4931" y="879"/>
                    <a:pt x="5641" y="879"/>
                  </a:cubicBezTo>
                  <a:cubicBezTo>
                    <a:pt x="5834" y="879"/>
                    <a:pt x="6025" y="903"/>
                    <a:pt x="6213" y="956"/>
                  </a:cubicBezTo>
                  <a:lnTo>
                    <a:pt x="6213" y="956"/>
                  </a:lnTo>
                  <a:cubicBezTo>
                    <a:pt x="6131" y="1110"/>
                    <a:pt x="6070" y="1283"/>
                    <a:pt x="6035" y="1475"/>
                  </a:cubicBezTo>
                  <a:cubicBezTo>
                    <a:pt x="5935" y="2024"/>
                    <a:pt x="6107" y="2662"/>
                    <a:pt x="6616" y="2957"/>
                  </a:cubicBezTo>
                  <a:cubicBezTo>
                    <a:pt x="6754" y="3037"/>
                    <a:pt x="6891" y="3073"/>
                    <a:pt x="7019" y="3073"/>
                  </a:cubicBezTo>
                  <a:cubicBezTo>
                    <a:pt x="7437" y="3073"/>
                    <a:pt x="7772" y="2696"/>
                    <a:pt x="7802" y="2227"/>
                  </a:cubicBezTo>
                  <a:cubicBezTo>
                    <a:pt x="7844" y="1591"/>
                    <a:pt x="7483" y="1102"/>
                    <a:pt x="6980" y="791"/>
                  </a:cubicBezTo>
                  <a:lnTo>
                    <a:pt x="6980" y="791"/>
                  </a:lnTo>
                  <a:cubicBezTo>
                    <a:pt x="7278" y="578"/>
                    <a:pt x="7675" y="476"/>
                    <a:pt x="8068" y="476"/>
                  </a:cubicBezTo>
                  <a:cubicBezTo>
                    <a:pt x="8296" y="476"/>
                    <a:pt x="8524" y="510"/>
                    <a:pt x="8730" y="577"/>
                  </a:cubicBezTo>
                  <a:cubicBezTo>
                    <a:pt x="9354" y="779"/>
                    <a:pt x="9884" y="1207"/>
                    <a:pt x="10344" y="1661"/>
                  </a:cubicBezTo>
                  <a:cubicBezTo>
                    <a:pt x="10800" y="2111"/>
                    <a:pt x="11194" y="2621"/>
                    <a:pt x="11299" y="3268"/>
                  </a:cubicBezTo>
                  <a:cubicBezTo>
                    <a:pt x="11320" y="3388"/>
                    <a:pt x="11405" y="3439"/>
                    <a:pt x="11496" y="3439"/>
                  </a:cubicBezTo>
                  <a:cubicBezTo>
                    <a:pt x="11635" y="3439"/>
                    <a:pt x="11789" y="3321"/>
                    <a:pt x="11760" y="3141"/>
                  </a:cubicBezTo>
                  <a:cubicBezTo>
                    <a:pt x="11646" y="2451"/>
                    <a:pt x="11224" y="1873"/>
                    <a:pt x="10741" y="1385"/>
                  </a:cubicBezTo>
                  <a:cubicBezTo>
                    <a:pt x="10256" y="895"/>
                    <a:pt x="9704" y="451"/>
                    <a:pt x="9060" y="192"/>
                  </a:cubicBezTo>
                  <a:cubicBezTo>
                    <a:pt x="8745" y="66"/>
                    <a:pt x="8396" y="1"/>
                    <a:pt x="8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161275" y="3982725"/>
              <a:ext cx="41700" cy="71800"/>
            </a:xfrm>
            <a:custGeom>
              <a:avLst/>
              <a:gdLst/>
              <a:ahLst/>
              <a:cxnLst/>
              <a:rect l="l" t="t" r="r" b="b"/>
              <a:pathLst>
                <a:path w="1668" h="2872" extrusionOk="0">
                  <a:moveTo>
                    <a:pt x="1408" y="0"/>
                  </a:moveTo>
                  <a:cubicBezTo>
                    <a:pt x="1346" y="0"/>
                    <a:pt x="1283" y="25"/>
                    <a:pt x="1231" y="68"/>
                  </a:cubicBezTo>
                  <a:cubicBezTo>
                    <a:pt x="1006" y="254"/>
                    <a:pt x="782" y="440"/>
                    <a:pt x="556" y="627"/>
                  </a:cubicBezTo>
                  <a:cubicBezTo>
                    <a:pt x="363" y="786"/>
                    <a:pt x="120" y="949"/>
                    <a:pt x="63" y="1212"/>
                  </a:cubicBezTo>
                  <a:cubicBezTo>
                    <a:pt x="0" y="1502"/>
                    <a:pt x="175" y="1779"/>
                    <a:pt x="307" y="2025"/>
                  </a:cubicBezTo>
                  <a:cubicBezTo>
                    <a:pt x="443" y="2279"/>
                    <a:pt x="591" y="2525"/>
                    <a:pt x="752" y="2763"/>
                  </a:cubicBezTo>
                  <a:cubicBezTo>
                    <a:pt x="803" y="2840"/>
                    <a:pt x="877" y="2871"/>
                    <a:pt x="950" y="2871"/>
                  </a:cubicBezTo>
                  <a:cubicBezTo>
                    <a:pt x="1118" y="2871"/>
                    <a:pt x="1283" y="2702"/>
                    <a:pt x="1163" y="2523"/>
                  </a:cubicBezTo>
                  <a:cubicBezTo>
                    <a:pt x="1028" y="2322"/>
                    <a:pt x="900" y="2113"/>
                    <a:pt x="782" y="1901"/>
                  </a:cubicBezTo>
                  <a:cubicBezTo>
                    <a:pt x="723" y="1798"/>
                    <a:pt x="668" y="1694"/>
                    <a:pt x="616" y="1589"/>
                  </a:cubicBezTo>
                  <a:cubicBezTo>
                    <a:pt x="577" y="1510"/>
                    <a:pt x="500" y="1393"/>
                    <a:pt x="530" y="1303"/>
                  </a:cubicBezTo>
                  <a:cubicBezTo>
                    <a:pt x="553" y="1234"/>
                    <a:pt x="634" y="1179"/>
                    <a:pt x="687" y="1133"/>
                  </a:cubicBezTo>
                  <a:cubicBezTo>
                    <a:pt x="779" y="1056"/>
                    <a:pt x="872" y="980"/>
                    <a:pt x="963" y="904"/>
                  </a:cubicBezTo>
                  <a:cubicBezTo>
                    <a:pt x="1165" y="737"/>
                    <a:pt x="1367" y="570"/>
                    <a:pt x="1568" y="403"/>
                  </a:cubicBezTo>
                  <a:cubicBezTo>
                    <a:pt x="1668" y="321"/>
                    <a:pt x="1653" y="153"/>
                    <a:pt x="1568" y="68"/>
                  </a:cubicBezTo>
                  <a:cubicBezTo>
                    <a:pt x="1522" y="21"/>
                    <a:pt x="1465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2953209-54AD-044B-05D3-899FAD6B0EF0}"/>
              </a:ext>
            </a:extLst>
          </p:cNvPr>
          <p:cNvSpPr txBox="1"/>
          <p:nvPr/>
        </p:nvSpPr>
        <p:spPr>
          <a:xfrm>
            <a:off x="941579" y="1615991"/>
            <a:ext cx="50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B2274-D1F1-7E22-1F9E-E6D82ABE649F}"/>
              </a:ext>
            </a:extLst>
          </p:cNvPr>
          <p:cNvSpPr txBox="1"/>
          <p:nvPr/>
        </p:nvSpPr>
        <p:spPr>
          <a:xfrm>
            <a:off x="941578" y="2739284"/>
            <a:ext cx="50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561A4-E9CB-769A-C4B8-61B3CF513771}"/>
              </a:ext>
            </a:extLst>
          </p:cNvPr>
          <p:cNvSpPr txBox="1"/>
          <p:nvPr/>
        </p:nvSpPr>
        <p:spPr>
          <a:xfrm>
            <a:off x="939576" y="3807433"/>
            <a:ext cx="50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F12EE-7E70-0F87-F2F9-63E8289843A0}"/>
              </a:ext>
            </a:extLst>
          </p:cNvPr>
          <p:cNvSpPr txBox="1"/>
          <p:nvPr/>
        </p:nvSpPr>
        <p:spPr>
          <a:xfrm>
            <a:off x="5125002" y="2231031"/>
            <a:ext cx="50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36A24-7347-5718-3593-6BE791B6761D}"/>
              </a:ext>
            </a:extLst>
          </p:cNvPr>
          <p:cNvSpPr txBox="1"/>
          <p:nvPr/>
        </p:nvSpPr>
        <p:spPr>
          <a:xfrm>
            <a:off x="5114679" y="3358157"/>
            <a:ext cx="50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>
            <a:spLocks noGrp="1"/>
          </p:cNvSpPr>
          <p:nvPr>
            <p:ph type="body" idx="1"/>
          </p:nvPr>
        </p:nvSpPr>
        <p:spPr>
          <a:xfrm>
            <a:off x="586482" y="1261662"/>
            <a:ext cx="7707900" cy="31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rgbClr val="FC4373"/>
                </a:solidFill>
              </a:rPr>
              <a:t>Understands Image Details: </a:t>
            </a:r>
            <a:r>
              <a:rPr lang="en-US" dirty="0"/>
              <a:t>CNNs can recognize edges, textures, and patterns, which helps in sharpening blurry images.</a:t>
            </a:r>
          </a:p>
          <a:p>
            <a:endParaRPr lang="en-US" dirty="0"/>
          </a:p>
          <a:p>
            <a:r>
              <a:rPr lang="en-US" b="1" dirty="0">
                <a:solidFill>
                  <a:srgbClr val="FC4373"/>
                </a:solidFill>
              </a:rPr>
              <a:t>Works Anywhere in the Image: </a:t>
            </a:r>
            <a:r>
              <a:rPr lang="en-US" dirty="0"/>
              <a:t>Since CNNs use shared filters, they can detect blur no matter where it appears.</a:t>
            </a:r>
          </a:p>
          <a:p>
            <a:endParaRPr lang="en-US" dirty="0"/>
          </a:p>
          <a:p>
            <a:r>
              <a:rPr lang="en-US" b="1" dirty="0">
                <a:solidFill>
                  <a:srgbClr val="FC4373"/>
                </a:solidFill>
              </a:rPr>
              <a:t>Focuses on Small Areas: </a:t>
            </a:r>
            <a:r>
              <a:rPr lang="en-US" dirty="0"/>
              <a:t>CNNs analyze small parts of an image, making them great for spotting and fixing blurry regions.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FC4373"/>
                </a:solidFill>
              </a:rPr>
              <a:t>Learns Automatically</a:t>
            </a:r>
            <a:r>
              <a:rPr lang="en-US" dirty="0">
                <a:solidFill>
                  <a:srgbClr val="FC4373"/>
                </a:solidFill>
              </a:rPr>
              <a:t>: </a:t>
            </a:r>
            <a:r>
              <a:rPr lang="en-US" dirty="0"/>
              <a:t>The model learns directly from blurry and sharp image pairs, without needing manually created features.</a:t>
            </a:r>
          </a:p>
          <a:p>
            <a:endParaRPr lang="en-US" dirty="0"/>
          </a:p>
          <a:p>
            <a:r>
              <a:rPr lang="en-US" b="1" dirty="0">
                <a:solidFill>
                  <a:srgbClr val="FC4373"/>
                </a:solidFill>
              </a:rPr>
              <a:t>Fixes Different Types of Blur: </a:t>
            </a:r>
            <a:r>
              <a:rPr lang="en-US" dirty="0"/>
              <a:t>CNNs can correct various blurs like Motion blur and Gaussian blur without needing separate models.</a:t>
            </a:r>
          </a:p>
        </p:txBody>
      </p:sp>
      <p:sp>
        <p:nvSpPr>
          <p:cNvPr id="704" name="Google Shape;704;p43"/>
          <p:cNvSpPr txBox="1">
            <a:spLocks noGrp="1"/>
          </p:cNvSpPr>
          <p:nvPr>
            <p:ph type="title"/>
          </p:nvPr>
        </p:nvSpPr>
        <p:spPr>
          <a:xfrm>
            <a:off x="360087" y="302635"/>
            <a:ext cx="77037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Michroma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Why CNN?</a:t>
            </a:r>
            <a:endParaRPr sz="4000" dirty="0">
              <a:latin typeface="Michroma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705" name="Google Shape;705;p43"/>
          <p:cNvGrpSpPr/>
          <p:nvPr/>
        </p:nvGrpSpPr>
        <p:grpSpPr>
          <a:xfrm rot="-10049865">
            <a:off x="6816595" y="514462"/>
            <a:ext cx="586156" cy="171035"/>
            <a:chOff x="5160975" y="3975350"/>
            <a:chExt cx="294750" cy="86000"/>
          </a:xfrm>
        </p:grpSpPr>
        <p:sp>
          <p:nvSpPr>
            <p:cNvPr id="706" name="Google Shape;706;p43"/>
            <p:cNvSpPr/>
            <p:nvPr/>
          </p:nvSpPr>
          <p:spPr>
            <a:xfrm>
              <a:off x="5160975" y="3975350"/>
              <a:ext cx="294750" cy="86000"/>
            </a:xfrm>
            <a:custGeom>
              <a:avLst/>
              <a:gdLst/>
              <a:ahLst/>
              <a:cxnLst/>
              <a:rect l="l" t="t" r="r" b="b"/>
              <a:pathLst>
                <a:path w="11790" h="3440" extrusionOk="0">
                  <a:moveTo>
                    <a:pt x="6649" y="1142"/>
                  </a:moveTo>
                  <a:cubicBezTo>
                    <a:pt x="6659" y="1148"/>
                    <a:pt x="6669" y="1154"/>
                    <a:pt x="6679" y="1160"/>
                  </a:cubicBezTo>
                  <a:cubicBezTo>
                    <a:pt x="7051" y="1385"/>
                    <a:pt x="7395" y="1802"/>
                    <a:pt x="7319" y="2265"/>
                  </a:cubicBezTo>
                  <a:cubicBezTo>
                    <a:pt x="7287" y="2468"/>
                    <a:pt x="7170" y="2589"/>
                    <a:pt x="7020" y="2589"/>
                  </a:cubicBezTo>
                  <a:cubicBezTo>
                    <a:pt x="6944" y="2589"/>
                    <a:pt x="6860" y="2558"/>
                    <a:pt x="6774" y="2489"/>
                  </a:cubicBezTo>
                  <a:cubicBezTo>
                    <a:pt x="6579" y="2331"/>
                    <a:pt x="6489" y="2066"/>
                    <a:pt x="6481" y="1824"/>
                  </a:cubicBezTo>
                  <a:cubicBezTo>
                    <a:pt x="6472" y="1554"/>
                    <a:pt x="6535" y="1328"/>
                    <a:pt x="6649" y="1142"/>
                  </a:cubicBezTo>
                  <a:close/>
                  <a:moveTo>
                    <a:pt x="8049" y="1"/>
                  </a:moveTo>
                  <a:cubicBezTo>
                    <a:pt x="7472" y="1"/>
                    <a:pt x="6901" y="182"/>
                    <a:pt x="6509" y="564"/>
                  </a:cubicBezTo>
                  <a:lnTo>
                    <a:pt x="6509" y="564"/>
                  </a:lnTo>
                  <a:cubicBezTo>
                    <a:pt x="6211" y="455"/>
                    <a:pt x="5894" y="399"/>
                    <a:pt x="5597" y="399"/>
                  </a:cubicBezTo>
                  <a:cubicBezTo>
                    <a:pt x="5528" y="399"/>
                    <a:pt x="5460" y="402"/>
                    <a:pt x="5393" y="408"/>
                  </a:cubicBezTo>
                  <a:cubicBezTo>
                    <a:pt x="4550" y="487"/>
                    <a:pt x="3795" y="870"/>
                    <a:pt x="3024" y="1188"/>
                  </a:cubicBezTo>
                  <a:cubicBezTo>
                    <a:pt x="2501" y="1404"/>
                    <a:pt x="1909" y="1605"/>
                    <a:pt x="1330" y="1605"/>
                  </a:cubicBezTo>
                  <a:cubicBezTo>
                    <a:pt x="1042" y="1605"/>
                    <a:pt x="757" y="1556"/>
                    <a:pt x="485" y="1434"/>
                  </a:cubicBezTo>
                  <a:cubicBezTo>
                    <a:pt x="449" y="1419"/>
                    <a:pt x="414" y="1412"/>
                    <a:pt x="381" y="1412"/>
                  </a:cubicBezTo>
                  <a:cubicBezTo>
                    <a:pt x="154" y="1412"/>
                    <a:pt x="0" y="1737"/>
                    <a:pt x="244" y="1846"/>
                  </a:cubicBezTo>
                  <a:cubicBezTo>
                    <a:pt x="601" y="2005"/>
                    <a:pt x="963" y="2070"/>
                    <a:pt x="1324" y="2070"/>
                  </a:cubicBezTo>
                  <a:cubicBezTo>
                    <a:pt x="2085" y="2070"/>
                    <a:pt x="2843" y="1781"/>
                    <a:pt x="3555" y="1475"/>
                  </a:cubicBezTo>
                  <a:cubicBezTo>
                    <a:pt x="4204" y="1197"/>
                    <a:pt x="4931" y="879"/>
                    <a:pt x="5641" y="879"/>
                  </a:cubicBezTo>
                  <a:cubicBezTo>
                    <a:pt x="5834" y="879"/>
                    <a:pt x="6025" y="903"/>
                    <a:pt x="6213" y="956"/>
                  </a:cubicBezTo>
                  <a:lnTo>
                    <a:pt x="6213" y="956"/>
                  </a:lnTo>
                  <a:cubicBezTo>
                    <a:pt x="6131" y="1110"/>
                    <a:pt x="6070" y="1283"/>
                    <a:pt x="6035" y="1475"/>
                  </a:cubicBezTo>
                  <a:cubicBezTo>
                    <a:pt x="5935" y="2024"/>
                    <a:pt x="6107" y="2662"/>
                    <a:pt x="6616" y="2957"/>
                  </a:cubicBezTo>
                  <a:cubicBezTo>
                    <a:pt x="6754" y="3037"/>
                    <a:pt x="6891" y="3073"/>
                    <a:pt x="7019" y="3073"/>
                  </a:cubicBezTo>
                  <a:cubicBezTo>
                    <a:pt x="7437" y="3073"/>
                    <a:pt x="7772" y="2696"/>
                    <a:pt x="7802" y="2227"/>
                  </a:cubicBezTo>
                  <a:cubicBezTo>
                    <a:pt x="7844" y="1591"/>
                    <a:pt x="7483" y="1102"/>
                    <a:pt x="6980" y="791"/>
                  </a:cubicBezTo>
                  <a:lnTo>
                    <a:pt x="6980" y="791"/>
                  </a:lnTo>
                  <a:cubicBezTo>
                    <a:pt x="7278" y="578"/>
                    <a:pt x="7675" y="476"/>
                    <a:pt x="8068" y="476"/>
                  </a:cubicBezTo>
                  <a:cubicBezTo>
                    <a:pt x="8296" y="476"/>
                    <a:pt x="8524" y="510"/>
                    <a:pt x="8730" y="577"/>
                  </a:cubicBezTo>
                  <a:cubicBezTo>
                    <a:pt x="9354" y="779"/>
                    <a:pt x="9884" y="1207"/>
                    <a:pt x="10344" y="1661"/>
                  </a:cubicBezTo>
                  <a:cubicBezTo>
                    <a:pt x="10800" y="2111"/>
                    <a:pt x="11194" y="2621"/>
                    <a:pt x="11299" y="3268"/>
                  </a:cubicBezTo>
                  <a:cubicBezTo>
                    <a:pt x="11320" y="3388"/>
                    <a:pt x="11405" y="3439"/>
                    <a:pt x="11496" y="3439"/>
                  </a:cubicBezTo>
                  <a:cubicBezTo>
                    <a:pt x="11635" y="3439"/>
                    <a:pt x="11789" y="3321"/>
                    <a:pt x="11760" y="3141"/>
                  </a:cubicBezTo>
                  <a:cubicBezTo>
                    <a:pt x="11646" y="2451"/>
                    <a:pt x="11224" y="1873"/>
                    <a:pt x="10741" y="1385"/>
                  </a:cubicBezTo>
                  <a:cubicBezTo>
                    <a:pt x="10256" y="895"/>
                    <a:pt x="9704" y="451"/>
                    <a:pt x="9060" y="192"/>
                  </a:cubicBezTo>
                  <a:cubicBezTo>
                    <a:pt x="8745" y="66"/>
                    <a:pt x="8396" y="1"/>
                    <a:pt x="8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161275" y="3982725"/>
              <a:ext cx="41700" cy="71800"/>
            </a:xfrm>
            <a:custGeom>
              <a:avLst/>
              <a:gdLst/>
              <a:ahLst/>
              <a:cxnLst/>
              <a:rect l="l" t="t" r="r" b="b"/>
              <a:pathLst>
                <a:path w="1668" h="2872" extrusionOk="0">
                  <a:moveTo>
                    <a:pt x="1408" y="0"/>
                  </a:moveTo>
                  <a:cubicBezTo>
                    <a:pt x="1346" y="0"/>
                    <a:pt x="1283" y="25"/>
                    <a:pt x="1231" y="68"/>
                  </a:cubicBezTo>
                  <a:cubicBezTo>
                    <a:pt x="1006" y="254"/>
                    <a:pt x="782" y="440"/>
                    <a:pt x="556" y="627"/>
                  </a:cubicBezTo>
                  <a:cubicBezTo>
                    <a:pt x="363" y="786"/>
                    <a:pt x="120" y="949"/>
                    <a:pt x="63" y="1212"/>
                  </a:cubicBezTo>
                  <a:cubicBezTo>
                    <a:pt x="0" y="1502"/>
                    <a:pt x="175" y="1779"/>
                    <a:pt x="307" y="2025"/>
                  </a:cubicBezTo>
                  <a:cubicBezTo>
                    <a:pt x="443" y="2279"/>
                    <a:pt x="591" y="2525"/>
                    <a:pt x="752" y="2763"/>
                  </a:cubicBezTo>
                  <a:cubicBezTo>
                    <a:pt x="803" y="2840"/>
                    <a:pt x="877" y="2871"/>
                    <a:pt x="950" y="2871"/>
                  </a:cubicBezTo>
                  <a:cubicBezTo>
                    <a:pt x="1118" y="2871"/>
                    <a:pt x="1283" y="2702"/>
                    <a:pt x="1163" y="2523"/>
                  </a:cubicBezTo>
                  <a:cubicBezTo>
                    <a:pt x="1028" y="2322"/>
                    <a:pt x="900" y="2113"/>
                    <a:pt x="782" y="1901"/>
                  </a:cubicBezTo>
                  <a:cubicBezTo>
                    <a:pt x="723" y="1798"/>
                    <a:pt x="668" y="1694"/>
                    <a:pt x="616" y="1589"/>
                  </a:cubicBezTo>
                  <a:cubicBezTo>
                    <a:pt x="577" y="1510"/>
                    <a:pt x="500" y="1393"/>
                    <a:pt x="530" y="1303"/>
                  </a:cubicBezTo>
                  <a:cubicBezTo>
                    <a:pt x="553" y="1234"/>
                    <a:pt x="634" y="1179"/>
                    <a:pt x="687" y="1133"/>
                  </a:cubicBezTo>
                  <a:cubicBezTo>
                    <a:pt x="779" y="1056"/>
                    <a:pt x="872" y="980"/>
                    <a:pt x="963" y="904"/>
                  </a:cubicBezTo>
                  <a:cubicBezTo>
                    <a:pt x="1165" y="737"/>
                    <a:pt x="1367" y="570"/>
                    <a:pt x="1568" y="403"/>
                  </a:cubicBezTo>
                  <a:cubicBezTo>
                    <a:pt x="1668" y="321"/>
                    <a:pt x="1653" y="153"/>
                    <a:pt x="1568" y="68"/>
                  </a:cubicBezTo>
                  <a:cubicBezTo>
                    <a:pt x="1522" y="21"/>
                    <a:pt x="1465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3"/>
          <p:cNvGrpSpPr/>
          <p:nvPr/>
        </p:nvGrpSpPr>
        <p:grpSpPr>
          <a:xfrm rot="10800000" flipH="1">
            <a:off x="6502255" y="-467500"/>
            <a:ext cx="3517332" cy="1607100"/>
            <a:chOff x="5884680" y="3639750"/>
            <a:chExt cx="3517332" cy="1607100"/>
          </a:xfrm>
        </p:grpSpPr>
        <p:sp>
          <p:nvSpPr>
            <p:cNvPr id="709" name="Google Shape;709;p43"/>
            <p:cNvSpPr/>
            <p:nvPr/>
          </p:nvSpPr>
          <p:spPr>
            <a:xfrm flipH="1">
              <a:off x="6157212" y="3639750"/>
              <a:ext cx="3244800" cy="1607100"/>
            </a:xfrm>
            <a:custGeom>
              <a:avLst/>
              <a:gdLst/>
              <a:ahLst/>
              <a:cxnLst/>
              <a:rect l="l" t="t" r="r" b="b"/>
              <a:pathLst>
                <a:path w="129792" h="64284" extrusionOk="0">
                  <a:moveTo>
                    <a:pt x="0" y="0"/>
                  </a:moveTo>
                  <a:lnTo>
                    <a:pt x="78908" y="16642"/>
                  </a:lnTo>
                  <a:lnTo>
                    <a:pt x="129792" y="62389"/>
                  </a:lnTo>
                  <a:lnTo>
                    <a:pt x="80515" y="64284"/>
                  </a:lnTo>
                  <a:lnTo>
                    <a:pt x="41933" y="55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0" name="Google Shape;710;p43"/>
            <p:cNvSpPr/>
            <p:nvPr/>
          </p:nvSpPr>
          <p:spPr>
            <a:xfrm flipH="1">
              <a:off x="5884680" y="4038625"/>
              <a:ext cx="2059021" cy="856697"/>
            </a:xfrm>
            <a:custGeom>
              <a:avLst/>
              <a:gdLst/>
              <a:ahLst/>
              <a:cxnLst/>
              <a:rect l="l" t="t" r="r" b="b"/>
              <a:pathLst>
                <a:path w="77809" h="32374" extrusionOk="0">
                  <a:moveTo>
                    <a:pt x="77809" y="32374"/>
                  </a:moveTo>
                  <a:lnTo>
                    <a:pt x="18070" y="0"/>
                  </a:lnTo>
                  <a:lnTo>
                    <a:pt x="0" y="30899"/>
                  </a:lnTo>
                  <a:lnTo>
                    <a:pt x="65316" y="31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33E2-9A98-9DDF-C63E-8672483C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56" y="352732"/>
            <a:ext cx="7703700" cy="702300"/>
          </a:xfrm>
        </p:spPr>
        <p:txBody>
          <a:bodyPr/>
          <a:lstStyle/>
          <a:p>
            <a:r>
              <a:rPr lang="en-US" dirty="0">
                <a:latin typeface="Michroma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Why Machine Learning?</a:t>
            </a:r>
            <a:endParaRPr lang="en-IN" dirty="0">
              <a:latin typeface="Michroma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091680-43AF-5063-06D8-812843206CAE}"/>
              </a:ext>
            </a:extLst>
          </p:cNvPr>
          <p:cNvSpPr txBox="1"/>
          <p:nvPr/>
        </p:nvSpPr>
        <p:spPr>
          <a:xfrm>
            <a:off x="748491" y="1300623"/>
            <a:ext cx="806793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Varta" panose="020B0604020202020204" charset="0"/>
                <a:cs typeface="Varta" panose="020B0604020202020204" charset="0"/>
                <a:sym typeface="Varta"/>
              </a:rPr>
              <a:t>Adapts to different blur types.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Varta" panose="020B0604020202020204" charset="0"/>
              <a:cs typeface="Varta" panose="020B0604020202020204" charset="0"/>
              <a:sym typeface="Varta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Varta" panose="020B0604020202020204" charset="0"/>
                <a:cs typeface="Varta" panose="020B0604020202020204" charset="0"/>
                <a:sym typeface="Varta"/>
              </a:rPr>
              <a:t>Learns pattern, and not just rules.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Varta" panose="020B0604020202020204" charset="0"/>
              <a:cs typeface="Varta" panose="020B0604020202020204" charset="0"/>
              <a:sym typeface="Varta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Varta" panose="020B0604020202020204" charset="0"/>
                <a:cs typeface="Varta" panose="020B0604020202020204" charset="0"/>
                <a:sym typeface="Varta"/>
              </a:rPr>
              <a:t>Handles complex and unknown blurs.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Varta" panose="020B0604020202020204" charset="0"/>
              <a:cs typeface="Varta" panose="020B0604020202020204" charset="0"/>
              <a:sym typeface="Varta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Varta" panose="020B0604020202020204" charset="0"/>
                <a:cs typeface="Varta" panose="020B0604020202020204" charset="0"/>
                <a:sym typeface="Varta"/>
              </a:rPr>
              <a:t>No need to manually design filters.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Varta" panose="020B0604020202020204" charset="0"/>
              <a:cs typeface="Varta" panose="020B0604020202020204" charset="0"/>
              <a:sym typeface="Varta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Varta" panose="020B0604020202020204" charset="0"/>
                <a:cs typeface="Varta" panose="020B0604020202020204" charset="0"/>
                <a:sym typeface="Varta"/>
              </a:rPr>
              <a:t>Process images faster with the help of GPUs.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Varta" panose="020B0604020202020204" charset="0"/>
              <a:cs typeface="Varta" panose="020B0604020202020204" charset="0"/>
              <a:sym typeface="Varta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Varta" panose="020B0604020202020204" charset="0"/>
                <a:cs typeface="Varta" panose="020B0604020202020204" charset="0"/>
                <a:sym typeface="Varta"/>
              </a:rPr>
              <a:t>Gets better with more data over time.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Varta" panose="020B0604020202020204" charset="0"/>
              <a:cs typeface="Varta" panose="020B0604020202020204" charset="0"/>
              <a:sym typeface="Varta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373"/>
              </a:buClr>
              <a:buSzPts val="1400"/>
              <a:buFont typeface="Varta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E2E2E"/>
                </a:solidFill>
                <a:effectLst/>
                <a:uLnTx/>
                <a:uFillTx/>
                <a:latin typeface="Varta" panose="020B0604020202020204" charset="0"/>
                <a:cs typeface="Varta" panose="020B0604020202020204" charset="0"/>
                <a:sym typeface="Varta"/>
              </a:rPr>
              <a:t>Learns automatically with data</a:t>
            </a:r>
          </a:p>
        </p:txBody>
      </p:sp>
    </p:spTree>
    <p:extLst>
      <p:ext uri="{BB962C8B-B14F-4D97-AF65-F5344CB8AC3E}">
        <p14:creationId xmlns:p14="http://schemas.microsoft.com/office/powerpoint/2010/main" val="335906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>
          <a:extLst>
            <a:ext uri="{FF2B5EF4-FFF2-40B4-BE49-F238E27FC236}">
              <a16:creationId xmlns:a16="http://schemas.microsoft.com/office/drawing/2014/main" id="{BAD05765-5A31-6E40-3C02-7BB43D9BD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3">
            <a:extLst>
              <a:ext uri="{FF2B5EF4-FFF2-40B4-BE49-F238E27FC236}">
                <a16:creationId xmlns:a16="http://schemas.microsoft.com/office/drawing/2014/main" id="{278F2B48-963F-D701-6186-073C69FBB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300" y="240311"/>
            <a:ext cx="77037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C4373"/>
                </a:solidFill>
                <a:latin typeface="Michroma" panose="020B060402020202020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Snapshots of the MVP</a:t>
            </a:r>
            <a:endParaRPr dirty="0">
              <a:solidFill>
                <a:srgbClr val="FC4373"/>
              </a:solidFill>
              <a:latin typeface="Michroma" panose="020B060402020202020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705" name="Google Shape;705;p43">
            <a:extLst>
              <a:ext uri="{FF2B5EF4-FFF2-40B4-BE49-F238E27FC236}">
                <a16:creationId xmlns:a16="http://schemas.microsoft.com/office/drawing/2014/main" id="{F007829E-8664-F0AD-3A08-0039D2FD53E9}"/>
              </a:ext>
            </a:extLst>
          </p:cNvPr>
          <p:cNvGrpSpPr/>
          <p:nvPr/>
        </p:nvGrpSpPr>
        <p:grpSpPr>
          <a:xfrm rot="-10049865">
            <a:off x="8129021" y="359008"/>
            <a:ext cx="586156" cy="171035"/>
            <a:chOff x="5160975" y="3975350"/>
            <a:chExt cx="294750" cy="86000"/>
          </a:xfrm>
        </p:grpSpPr>
        <p:sp>
          <p:nvSpPr>
            <p:cNvPr id="706" name="Google Shape;706;p43">
              <a:extLst>
                <a:ext uri="{FF2B5EF4-FFF2-40B4-BE49-F238E27FC236}">
                  <a16:creationId xmlns:a16="http://schemas.microsoft.com/office/drawing/2014/main" id="{D38EA2A5-81EE-D8DD-FA7C-F41FB5C66732}"/>
                </a:ext>
              </a:extLst>
            </p:cNvPr>
            <p:cNvSpPr/>
            <p:nvPr/>
          </p:nvSpPr>
          <p:spPr>
            <a:xfrm>
              <a:off x="5160975" y="3975350"/>
              <a:ext cx="294750" cy="86000"/>
            </a:xfrm>
            <a:custGeom>
              <a:avLst/>
              <a:gdLst/>
              <a:ahLst/>
              <a:cxnLst/>
              <a:rect l="l" t="t" r="r" b="b"/>
              <a:pathLst>
                <a:path w="11790" h="3440" extrusionOk="0">
                  <a:moveTo>
                    <a:pt x="6649" y="1142"/>
                  </a:moveTo>
                  <a:cubicBezTo>
                    <a:pt x="6659" y="1148"/>
                    <a:pt x="6669" y="1154"/>
                    <a:pt x="6679" y="1160"/>
                  </a:cubicBezTo>
                  <a:cubicBezTo>
                    <a:pt x="7051" y="1385"/>
                    <a:pt x="7395" y="1802"/>
                    <a:pt x="7319" y="2265"/>
                  </a:cubicBezTo>
                  <a:cubicBezTo>
                    <a:pt x="7287" y="2468"/>
                    <a:pt x="7170" y="2589"/>
                    <a:pt x="7020" y="2589"/>
                  </a:cubicBezTo>
                  <a:cubicBezTo>
                    <a:pt x="6944" y="2589"/>
                    <a:pt x="6860" y="2558"/>
                    <a:pt x="6774" y="2489"/>
                  </a:cubicBezTo>
                  <a:cubicBezTo>
                    <a:pt x="6579" y="2331"/>
                    <a:pt x="6489" y="2066"/>
                    <a:pt x="6481" y="1824"/>
                  </a:cubicBezTo>
                  <a:cubicBezTo>
                    <a:pt x="6472" y="1554"/>
                    <a:pt x="6535" y="1328"/>
                    <a:pt x="6649" y="1142"/>
                  </a:cubicBezTo>
                  <a:close/>
                  <a:moveTo>
                    <a:pt x="8049" y="1"/>
                  </a:moveTo>
                  <a:cubicBezTo>
                    <a:pt x="7472" y="1"/>
                    <a:pt x="6901" y="182"/>
                    <a:pt x="6509" y="564"/>
                  </a:cubicBezTo>
                  <a:lnTo>
                    <a:pt x="6509" y="564"/>
                  </a:lnTo>
                  <a:cubicBezTo>
                    <a:pt x="6211" y="455"/>
                    <a:pt x="5894" y="399"/>
                    <a:pt x="5597" y="399"/>
                  </a:cubicBezTo>
                  <a:cubicBezTo>
                    <a:pt x="5528" y="399"/>
                    <a:pt x="5460" y="402"/>
                    <a:pt x="5393" y="408"/>
                  </a:cubicBezTo>
                  <a:cubicBezTo>
                    <a:pt x="4550" y="487"/>
                    <a:pt x="3795" y="870"/>
                    <a:pt x="3024" y="1188"/>
                  </a:cubicBezTo>
                  <a:cubicBezTo>
                    <a:pt x="2501" y="1404"/>
                    <a:pt x="1909" y="1605"/>
                    <a:pt x="1330" y="1605"/>
                  </a:cubicBezTo>
                  <a:cubicBezTo>
                    <a:pt x="1042" y="1605"/>
                    <a:pt x="757" y="1556"/>
                    <a:pt x="485" y="1434"/>
                  </a:cubicBezTo>
                  <a:cubicBezTo>
                    <a:pt x="449" y="1419"/>
                    <a:pt x="414" y="1412"/>
                    <a:pt x="381" y="1412"/>
                  </a:cubicBezTo>
                  <a:cubicBezTo>
                    <a:pt x="154" y="1412"/>
                    <a:pt x="0" y="1737"/>
                    <a:pt x="244" y="1846"/>
                  </a:cubicBezTo>
                  <a:cubicBezTo>
                    <a:pt x="601" y="2005"/>
                    <a:pt x="963" y="2070"/>
                    <a:pt x="1324" y="2070"/>
                  </a:cubicBezTo>
                  <a:cubicBezTo>
                    <a:pt x="2085" y="2070"/>
                    <a:pt x="2843" y="1781"/>
                    <a:pt x="3555" y="1475"/>
                  </a:cubicBezTo>
                  <a:cubicBezTo>
                    <a:pt x="4204" y="1197"/>
                    <a:pt x="4931" y="879"/>
                    <a:pt x="5641" y="879"/>
                  </a:cubicBezTo>
                  <a:cubicBezTo>
                    <a:pt x="5834" y="879"/>
                    <a:pt x="6025" y="903"/>
                    <a:pt x="6213" y="956"/>
                  </a:cubicBezTo>
                  <a:lnTo>
                    <a:pt x="6213" y="956"/>
                  </a:lnTo>
                  <a:cubicBezTo>
                    <a:pt x="6131" y="1110"/>
                    <a:pt x="6070" y="1283"/>
                    <a:pt x="6035" y="1475"/>
                  </a:cubicBezTo>
                  <a:cubicBezTo>
                    <a:pt x="5935" y="2024"/>
                    <a:pt x="6107" y="2662"/>
                    <a:pt x="6616" y="2957"/>
                  </a:cubicBezTo>
                  <a:cubicBezTo>
                    <a:pt x="6754" y="3037"/>
                    <a:pt x="6891" y="3073"/>
                    <a:pt x="7019" y="3073"/>
                  </a:cubicBezTo>
                  <a:cubicBezTo>
                    <a:pt x="7437" y="3073"/>
                    <a:pt x="7772" y="2696"/>
                    <a:pt x="7802" y="2227"/>
                  </a:cubicBezTo>
                  <a:cubicBezTo>
                    <a:pt x="7844" y="1591"/>
                    <a:pt x="7483" y="1102"/>
                    <a:pt x="6980" y="791"/>
                  </a:cubicBezTo>
                  <a:lnTo>
                    <a:pt x="6980" y="791"/>
                  </a:lnTo>
                  <a:cubicBezTo>
                    <a:pt x="7278" y="578"/>
                    <a:pt x="7675" y="476"/>
                    <a:pt x="8068" y="476"/>
                  </a:cubicBezTo>
                  <a:cubicBezTo>
                    <a:pt x="8296" y="476"/>
                    <a:pt x="8524" y="510"/>
                    <a:pt x="8730" y="577"/>
                  </a:cubicBezTo>
                  <a:cubicBezTo>
                    <a:pt x="9354" y="779"/>
                    <a:pt x="9884" y="1207"/>
                    <a:pt x="10344" y="1661"/>
                  </a:cubicBezTo>
                  <a:cubicBezTo>
                    <a:pt x="10800" y="2111"/>
                    <a:pt x="11194" y="2621"/>
                    <a:pt x="11299" y="3268"/>
                  </a:cubicBezTo>
                  <a:cubicBezTo>
                    <a:pt x="11320" y="3388"/>
                    <a:pt x="11405" y="3439"/>
                    <a:pt x="11496" y="3439"/>
                  </a:cubicBezTo>
                  <a:cubicBezTo>
                    <a:pt x="11635" y="3439"/>
                    <a:pt x="11789" y="3321"/>
                    <a:pt x="11760" y="3141"/>
                  </a:cubicBezTo>
                  <a:cubicBezTo>
                    <a:pt x="11646" y="2451"/>
                    <a:pt x="11224" y="1873"/>
                    <a:pt x="10741" y="1385"/>
                  </a:cubicBezTo>
                  <a:cubicBezTo>
                    <a:pt x="10256" y="895"/>
                    <a:pt x="9704" y="451"/>
                    <a:pt x="9060" y="192"/>
                  </a:cubicBezTo>
                  <a:cubicBezTo>
                    <a:pt x="8745" y="66"/>
                    <a:pt x="8396" y="1"/>
                    <a:pt x="8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>
              <a:extLst>
                <a:ext uri="{FF2B5EF4-FFF2-40B4-BE49-F238E27FC236}">
                  <a16:creationId xmlns:a16="http://schemas.microsoft.com/office/drawing/2014/main" id="{4705068B-A946-449B-23BB-FC875E588F3D}"/>
                </a:ext>
              </a:extLst>
            </p:cNvPr>
            <p:cNvSpPr/>
            <p:nvPr/>
          </p:nvSpPr>
          <p:spPr>
            <a:xfrm>
              <a:off x="5161275" y="3982725"/>
              <a:ext cx="41700" cy="71800"/>
            </a:xfrm>
            <a:custGeom>
              <a:avLst/>
              <a:gdLst/>
              <a:ahLst/>
              <a:cxnLst/>
              <a:rect l="l" t="t" r="r" b="b"/>
              <a:pathLst>
                <a:path w="1668" h="2872" extrusionOk="0">
                  <a:moveTo>
                    <a:pt x="1408" y="0"/>
                  </a:moveTo>
                  <a:cubicBezTo>
                    <a:pt x="1346" y="0"/>
                    <a:pt x="1283" y="25"/>
                    <a:pt x="1231" y="68"/>
                  </a:cubicBezTo>
                  <a:cubicBezTo>
                    <a:pt x="1006" y="254"/>
                    <a:pt x="782" y="440"/>
                    <a:pt x="556" y="627"/>
                  </a:cubicBezTo>
                  <a:cubicBezTo>
                    <a:pt x="363" y="786"/>
                    <a:pt x="120" y="949"/>
                    <a:pt x="63" y="1212"/>
                  </a:cubicBezTo>
                  <a:cubicBezTo>
                    <a:pt x="0" y="1502"/>
                    <a:pt x="175" y="1779"/>
                    <a:pt x="307" y="2025"/>
                  </a:cubicBezTo>
                  <a:cubicBezTo>
                    <a:pt x="443" y="2279"/>
                    <a:pt x="591" y="2525"/>
                    <a:pt x="752" y="2763"/>
                  </a:cubicBezTo>
                  <a:cubicBezTo>
                    <a:pt x="803" y="2840"/>
                    <a:pt x="877" y="2871"/>
                    <a:pt x="950" y="2871"/>
                  </a:cubicBezTo>
                  <a:cubicBezTo>
                    <a:pt x="1118" y="2871"/>
                    <a:pt x="1283" y="2702"/>
                    <a:pt x="1163" y="2523"/>
                  </a:cubicBezTo>
                  <a:cubicBezTo>
                    <a:pt x="1028" y="2322"/>
                    <a:pt x="900" y="2113"/>
                    <a:pt x="782" y="1901"/>
                  </a:cubicBezTo>
                  <a:cubicBezTo>
                    <a:pt x="723" y="1798"/>
                    <a:pt x="668" y="1694"/>
                    <a:pt x="616" y="1589"/>
                  </a:cubicBezTo>
                  <a:cubicBezTo>
                    <a:pt x="577" y="1510"/>
                    <a:pt x="500" y="1393"/>
                    <a:pt x="530" y="1303"/>
                  </a:cubicBezTo>
                  <a:cubicBezTo>
                    <a:pt x="553" y="1234"/>
                    <a:pt x="634" y="1179"/>
                    <a:pt x="687" y="1133"/>
                  </a:cubicBezTo>
                  <a:cubicBezTo>
                    <a:pt x="779" y="1056"/>
                    <a:pt x="872" y="980"/>
                    <a:pt x="963" y="904"/>
                  </a:cubicBezTo>
                  <a:cubicBezTo>
                    <a:pt x="1165" y="737"/>
                    <a:pt x="1367" y="570"/>
                    <a:pt x="1568" y="403"/>
                  </a:cubicBezTo>
                  <a:cubicBezTo>
                    <a:pt x="1668" y="321"/>
                    <a:pt x="1653" y="153"/>
                    <a:pt x="1568" y="68"/>
                  </a:cubicBezTo>
                  <a:cubicBezTo>
                    <a:pt x="1522" y="21"/>
                    <a:pt x="1465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49CA4D2-AB53-6698-8B67-408F39975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240"/>
          <a:stretch/>
        </p:blipFill>
        <p:spPr>
          <a:xfrm>
            <a:off x="157557" y="1112041"/>
            <a:ext cx="4502970" cy="19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D1C6F6-584B-4C4C-0790-105CB44C0B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84" r="3985"/>
          <a:stretch/>
        </p:blipFill>
        <p:spPr>
          <a:xfrm>
            <a:off x="157557" y="3274832"/>
            <a:ext cx="4502970" cy="15132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86E42-A16F-E297-A975-9A25E25C1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041" y="1833629"/>
            <a:ext cx="4352422" cy="21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9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>
          <a:extLst>
            <a:ext uri="{FF2B5EF4-FFF2-40B4-BE49-F238E27FC236}">
              <a16:creationId xmlns:a16="http://schemas.microsoft.com/office/drawing/2014/main" id="{C62D56C6-E698-A511-26AA-980C1C11E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>
            <a:extLst>
              <a:ext uri="{FF2B5EF4-FFF2-40B4-BE49-F238E27FC236}">
                <a16:creationId xmlns:a16="http://schemas.microsoft.com/office/drawing/2014/main" id="{74BEB394-615B-E4AC-7EC7-666D360FA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9082" y="945811"/>
            <a:ext cx="7707900" cy="1507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  <a:p>
            <a:r>
              <a:rPr lang="en-US" dirty="0"/>
              <a:t>MVP Link</a:t>
            </a:r>
          </a:p>
          <a:p>
            <a:pPr marL="13970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C437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https://sharpifyai.vercel.app</a:t>
            </a:r>
            <a:endParaRPr lang="en-US" dirty="0">
              <a:solidFill>
                <a:srgbClr val="FC4373"/>
              </a:solidFill>
            </a:endParaRPr>
          </a:p>
          <a:p>
            <a:pPr marL="139700" indent="0">
              <a:buNone/>
            </a:pP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139700" indent="0">
              <a:buNone/>
            </a:pPr>
            <a:r>
              <a:rPr lang="en-US" dirty="0"/>
              <a:t>         </a:t>
            </a:r>
            <a:r>
              <a:rPr lang="en-US" u="sng" dirty="0">
                <a:solidFill>
                  <a:srgbClr val="FC4373"/>
                </a:solidFill>
              </a:rPr>
              <a:t>https://github.com/Harsh-Prasad09/Image-Deblurring</a:t>
            </a:r>
          </a:p>
        </p:txBody>
      </p:sp>
      <p:sp>
        <p:nvSpPr>
          <p:cNvPr id="704" name="Google Shape;704;p43">
            <a:extLst>
              <a:ext uri="{FF2B5EF4-FFF2-40B4-BE49-F238E27FC236}">
                <a16:creationId xmlns:a16="http://schemas.microsoft.com/office/drawing/2014/main" id="{D0C6F61F-23FE-6BC4-6F80-64F48E2F5A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988" y="381315"/>
            <a:ext cx="77037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Explore our work</a:t>
            </a:r>
            <a:endParaRPr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705" name="Google Shape;705;p43">
            <a:extLst>
              <a:ext uri="{FF2B5EF4-FFF2-40B4-BE49-F238E27FC236}">
                <a16:creationId xmlns:a16="http://schemas.microsoft.com/office/drawing/2014/main" id="{90F2103E-5515-6E5A-E035-A03715822FDE}"/>
              </a:ext>
            </a:extLst>
          </p:cNvPr>
          <p:cNvGrpSpPr/>
          <p:nvPr/>
        </p:nvGrpSpPr>
        <p:grpSpPr>
          <a:xfrm rot="-10049865">
            <a:off x="6816595" y="514462"/>
            <a:ext cx="586156" cy="171035"/>
            <a:chOff x="5160975" y="3975350"/>
            <a:chExt cx="294750" cy="86000"/>
          </a:xfrm>
        </p:grpSpPr>
        <p:sp>
          <p:nvSpPr>
            <p:cNvPr id="706" name="Google Shape;706;p43">
              <a:extLst>
                <a:ext uri="{FF2B5EF4-FFF2-40B4-BE49-F238E27FC236}">
                  <a16:creationId xmlns:a16="http://schemas.microsoft.com/office/drawing/2014/main" id="{D253DB66-BADD-671E-3D06-3D30B5B493F3}"/>
                </a:ext>
              </a:extLst>
            </p:cNvPr>
            <p:cNvSpPr/>
            <p:nvPr/>
          </p:nvSpPr>
          <p:spPr>
            <a:xfrm>
              <a:off x="5160975" y="3975350"/>
              <a:ext cx="294750" cy="86000"/>
            </a:xfrm>
            <a:custGeom>
              <a:avLst/>
              <a:gdLst/>
              <a:ahLst/>
              <a:cxnLst/>
              <a:rect l="l" t="t" r="r" b="b"/>
              <a:pathLst>
                <a:path w="11790" h="3440" extrusionOk="0">
                  <a:moveTo>
                    <a:pt x="6649" y="1142"/>
                  </a:moveTo>
                  <a:cubicBezTo>
                    <a:pt x="6659" y="1148"/>
                    <a:pt x="6669" y="1154"/>
                    <a:pt x="6679" y="1160"/>
                  </a:cubicBezTo>
                  <a:cubicBezTo>
                    <a:pt x="7051" y="1385"/>
                    <a:pt x="7395" y="1802"/>
                    <a:pt x="7319" y="2265"/>
                  </a:cubicBezTo>
                  <a:cubicBezTo>
                    <a:pt x="7287" y="2468"/>
                    <a:pt x="7170" y="2589"/>
                    <a:pt x="7020" y="2589"/>
                  </a:cubicBezTo>
                  <a:cubicBezTo>
                    <a:pt x="6944" y="2589"/>
                    <a:pt x="6860" y="2558"/>
                    <a:pt x="6774" y="2489"/>
                  </a:cubicBezTo>
                  <a:cubicBezTo>
                    <a:pt x="6579" y="2331"/>
                    <a:pt x="6489" y="2066"/>
                    <a:pt x="6481" y="1824"/>
                  </a:cubicBezTo>
                  <a:cubicBezTo>
                    <a:pt x="6472" y="1554"/>
                    <a:pt x="6535" y="1328"/>
                    <a:pt x="6649" y="1142"/>
                  </a:cubicBezTo>
                  <a:close/>
                  <a:moveTo>
                    <a:pt x="8049" y="1"/>
                  </a:moveTo>
                  <a:cubicBezTo>
                    <a:pt x="7472" y="1"/>
                    <a:pt x="6901" y="182"/>
                    <a:pt x="6509" y="564"/>
                  </a:cubicBezTo>
                  <a:lnTo>
                    <a:pt x="6509" y="564"/>
                  </a:lnTo>
                  <a:cubicBezTo>
                    <a:pt x="6211" y="455"/>
                    <a:pt x="5894" y="399"/>
                    <a:pt x="5597" y="399"/>
                  </a:cubicBezTo>
                  <a:cubicBezTo>
                    <a:pt x="5528" y="399"/>
                    <a:pt x="5460" y="402"/>
                    <a:pt x="5393" y="408"/>
                  </a:cubicBezTo>
                  <a:cubicBezTo>
                    <a:pt x="4550" y="487"/>
                    <a:pt x="3795" y="870"/>
                    <a:pt x="3024" y="1188"/>
                  </a:cubicBezTo>
                  <a:cubicBezTo>
                    <a:pt x="2501" y="1404"/>
                    <a:pt x="1909" y="1605"/>
                    <a:pt x="1330" y="1605"/>
                  </a:cubicBezTo>
                  <a:cubicBezTo>
                    <a:pt x="1042" y="1605"/>
                    <a:pt x="757" y="1556"/>
                    <a:pt x="485" y="1434"/>
                  </a:cubicBezTo>
                  <a:cubicBezTo>
                    <a:pt x="449" y="1419"/>
                    <a:pt x="414" y="1412"/>
                    <a:pt x="381" y="1412"/>
                  </a:cubicBezTo>
                  <a:cubicBezTo>
                    <a:pt x="154" y="1412"/>
                    <a:pt x="0" y="1737"/>
                    <a:pt x="244" y="1846"/>
                  </a:cubicBezTo>
                  <a:cubicBezTo>
                    <a:pt x="601" y="2005"/>
                    <a:pt x="963" y="2070"/>
                    <a:pt x="1324" y="2070"/>
                  </a:cubicBezTo>
                  <a:cubicBezTo>
                    <a:pt x="2085" y="2070"/>
                    <a:pt x="2843" y="1781"/>
                    <a:pt x="3555" y="1475"/>
                  </a:cubicBezTo>
                  <a:cubicBezTo>
                    <a:pt x="4204" y="1197"/>
                    <a:pt x="4931" y="879"/>
                    <a:pt x="5641" y="879"/>
                  </a:cubicBezTo>
                  <a:cubicBezTo>
                    <a:pt x="5834" y="879"/>
                    <a:pt x="6025" y="903"/>
                    <a:pt x="6213" y="956"/>
                  </a:cubicBezTo>
                  <a:lnTo>
                    <a:pt x="6213" y="956"/>
                  </a:lnTo>
                  <a:cubicBezTo>
                    <a:pt x="6131" y="1110"/>
                    <a:pt x="6070" y="1283"/>
                    <a:pt x="6035" y="1475"/>
                  </a:cubicBezTo>
                  <a:cubicBezTo>
                    <a:pt x="5935" y="2024"/>
                    <a:pt x="6107" y="2662"/>
                    <a:pt x="6616" y="2957"/>
                  </a:cubicBezTo>
                  <a:cubicBezTo>
                    <a:pt x="6754" y="3037"/>
                    <a:pt x="6891" y="3073"/>
                    <a:pt x="7019" y="3073"/>
                  </a:cubicBezTo>
                  <a:cubicBezTo>
                    <a:pt x="7437" y="3073"/>
                    <a:pt x="7772" y="2696"/>
                    <a:pt x="7802" y="2227"/>
                  </a:cubicBezTo>
                  <a:cubicBezTo>
                    <a:pt x="7844" y="1591"/>
                    <a:pt x="7483" y="1102"/>
                    <a:pt x="6980" y="791"/>
                  </a:cubicBezTo>
                  <a:lnTo>
                    <a:pt x="6980" y="791"/>
                  </a:lnTo>
                  <a:cubicBezTo>
                    <a:pt x="7278" y="578"/>
                    <a:pt x="7675" y="476"/>
                    <a:pt x="8068" y="476"/>
                  </a:cubicBezTo>
                  <a:cubicBezTo>
                    <a:pt x="8296" y="476"/>
                    <a:pt x="8524" y="510"/>
                    <a:pt x="8730" y="577"/>
                  </a:cubicBezTo>
                  <a:cubicBezTo>
                    <a:pt x="9354" y="779"/>
                    <a:pt x="9884" y="1207"/>
                    <a:pt x="10344" y="1661"/>
                  </a:cubicBezTo>
                  <a:cubicBezTo>
                    <a:pt x="10800" y="2111"/>
                    <a:pt x="11194" y="2621"/>
                    <a:pt x="11299" y="3268"/>
                  </a:cubicBezTo>
                  <a:cubicBezTo>
                    <a:pt x="11320" y="3388"/>
                    <a:pt x="11405" y="3439"/>
                    <a:pt x="11496" y="3439"/>
                  </a:cubicBezTo>
                  <a:cubicBezTo>
                    <a:pt x="11635" y="3439"/>
                    <a:pt x="11789" y="3321"/>
                    <a:pt x="11760" y="3141"/>
                  </a:cubicBezTo>
                  <a:cubicBezTo>
                    <a:pt x="11646" y="2451"/>
                    <a:pt x="11224" y="1873"/>
                    <a:pt x="10741" y="1385"/>
                  </a:cubicBezTo>
                  <a:cubicBezTo>
                    <a:pt x="10256" y="895"/>
                    <a:pt x="9704" y="451"/>
                    <a:pt x="9060" y="192"/>
                  </a:cubicBezTo>
                  <a:cubicBezTo>
                    <a:pt x="8745" y="66"/>
                    <a:pt x="8396" y="1"/>
                    <a:pt x="8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>
              <a:extLst>
                <a:ext uri="{FF2B5EF4-FFF2-40B4-BE49-F238E27FC236}">
                  <a16:creationId xmlns:a16="http://schemas.microsoft.com/office/drawing/2014/main" id="{C01A722B-97A5-ABD0-468C-C2FC152FC9B6}"/>
                </a:ext>
              </a:extLst>
            </p:cNvPr>
            <p:cNvSpPr/>
            <p:nvPr/>
          </p:nvSpPr>
          <p:spPr>
            <a:xfrm>
              <a:off x="5161275" y="3982725"/>
              <a:ext cx="41700" cy="71800"/>
            </a:xfrm>
            <a:custGeom>
              <a:avLst/>
              <a:gdLst/>
              <a:ahLst/>
              <a:cxnLst/>
              <a:rect l="l" t="t" r="r" b="b"/>
              <a:pathLst>
                <a:path w="1668" h="2872" extrusionOk="0">
                  <a:moveTo>
                    <a:pt x="1408" y="0"/>
                  </a:moveTo>
                  <a:cubicBezTo>
                    <a:pt x="1346" y="0"/>
                    <a:pt x="1283" y="25"/>
                    <a:pt x="1231" y="68"/>
                  </a:cubicBezTo>
                  <a:cubicBezTo>
                    <a:pt x="1006" y="254"/>
                    <a:pt x="782" y="440"/>
                    <a:pt x="556" y="627"/>
                  </a:cubicBezTo>
                  <a:cubicBezTo>
                    <a:pt x="363" y="786"/>
                    <a:pt x="120" y="949"/>
                    <a:pt x="63" y="1212"/>
                  </a:cubicBezTo>
                  <a:cubicBezTo>
                    <a:pt x="0" y="1502"/>
                    <a:pt x="175" y="1779"/>
                    <a:pt x="307" y="2025"/>
                  </a:cubicBezTo>
                  <a:cubicBezTo>
                    <a:pt x="443" y="2279"/>
                    <a:pt x="591" y="2525"/>
                    <a:pt x="752" y="2763"/>
                  </a:cubicBezTo>
                  <a:cubicBezTo>
                    <a:pt x="803" y="2840"/>
                    <a:pt x="877" y="2871"/>
                    <a:pt x="950" y="2871"/>
                  </a:cubicBezTo>
                  <a:cubicBezTo>
                    <a:pt x="1118" y="2871"/>
                    <a:pt x="1283" y="2702"/>
                    <a:pt x="1163" y="2523"/>
                  </a:cubicBezTo>
                  <a:cubicBezTo>
                    <a:pt x="1028" y="2322"/>
                    <a:pt x="900" y="2113"/>
                    <a:pt x="782" y="1901"/>
                  </a:cubicBezTo>
                  <a:cubicBezTo>
                    <a:pt x="723" y="1798"/>
                    <a:pt x="668" y="1694"/>
                    <a:pt x="616" y="1589"/>
                  </a:cubicBezTo>
                  <a:cubicBezTo>
                    <a:pt x="577" y="1510"/>
                    <a:pt x="500" y="1393"/>
                    <a:pt x="530" y="1303"/>
                  </a:cubicBezTo>
                  <a:cubicBezTo>
                    <a:pt x="553" y="1234"/>
                    <a:pt x="634" y="1179"/>
                    <a:pt x="687" y="1133"/>
                  </a:cubicBezTo>
                  <a:cubicBezTo>
                    <a:pt x="779" y="1056"/>
                    <a:pt x="872" y="980"/>
                    <a:pt x="963" y="904"/>
                  </a:cubicBezTo>
                  <a:cubicBezTo>
                    <a:pt x="1165" y="737"/>
                    <a:pt x="1367" y="570"/>
                    <a:pt x="1568" y="403"/>
                  </a:cubicBezTo>
                  <a:cubicBezTo>
                    <a:pt x="1668" y="321"/>
                    <a:pt x="1653" y="153"/>
                    <a:pt x="1568" y="68"/>
                  </a:cubicBezTo>
                  <a:cubicBezTo>
                    <a:pt x="1522" y="21"/>
                    <a:pt x="1465" y="0"/>
                    <a:pt x="1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43">
            <a:extLst>
              <a:ext uri="{FF2B5EF4-FFF2-40B4-BE49-F238E27FC236}">
                <a16:creationId xmlns:a16="http://schemas.microsoft.com/office/drawing/2014/main" id="{FCC4DB50-F67E-0375-029D-0D3853C109C6}"/>
              </a:ext>
            </a:extLst>
          </p:cNvPr>
          <p:cNvGrpSpPr/>
          <p:nvPr/>
        </p:nvGrpSpPr>
        <p:grpSpPr>
          <a:xfrm rot="10800000" flipH="1">
            <a:off x="6502255" y="-467500"/>
            <a:ext cx="3517332" cy="1607100"/>
            <a:chOff x="5884680" y="3639750"/>
            <a:chExt cx="3517332" cy="1607100"/>
          </a:xfrm>
        </p:grpSpPr>
        <p:sp>
          <p:nvSpPr>
            <p:cNvPr id="709" name="Google Shape;709;p43">
              <a:extLst>
                <a:ext uri="{FF2B5EF4-FFF2-40B4-BE49-F238E27FC236}">
                  <a16:creationId xmlns:a16="http://schemas.microsoft.com/office/drawing/2014/main" id="{E868A7BA-F4A2-E3CE-D6DA-8ED79C1E0A04}"/>
                </a:ext>
              </a:extLst>
            </p:cNvPr>
            <p:cNvSpPr/>
            <p:nvPr/>
          </p:nvSpPr>
          <p:spPr>
            <a:xfrm flipH="1">
              <a:off x="6157212" y="3639750"/>
              <a:ext cx="3244800" cy="1607100"/>
            </a:xfrm>
            <a:custGeom>
              <a:avLst/>
              <a:gdLst/>
              <a:ahLst/>
              <a:cxnLst/>
              <a:rect l="l" t="t" r="r" b="b"/>
              <a:pathLst>
                <a:path w="129792" h="64284" extrusionOk="0">
                  <a:moveTo>
                    <a:pt x="0" y="0"/>
                  </a:moveTo>
                  <a:lnTo>
                    <a:pt x="78908" y="16642"/>
                  </a:lnTo>
                  <a:lnTo>
                    <a:pt x="129792" y="62389"/>
                  </a:lnTo>
                  <a:lnTo>
                    <a:pt x="80515" y="64284"/>
                  </a:lnTo>
                  <a:lnTo>
                    <a:pt x="41933" y="55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0" name="Google Shape;710;p43">
              <a:extLst>
                <a:ext uri="{FF2B5EF4-FFF2-40B4-BE49-F238E27FC236}">
                  <a16:creationId xmlns:a16="http://schemas.microsoft.com/office/drawing/2014/main" id="{FE6F2164-2147-B118-69FB-0F192E18B192}"/>
                </a:ext>
              </a:extLst>
            </p:cNvPr>
            <p:cNvSpPr/>
            <p:nvPr/>
          </p:nvSpPr>
          <p:spPr>
            <a:xfrm flipH="1">
              <a:off x="5884680" y="4038625"/>
              <a:ext cx="2059021" cy="856697"/>
            </a:xfrm>
            <a:custGeom>
              <a:avLst/>
              <a:gdLst/>
              <a:ahLst/>
              <a:cxnLst/>
              <a:rect l="l" t="t" r="r" b="b"/>
              <a:pathLst>
                <a:path w="77809" h="32374" extrusionOk="0">
                  <a:moveTo>
                    <a:pt x="77809" y="32374"/>
                  </a:moveTo>
                  <a:lnTo>
                    <a:pt x="18070" y="0"/>
                  </a:lnTo>
                  <a:lnTo>
                    <a:pt x="0" y="30899"/>
                  </a:lnTo>
                  <a:lnTo>
                    <a:pt x="65316" y="31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2" name="Google Shape;704;p43">
            <a:extLst>
              <a:ext uri="{FF2B5EF4-FFF2-40B4-BE49-F238E27FC236}">
                <a16:creationId xmlns:a16="http://schemas.microsoft.com/office/drawing/2014/main" id="{57847C5C-9EB1-F543-50C7-F40343E94475}"/>
              </a:ext>
            </a:extLst>
          </p:cNvPr>
          <p:cNvSpPr txBox="1">
            <a:spLocks/>
          </p:cNvSpPr>
          <p:nvPr/>
        </p:nvSpPr>
        <p:spPr>
          <a:xfrm>
            <a:off x="446943" y="2603658"/>
            <a:ext cx="77037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-IN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References</a:t>
            </a:r>
          </a:p>
        </p:txBody>
      </p:sp>
      <p:sp>
        <p:nvSpPr>
          <p:cNvPr id="3" name="Google Shape;703;p43">
            <a:extLst>
              <a:ext uri="{FF2B5EF4-FFF2-40B4-BE49-F238E27FC236}">
                <a16:creationId xmlns:a16="http://schemas.microsoft.com/office/drawing/2014/main" id="{7D24E902-D69D-783B-86DC-3998283F9441}"/>
              </a:ext>
            </a:extLst>
          </p:cNvPr>
          <p:cNvSpPr txBox="1">
            <a:spLocks/>
          </p:cNvSpPr>
          <p:nvPr/>
        </p:nvSpPr>
        <p:spPr>
          <a:xfrm>
            <a:off x="619082" y="3076861"/>
            <a:ext cx="7707900" cy="150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Varta"/>
              <a:buChar char="●"/>
              <a:defRPr sz="14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○"/>
              <a:defRPr sz="12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■"/>
              <a:defRPr sz="14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●"/>
              <a:defRPr sz="14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○"/>
              <a:defRPr sz="14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■"/>
              <a:defRPr sz="14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●"/>
              <a:defRPr sz="14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○"/>
              <a:defRPr sz="14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arta"/>
              <a:buChar char="■"/>
              <a:defRPr sz="1400" b="0" i="0" u="none" strike="noStrike" cap="none">
                <a:solidFill>
                  <a:schemeClr val="dk1"/>
                </a:solidFill>
                <a:latin typeface="Varta"/>
                <a:ea typeface="Varta"/>
                <a:cs typeface="Varta"/>
                <a:sym typeface="Varta"/>
              </a:defRPr>
            </a:lvl9pPr>
          </a:lstStyle>
          <a:p>
            <a:pPr marL="139700" indent="0">
              <a:buFont typeface="Varta"/>
              <a:buNone/>
            </a:pPr>
            <a:endParaRPr lang="en-US" dirty="0"/>
          </a:p>
          <a:p>
            <a:r>
              <a:rPr lang="en-US" dirty="0"/>
              <a:t>Convolutional Neural Network (CNN) for Image Detection and Recognition by Kamal Kumar      </a:t>
            </a:r>
            <a:r>
              <a:rPr lang="en-US" dirty="0" err="1"/>
              <a:t>Ghanshala</a:t>
            </a:r>
            <a:r>
              <a:rPr lang="en-US" dirty="0"/>
              <a:t>, R.C Joshi, Rahul Chauhan        </a:t>
            </a:r>
            <a:r>
              <a:rPr lang="en-US" u="sng" dirty="0">
                <a:solidFill>
                  <a:srgbClr val="FC4373"/>
                </a:solidFill>
              </a:rPr>
              <a:t>https://www.researchgate.net/publication/332826568_Convolutional_Neural_Network_CNN_for_Image_Detection_and_Recognition</a:t>
            </a:r>
          </a:p>
          <a:p>
            <a:pPr marL="139700" indent="0">
              <a:buFont typeface="Varta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1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1"/>
          <p:cNvSpPr/>
          <p:nvPr/>
        </p:nvSpPr>
        <p:spPr>
          <a:xfrm>
            <a:off x="5681800" y="3605250"/>
            <a:ext cx="1973100" cy="1618700"/>
          </a:xfrm>
          <a:custGeom>
            <a:avLst/>
            <a:gdLst/>
            <a:ahLst/>
            <a:cxnLst/>
            <a:rect l="l" t="t" r="r" b="b"/>
            <a:pathLst>
              <a:path w="78924" h="64748" extrusionOk="0">
                <a:moveTo>
                  <a:pt x="15325" y="0"/>
                </a:moveTo>
                <a:lnTo>
                  <a:pt x="0" y="64748"/>
                </a:lnTo>
                <a:lnTo>
                  <a:pt x="78924" y="62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38" name="Google Shape;638;p41"/>
          <p:cNvSpPr/>
          <p:nvPr/>
        </p:nvSpPr>
        <p:spPr>
          <a:xfrm>
            <a:off x="6050675" y="3604850"/>
            <a:ext cx="2022250" cy="1393250"/>
          </a:xfrm>
          <a:custGeom>
            <a:avLst/>
            <a:gdLst/>
            <a:ahLst/>
            <a:cxnLst/>
            <a:rect l="l" t="t" r="r" b="b"/>
            <a:pathLst>
              <a:path w="80890" h="55730" extrusionOk="0">
                <a:moveTo>
                  <a:pt x="0" y="0"/>
                </a:moveTo>
                <a:lnTo>
                  <a:pt x="78908" y="16642"/>
                </a:lnTo>
                <a:lnTo>
                  <a:pt x="80890" y="16773"/>
                </a:lnTo>
                <a:lnTo>
                  <a:pt x="59518" y="31652"/>
                </a:lnTo>
                <a:lnTo>
                  <a:pt x="41933" y="557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39" name="Google Shape;639;p41"/>
          <p:cNvSpPr/>
          <p:nvPr/>
        </p:nvSpPr>
        <p:spPr>
          <a:xfrm>
            <a:off x="7587850" y="2666575"/>
            <a:ext cx="2605275" cy="2001850"/>
          </a:xfrm>
          <a:custGeom>
            <a:avLst/>
            <a:gdLst/>
            <a:ahLst/>
            <a:cxnLst/>
            <a:rect l="l" t="t" r="r" b="b"/>
            <a:pathLst>
              <a:path w="104211" h="80074" extrusionOk="0">
                <a:moveTo>
                  <a:pt x="104211" y="68580"/>
                </a:moveTo>
                <a:lnTo>
                  <a:pt x="28352" y="80074"/>
                </a:lnTo>
                <a:lnTo>
                  <a:pt x="2299" y="74327"/>
                </a:lnTo>
                <a:lnTo>
                  <a:pt x="7280" y="61684"/>
                </a:lnTo>
                <a:lnTo>
                  <a:pt x="0" y="0"/>
                </a:lnTo>
                <a:lnTo>
                  <a:pt x="93867" y="11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40" name="Google Shape;640;p41"/>
          <p:cNvSpPr/>
          <p:nvPr/>
        </p:nvSpPr>
        <p:spPr>
          <a:xfrm>
            <a:off x="7396300" y="4170350"/>
            <a:ext cx="2624425" cy="1034450"/>
          </a:xfrm>
          <a:custGeom>
            <a:avLst/>
            <a:gdLst/>
            <a:ahLst/>
            <a:cxnLst/>
            <a:rect l="l" t="t" r="r" b="b"/>
            <a:pathLst>
              <a:path w="104977" h="41378" extrusionOk="0">
                <a:moveTo>
                  <a:pt x="104211" y="0"/>
                </a:moveTo>
                <a:lnTo>
                  <a:pt x="0" y="8046"/>
                </a:lnTo>
                <a:lnTo>
                  <a:pt x="766" y="41378"/>
                </a:lnTo>
                <a:lnTo>
                  <a:pt x="104977" y="398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41" name="Google Shape;641;p41"/>
          <p:cNvSpPr txBox="1">
            <a:spLocks noGrp="1"/>
          </p:cNvSpPr>
          <p:nvPr>
            <p:ph type="ctrTitle"/>
          </p:nvPr>
        </p:nvSpPr>
        <p:spPr>
          <a:xfrm>
            <a:off x="605558" y="2019550"/>
            <a:ext cx="5445117" cy="8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latin typeface="Michroma" panose="020B0604020202020204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You!</a:t>
            </a:r>
            <a:endParaRPr sz="5600" dirty="0">
              <a:latin typeface="Michroma" panose="020B060402020202020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59" name="Google Shape;659;p41"/>
          <p:cNvSpPr/>
          <p:nvPr/>
        </p:nvSpPr>
        <p:spPr>
          <a:xfrm>
            <a:off x="7392725" y="2879350"/>
            <a:ext cx="2495225" cy="1484125"/>
          </a:xfrm>
          <a:custGeom>
            <a:avLst/>
            <a:gdLst/>
            <a:ahLst/>
            <a:cxnLst/>
            <a:rect l="l" t="t" r="r" b="b"/>
            <a:pathLst>
              <a:path w="99809" h="59365" extrusionOk="0">
                <a:moveTo>
                  <a:pt x="0" y="59365"/>
                </a:moveTo>
                <a:lnTo>
                  <a:pt x="2851" y="57894"/>
                </a:lnTo>
                <a:lnTo>
                  <a:pt x="99225" y="0"/>
                </a:lnTo>
                <a:lnTo>
                  <a:pt x="99809" y="5518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60" name="Google Shape;660;p41"/>
          <p:cNvSpPr/>
          <p:nvPr/>
        </p:nvSpPr>
        <p:spPr>
          <a:xfrm>
            <a:off x="6942625" y="4360500"/>
            <a:ext cx="1945225" cy="809350"/>
          </a:xfrm>
          <a:custGeom>
            <a:avLst/>
            <a:gdLst/>
            <a:ahLst/>
            <a:cxnLst/>
            <a:rect l="l" t="t" r="r" b="b"/>
            <a:pathLst>
              <a:path w="77809" h="32374" extrusionOk="0">
                <a:moveTo>
                  <a:pt x="77809" y="32374"/>
                </a:moveTo>
                <a:lnTo>
                  <a:pt x="18070" y="0"/>
                </a:lnTo>
                <a:lnTo>
                  <a:pt x="0" y="30899"/>
                </a:lnTo>
                <a:lnTo>
                  <a:pt x="65316" y="3141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61" name="Google Shape;661;p41"/>
          <p:cNvGrpSpPr/>
          <p:nvPr/>
        </p:nvGrpSpPr>
        <p:grpSpPr>
          <a:xfrm rot="750135">
            <a:off x="6678767" y="3940186"/>
            <a:ext cx="586156" cy="171035"/>
            <a:chOff x="5160975" y="3975350"/>
            <a:chExt cx="294750" cy="86000"/>
          </a:xfrm>
        </p:grpSpPr>
        <p:sp>
          <p:nvSpPr>
            <p:cNvPr id="662" name="Google Shape;662;p41"/>
            <p:cNvSpPr/>
            <p:nvPr/>
          </p:nvSpPr>
          <p:spPr>
            <a:xfrm>
              <a:off x="5160975" y="3975350"/>
              <a:ext cx="294750" cy="86000"/>
            </a:xfrm>
            <a:custGeom>
              <a:avLst/>
              <a:gdLst/>
              <a:ahLst/>
              <a:cxnLst/>
              <a:rect l="l" t="t" r="r" b="b"/>
              <a:pathLst>
                <a:path w="11790" h="3440" extrusionOk="0">
                  <a:moveTo>
                    <a:pt x="6649" y="1142"/>
                  </a:moveTo>
                  <a:cubicBezTo>
                    <a:pt x="6659" y="1148"/>
                    <a:pt x="6669" y="1154"/>
                    <a:pt x="6679" y="1160"/>
                  </a:cubicBezTo>
                  <a:cubicBezTo>
                    <a:pt x="7051" y="1385"/>
                    <a:pt x="7395" y="1802"/>
                    <a:pt x="7319" y="2265"/>
                  </a:cubicBezTo>
                  <a:cubicBezTo>
                    <a:pt x="7287" y="2468"/>
                    <a:pt x="7170" y="2589"/>
                    <a:pt x="7020" y="2589"/>
                  </a:cubicBezTo>
                  <a:cubicBezTo>
                    <a:pt x="6944" y="2589"/>
                    <a:pt x="6860" y="2558"/>
                    <a:pt x="6774" y="2489"/>
                  </a:cubicBezTo>
                  <a:cubicBezTo>
                    <a:pt x="6579" y="2331"/>
                    <a:pt x="6489" y="2066"/>
                    <a:pt x="6481" y="1824"/>
                  </a:cubicBezTo>
                  <a:cubicBezTo>
                    <a:pt x="6472" y="1554"/>
                    <a:pt x="6535" y="1328"/>
                    <a:pt x="6649" y="1142"/>
                  </a:cubicBezTo>
                  <a:close/>
                  <a:moveTo>
                    <a:pt x="8049" y="1"/>
                  </a:moveTo>
                  <a:cubicBezTo>
                    <a:pt x="7472" y="1"/>
                    <a:pt x="6901" y="182"/>
                    <a:pt x="6509" y="564"/>
                  </a:cubicBezTo>
                  <a:lnTo>
                    <a:pt x="6509" y="564"/>
                  </a:lnTo>
                  <a:cubicBezTo>
                    <a:pt x="6211" y="455"/>
                    <a:pt x="5894" y="399"/>
                    <a:pt x="5597" y="399"/>
                  </a:cubicBezTo>
                  <a:cubicBezTo>
                    <a:pt x="5528" y="399"/>
                    <a:pt x="5460" y="402"/>
                    <a:pt x="5393" y="408"/>
                  </a:cubicBezTo>
                  <a:cubicBezTo>
                    <a:pt x="4550" y="487"/>
                    <a:pt x="3795" y="870"/>
                    <a:pt x="3024" y="1188"/>
                  </a:cubicBezTo>
                  <a:cubicBezTo>
                    <a:pt x="2501" y="1404"/>
                    <a:pt x="1909" y="1605"/>
                    <a:pt x="1330" y="1605"/>
                  </a:cubicBezTo>
                  <a:cubicBezTo>
                    <a:pt x="1042" y="1605"/>
                    <a:pt x="757" y="1556"/>
                    <a:pt x="485" y="1434"/>
                  </a:cubicBezTo>
                  <a:cubicBezTo>
                    <a:pt x="449" y="1419"/>
                    <a:pt x="414" y="1412"/>
                    <a:pt x="381" y="1412"/>
                  </a:cubicBezTo>
                  <a:cubicBezTo>
                    <a:pt x="154" y="1412"/>
                    <a:pt x="0" y="1737"/>
                    <a:pt x="244" y="1846"/>
                  </a:cubicBezTo>
                  <a:cubicBezTo>
                    <a:pt x="601" y="2005"/>
                    <a:pt x="963" y="2070"/>
                    <a:pt x="1324" y="2070"/>
                  </a:cubicBezTo>
                  <a:cubicBezTo>
                    <a:pt x="2085" y="2070"/>
                    <a:pt x="2843" y="1781"/>
                    <a:pt x="3555" y="1475"/>
                  </a:cubicBezTo>
                  <a:cubicBezTo>
                    <a:pt x="4204" y="1197"/>
                    <a:pt x="4931" y="879"/>
                    <a:pt x="5641" y="879"/>
                  </a:cubicBezTo>
                  <a:cubicBezTo>
                    <a:pt x="5834" y="879"/>
                    <a:pt x="6025" y="903"/>
                    <a:pt x="6213" y="956"/>
                  </a:cubicBezTo>
                  <a:lnTo>
                    <a:pt x="6213" y="956"/>
                  </a:lnTo>
                  <a:cubicBezTo>
                    <a:pt x="6131" y="1110"/>
                    <a:pt x="6070" y="1283"/>
                    <a:pt x="6035" y="1475"/>
                  </a:cubicBezTo>
                  <a:cubicBezTo>
                    <a:pt x="5935" y="2024"/>
                    <a:pt x="6107" y="2662"/>
                    <a:pt x="6616" y="2957"/>
                  </a:cubicBezTo>
                  <a:cubicBezTo>
                    <a:pt x="6754" y="3037"/>
                    <a:pt x="6891" y="3073"/>
                    <a:pt x="7019" y="3073"/>
                  </a:cubicBezTo>
                  <a:cubicBezTo>
                    <a:pt x="7437" y="3073"/>
                    <a:pt x="7772" y="2696"/>
                    <a:pt x="7802" y="2227"/>
                  </a:cubicBezTo>
                  <a:cubicBezTo>
                    <a:pt x="7844" y="1591"/>
                    <a:pt x="7483" y="1102"/>
                    <a:pt x="6980" y="791"/>
                  </a:cubicBezTo>
                  <a:lnTo>
                    <a:pt x="6980" y="791"/>
                  </a:lnTo>
                  <a:cubicBezTo>
                    <a:pt x="7278" y="578"/>
                    <a:pt x="7675" y="476"/>
                    <a:pt x="8068" y="476"/>
                  </a:cubicBezTo>
                  <a:cubicBezTo>
                    <a:pt x="8296" y="476"/>
                    <a:pt x="8524" y="510"/>
                    <a:pt x="8730" y="577"/>
                  </a:cubicBezTo>
                  <a:cubicBezTo>
                    <a:pt x="9354" y="779"/>
                    <a:pt x="9884" y="1207"/>
                    <a:pt x="10344" y="1661"/>
                  </a:cubicBezTo>
                  <a:cubicBezTo>
                    <a:pt x="10800" y="2111"/>
                    <a:pt x="11194" y="2621"/>
                    <a:pt x="11299" y="3268"/>
                  </a:cubicBezTo>
                  <a:cubicBezTo>
                    <a:pt x="11320" y="3388"/>
                    <a:pt x="11405" y="3439"/>
                    <a:pt x="11496" y="3439"/>
                  </a:cubicBezTo>
                  <a:cubicBezTo>
                    <a:pt x="11635" y="3439"/>
                    <a:pt x="11789" y="3321"/>
                    <a:pt x="11760" y="3141"/>
                  </a:cubicBezTo>
                  <a:cubicBezTo>
                    <a:pt x="11646" y="2451"/>
                    <a:pt x="11224" y="1873"/>
                    <a:pt x="10741" y="1385"/>
                  </a:cubicBezTo>
                  <a:cubicBezTo>
                    <a:pt x="10256" y="895"/>
                    <a:pt x="9704" y="451"/>
                    <a:pt x="9060" y="192"/>
                  </a:cubicBezTo>
                  <a:cubicBezTo>
                    <a:pt x="8745" y="66"/>
                    <a:pt x="8396" y="1"/>
                    <a:pt x="80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5161275" y="3982725"/>
              <a:ext cx="41700" cy="71800"/>
            </a:xfrm>
            <a:custGeom>
              <a:avLst/>
              <a:gdLst/>
              <a:ahLst/>
              <a:cxnLst/>
              <a:rect l="l" t="t" r="r" b="b"/>
              <a:pathLst>
                <a:path w="1668" h="2872" extrusionOk="0">
                  <a:moveTo>
                    <a:pt x="1408" y="0"/>
                  </a:moveTo>
                  <a:cubicBezTo>
                    <a:pt x="1346" y="0"/>
                    <a:pt x="1283" y="25"/>
                    <a:pt x="1231" y="68"/>
                  </a:cubicBezTo>
                  <a:cubicBezTo>
                    <a:pt x="1006" y="254"/>
                    <a:pt x="782" y="440"/>
                    <a:pt x="556" y="627"/>
                  </a:cubicBezTo>
                  <a:cubicBezTo>
                    <a:pt x="363" y="786"/>
                    <a:pt x="120" y="949"/>
                    <a:pt x="63" y="1212"/>
                  </a:cubicBezTo>
                  <a:cubicBezTo>
                    <a:pt x="0" y="1502"/>
                    <a:pt x="175" y="1779"/>
                    <a:pt x="307" y="2025"/>
                  </a:cubicBezTo>
                  <a:cubicBezTo>
                    <a:pt x="443" y="2279"/>
                    <a:pt x="591" y="2525"/>
                    <a:pt x="752" y="2763"/>
                  </a:cubicBezTo>
                  <a:cubicBezTo>
                    <a:pt x="803" y="2840"/>
                    <a:pt x="877" y="2871"/>
                    <a:pt x="950" y="2871"/>
                  </a:cubicBezTo>
                  <a:cubicBezTo>
                    <a:pt x="1118" y="2871"/>
                    <a:pt x="1283" y="2702"/>
                    <a:pt x="1163" y="2523"/>
                  </a:cubicBezTo>
                  <a:cubicBezTo>
                    <a:pt x="1028" y="2322"/>
                    <a:pt x="900" y="2113"/>
                    <a:pt x="782" y="1901"/>
                  </a:cubicBezTo>
                  <a:cubicBezTo>
                    <a:pt x="723" y="1798"/>
                    <a:pt x="668" y="1694"/>
                    <a:pt x="616" y="1589"/>
                  </a:cubicBezTo>
                  <a:cubicBezTo>
                    <a:pt x="577" y="1510"/>
                    <a:pt x="500" y="1393"/>
                    <a:pt x="530" y="1303"/>
                  </a:cubicBezTo>
                  <a:cubicBezTo>
                    <a:pt x="553" y="1234"/>
                    <a:pt x="634" y="1179"/>
                    <a:pt x="687" y="1133"/>
                  </a:cubicBezTo>
                  <a:cubicBezTo>
                    <a:pt x="779" y="1056"/>
                    <a:pt x="872" y="980"/>
                    <a:pt x="963" y="904"/>
                  </a:cubicBezTo>
                  <a:cubicBezTo>
                    <a:pt x="1165" y="737"/>
                    <a:pt x="1367" y="570"/>
                    <a:pt x="1568" y="403"/>
                  </a:cubicBezTo>
                  <a:cubicBezTo>
                    <a:pt x="1668" y="321"/>
                    <a:pt x="1653" y="153"/>
                    <a:pt x="1568" y="68"/>
                  </a:cubicBezTo>
                  <a:cubicBezTo>
                    <a:pt x="1522" y="21"/>
                    <a:pt x="1465" y="0"/>
                    <a:pt x="14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7067396" y="3211765"/>
            <a:ext cx="204371" cy="222222"/>
            <a:chOff x="5322275" y="3218950"/>
            <a:chExt cx="133375" cy="145025"/>
          </a:xfrm>
        </p:grpSpPr>
        <p:sp>
          <p:nvSpPr>
            <p:cNvPr id="665" name="Google Shape;665;p41"/>
            <p:cNvSpPr/>
            <p:nvPr/>
          </p:nvSpPr>
          <p:spPr>
            <a:xfrm>
              <a:off x="5377550" y="3218950"/>
              <a:ext cx="19600" cy="145025"/>
            </a:xfrm>
            <a:custGeom>
              <a:avLst/>
              <a:gdLst/>
              <a:ahLst/>
              <a:cxnLst/>
              <a:rect l="l" t="t" r="r" b="b"/>
              <a:pathLst>
                <a:path w="784" h="5801" extrusionOk="0">
                  <a:moveTo>
                    <a:pt x="231" y="0"/>
                  </a:moveTo>
                  <a:cubicBezTo>
                    <a:pt x="112" y="0"/>
                    <a:pt x="0" y="76"/>
                    <a:pt x="14" y="229"/>
                  </a:cubicBezTo>
                  <a:cubicBezTo>
                    <a:pt x="176" y="2005"/>
                    <a:pt x="274" y="3786"/>
                    <a:pt x="305" y="5570"/>
                  </a:cubicBezTo>
                  <a:cubicBezTo>
                    <a:pt x="308" y="5724"/>
                    <a:pt x="428" y="5800"/>
                    <a:pt x="547" y="5800"/>
                  </a:cubicBezTo>
                  <a:cubicBezTo>
                    <a:pt x="666" y="5800"/>
                    <a:pt x="784" y="5724"/>
                    <a:pt x="781" y="5570"/>
                  </a:cubicBezTo>
                  <a:cubicBezTo>
                    <a:pt x="750" y="3786"/>
                    <a:pt x="652" y="2005"/>
                    <a:pt x="490" y="229"/>
                  </a:cubicBezTo>
                  <a:cubicBezTo>
                    <a:pt x="476" y="77"/>
                    <a:pt x="350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5322275" y="3263850"/>
              <a:ext cx="133375" cy="35925"/>
            </a:xfrm>
            <a:custGeom>
              <a:avLst/>
              <a:gdLst/>
              <a:ahLst/>
              <a:cxnLst/>
              <a:rect l="l" t="t" r="r" b="b"/>
              <a:pathLst>
                <a:path w="5335" h="1437" extrusionOk="0">
                  <a:moveTo>
                    <a:pt x="4982" y="0"/>
                  </a:moveTo>
                  <a:cubicBezTo>
                    <a:pt x="4965" y="0"/>
                    <a:pt x="4947" y="2"/>
                    <a:pt x="4928" y="6"/>
                  </a:cubicBezTo>
                  <a:cubicBezTo>
                    <a:pt x="3378" y="327"/>
                    <a:pt x="1829" y="650"/>
                    <a:pt x="281" y="972"/>
                  </a:cubicBezTo>
                  <a:cubicBezTo>
                    <a:pt x="0" y="1030"/>
                    <a:pt x="94" y="1436"/>
                    <a:pt x="353" y="1436"/>
                  </a:cubicBezTo>
                  <a:cubicBezTo>
                    <a:pt x="370" y="1436"/>
                    <a:pt x="388" y="1434"/>
                    <a:pt x="407" y="1431"/>
                  </a:cubicBezTo>
                  <a:cubicBezTo>
                    <a:pt x="1957" y="1109"/>
                    <a:pt x="3504" y="788"/>
                    <a:pt x="5054" y="464"/>
                  </a:cubicBezTo>
                  <a:cubicBezTo>
                    <a:pt x="5335" y="407"/>
                    <a:pt x="5241" y="0"/>
                    <a:pt x="4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5346200" y="3247025"/>
              <a:ext cx="78475" cy="71400"/>
            </a:xfrm>
            <a:custGeom>
              <a:avLst/>
              <a:gdLst/>
              <a:ahLst/>
              <a:cxnLst/>
              <a:rect l="l" t="t" r="r" b="b"/>
              <a:pathLst>
                <a:path w="3139" h="2856" extrusionOk="0">
                  <a:moveTo>
                    <a:pt x="259" y="0"/>
                  </a:moveTo>
                  <a:cubicBezTo>
                    <a:pt x="216" y="0"/>
                    <a:pt x="172" y="10"/>
                    <a:pt x="137" y="31"/>
                  </a:cubicBezTo>
                  <a:cubicBezTo>
                    <a:pt x="16" y="102"/>
                    <a:pt x="0" y="237"/>
                    <a:pt x="52" y="356"/>
                  </a:cubicBezTo>
                  <a:cubicBezTo>
                    <a:pt x="281" y="879"/>
                    <a:pt x="853" y="1155"/>
                    <a:pt x="1282" y="1489"/>
                  </a:cubicBezTo>
                  <a:cubicBezTo>
                    <a:pt x="1777" y="1875"/>
                    <a:pt x="2232" y="2309"/>
                    <a:pt x="2647" y="2778"/>
                  </a:cubicBezTo>
                  <a:cubicBezTo>
                    <a:pt x="2695" y="2833"/>
                    <a:pt x="2750" y="2855"/>
                    <a:pt x="2804" y="2855"/>
                  </a:cubicBezTo>
                  <a:cubicBezTo>
                    <a:pt x="2979" y="2855"/>
                    <a:pt x="3138" y="2617"/>
                    <a:pt x="2984" y="2443"/>
                  </a:cubicBezTo>
                  <a:cubicBezTo>
                    <a:pt x="2579" y="1984"/>
                    <a:pt x="2135" y="1560"/>
                    <a:pt x="1655" y="1180"/>
                  </a:cubicBezTo>
                  <a:cubicBezTo>
                    <a:pt x="1428" y="1002"/>
                    <a:pt x="1192" y="836"/>
                    <a:pt x="957" y="666"/>
                  </a:cubicBezTo>
                  <a:cubicBezTo>
                    <a:pt x="752" y="518"/>
                    <a:pt x="566" y="351"/>
                    <a:pt x="464" y="116"/>
                  </a:cubicBezTo>
                  <a:cubicBezTo>
                    <a:pt x="429" y="38"/>
                    <a:pt x="343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5353075" y="3239225"/>
              <a:ext cx="73300" cy="106000"/>
            </a:xfrm>
            <a:custGeom>
              <a:avLst/>
              <a:gdLst/>
              <a:ahLst/>
              <a:cxnLst/>
              <a:rect l="l" t="t" r="r" b="b"/>
              <a:pathLst>
                <a:path w="2932" h="4240" extrusionOk="0">
                  <a:moveTo>
                    <a:pt x="2600" y="0"/>
                  </a:moveTo>
                  <a:cubicBezTo>
                    <a:pt x="2527" y="0"/>
                    <a:pt x="2454" y="32"/>
                    <a:pt x="2403" y="110"/>
                  </a:cubicBezTo>
                  <a:cubicBezTo>
                    <a:pt x="1968" y="767"/>
                    <a:pt x="1535" y="1426"/>
                    <a:pt x="1101" y="2083"/>
                  </a:cubicBezTo>
                  <a:cubicBezTo>
                    <a:pt x="709" y="2679"/>
                    <a:pt x="299" y="3270"/>
                    <a:pt x="63" y="3949"/>
                  </a:cubicBezTo>
                  <a:cubicBezTo>
                    <a:pt x="1" y="4124"/>
                    <a:pt x="144" y="4239"/>
                    <a:pt x="289" y="4239"/>
                  </a:cubicBezTo>
                  <a:cubicBezTo>
                    <a:pt x="385" y="4239"/>
                    <a:pt x="481" y="4190"/>
                    <a:pt x="521" y="4075"/>
                  </a:cubicBezTo>
                  <a:cubicBezTo>
                    <a:pt x="751" y="3415"/>
                    <a:pt x="1172" y="2840"/>
                    <a:pt x="1554" y="2260"/>
                  </a:cubicBezTo>
                  <a:cubicBezTo>
                    <a:pt x="1975" y="1623"/>
                    <a:pt x="2394" y="986"/>
                    <a:pt x="2813" y="349"/>
                  </a:cubicBezTo>
                  <a:cubicBezTo>
                    <a:pt x="2932" y="170"/>
                    <a:pt x="2767" y="0"/>
                    <a:pt x="2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1"/>
          <p:cNvSpPr/>
          <p:nvPr/>
        </p:nvSpPr>
        <p:spPr>
          <a:xfrm rot="10800000">
            <a:off x="5964969" y="-54962"/>
            <a:ext cx="2409200" cy="1011450"/>
          </a:xfrm>
          <a:custGeom>
            <a:avLst/>
            <a:gdLst/>
            <a:ahLst/>
            <a:cxnLst/>
            <a:rect l="l" t="t" r="r" b="b"/>
            <a:pathLst>
              <a:path w="96368" h="40458" extrusionOk="0">
                <a:moveTo>
                  <a:pt x="31440" y="40458"/>
                </a:moveTo>
                <a:lnTo>
                  <a:pt x="0" y="13656"/>
                </a:lnTo>
                <a:lnTo>
                  <a:pt x="73970" y="0"/>
                </a:lnTo>
                <a:lnTo>
                  <a:pt x="96368" y="39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670" name="Google Shape;670;p41"/>
          <p:cNvGrpSpPr/>
          <p:nvPr/>
        </p:nvGrpSpPr>
        <p:grpSpPr>
          <a:xfrm rot="-7436374">
            <a:off x="7274214" y="712012"/>
            <a:ext cx="433665" cy="551683"/>
            <a:chOff x="3421321" y="4428675"/>
            <a:chExt cx="433679" cy="551701"/>
          </a:xfrm>
        </p:grpSpPr>
        <p:sp>
          <p:nvSpPr>
            <p:cNvPr id="671" name="Google Shape;671;p41"/>
            <p:cNvSpPr/>
            <p:nvPr/>
          </p:nvSpPr>
          <p:spPr>
            <a:xfrm rot="-3816012">
              <a:off x="3533210" y="4841391"/>
              <a:ext cx="115907" cy="120548"/>
            </a:xfrm>
            <a:custGeom>
              <a:avLst/>
              <a:gdLst/>
              <a:ahLst/>
              <a:cxnLst/>
              <a:rect l="l" t="t" r="r" b="b"/>
              <a:pathLst>
                <a:path w="1599" h="1663" extrusionOk="0">
                  <a:moveTo>
                    <a:pt x="157" y="0"/>
                  </a:moveTo>
                  <a:cubicBezTo>
                    <a:pt x="147" y="0"/>
                    <a:pt x="137" y="1"/>
                    <a:pt x="127" y="4"/>
                  </a:cubicBezTo>
                  <a:lnTo>
                    <a:pt x="110" y="9"/>
                  </a:lnTo>
                  <a:cubicBezTo>
                    <a:pt x="72" y="16"/>
                    <a:pt x="40" y="50"/>
                    <a:pt x="31" y="86"/>
                  </a:cubicBezTo>
                  <a:cubicBezTo>
                    <a:pt x="1" y="206"/>
                    <a:pt x="65" y="256"/>
                    <a:pt x="151" y="330"/>
                  </a:cubicBezTo>
                  <a:cubicBezTo>
                    <a:pt x="313" y="469"/>
                    <a:pt x="478" y="600"/>
                    <a:pt x="633" y="749"/>
                  </a:cubicBezTo>
                  <a:cubicBezTo>
                    <a:pt x="918" y="1025"/>
                    <a:pt x="1114" y="1422"/>
                    <a:pt x="1438" y="1648"/>
                  </a:cubicBezTo>
                  <a:cubicBezTo>
                    <a:pt x="1453" y="1658"/>
                    <a:pt x="1469" y="1662"/>
                    <a:pt x="1486" y="1662"/>
                  </a:cubicBezTo>
                  <a:cubicBezTo>
                    <a:pt x="1541" y="1662"/>
                    <a:pt x="1599" y="1617"/>
                    <a:pt x="1593" y="1560"/>
                  </a:cubicBezTo>
                  <a:cubicBezTo>
                    <a:pt x="1555" y="1219"/>
                    <a:pt x="1295" y="943"/>
                    <a:pt x="1069" y="701"/>
                  </a:cubicBezTo>
                  <a:cubicBezTo>
                    <a:pt x="945" y="567"/>
                    <a:pt x="803" y="447"/>
                    <a:pt x="660" y="335"/>
                  </a:cubicBezTo>
                  <a:cubicBezTo>
                    <a:pt x="601" y="288"/>
                    <a:pt x="540" y="245"/>
                    <a:pt x="478" y="202"/>
                  </a:cubicBezTo>
                  <a:cubicBezTo>
                    <a:pt x="437" y="173"/>
                    <a:pt x="333" y="132"/>
                    <a:pt x="273" y="92"/>
                  </a:cubicBezTo>
                  <a:cubicBezTo>
                    <a:pt x="269" y="76"/>
                    <a:pt x="262" y="61"/>
                    <a:pt x="248" y="48"/>
                  </a:cubicBezTo>
                  <a:lnTo>
                    <a:pt x="234" y="32"/>
                  </a:lnTo>
                  <a:cubicBezTo>
                    <a:pt x="214" y="10"/>
                    <a:pt x="186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 rot="-3816012">
              <a:off x="3554127" y="4524279"/>
              <a:ext cx="56830" cy="331778"/>
            </a:xfrm>
            <a:custGeom>
              <a:avLst/>
              <a:gdLst/>
              <a:ahLst/>
              <a:cxnLst/>
              <a:rect l="l" t="t" r="r" b="b"/>
              <a:pathLst>
                <a:path w="784" h="4577" extrusionOk="0">
                  <a:moveTo>
                    <a:pt x="196" y="1"/>
                  </a:moveTo>
                  <a:cubicBezTo>
                    <a:pt x="129" y="1"/>
                    <a:pt x="58" y="49"/>
                    <a:pt x="54" y="129"/>
                  </a:cubicBezTo>
                  <a:cubicBezTo>
                    <a:pt x="1" y="1572"/>
                    <a:pt x="231" y="3103"/>
                    <a:pt x="573" y="4501"/>
                  </a:cubicBezTo>
                  <a:cubicBezTo>
                    <a:pt x="586" y="4553"/>
                    <a:pt x="629" y="4577"/>
                    <a:pt x="673" y="4577"/>
                  </a:cubicBezTo>
                  <a:cubicBezTo>
                    <a:pt x="728" y="4577"/>
                    <a:pt x="784" y="4539"/>
                    <a:pt x="781" y="4473"/>
                  </a:cubicBezTo>
                  <a:cubicBezTo>
                    <a:pt x="729" y="3029"/>
                    <a:pt x="614" y="1512"/>
                    <a:pt x="311" y="94"/>
                  </a:cubicBezTo>
                  <a:cubicBezTo>
                    <a:pt x="298" y="29"/>
                    <a:pt x="24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 rot="-3816012">
              <a:off x="3665907" y="4446807"/>
              <a:ext cx="151135" cy="178466"/>
            </a:xfrm>
            <a:custGeom>
              <a:avLst/>
              <a:gdLst/>
              <a:ahLst/>
              <a:cxnLst/>
              <a:rect l="l" t="t" r="r" b="b"/>
              <a:pathLst>
                <a:path w="2085" h="2462" extrusionOk="0">
                  <a:moveTo>
                    <a:pt x="1973" y="1"/>
                  </a:moveTo>
                  <a:cubicBezTo>
                    <a:pt x="1958" y="1"/>
                    <a:pt x="1942" y="5"/>
                    <a:pt x="1927" y="17"/>
                  </a:cubicBezTo>
                  <a:cubicBezTo>
                    <a:pt x="1547" y="288"/>
                    <a:pt x="1252" y="601"/>
                    <a:pt x="961" y="964"/>
                  </a:cubicBezTo>
                  <a:cubicBezTo>
                    <a:pt x="642" y="1361"/>
                    <a:pt x="295" y="1768"/>
                    <a:pt x="62" y="2222"/>
                  </a:cubicBezTo>
                  <a:cubicBezTo>
                    <a:pt x="1" y="2339"/>
                    <a:pt x="96" y="2461"/>
                    <a:pt x="203" y="2461"/>
                  </a:cubicBezTo>
                  <a:cubicBezTo>
                    <a:pt x="240" y="2461"/>
                    <a:pt x="278" y="2447"/>
                    <a:pt x="311" y="2414"/>
                  </a:cubicBezTo>
                  <a:cubicBezTo>
                    <a:pt x="661" y="2066"/>
                    <a:pt x="946" y="1645"/>
                    <a:pt x="1260" y="1262"/>
                  </a:cubicBezTo>
                  <a:cubicBezTo>
                    <a:pt x="1556" y="901"/>
                    <a:pt x="1829" y="556"/>
                    <a:pt x="2053" y="143"/>
                  </a:cubicBezTo>
                  <a:cubicBezTo>
                    <a:pt x="2085" y="82"/>
                    <a:pt x="2035" y="1"/>
                    <a:pt x="1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41"/>
          <p:cNvSpPr/>
          <p:nvPr/>
        </p:nvSpPr>
        <p:spPr>
          <a:xfrm>
            <a:off x="7472925" y="-84300"/>
            <a:ext cx="2317900" cy="1687700"/>
          </a:xfrm>
          <a:custGeom>
            <a:avLst/>
            <a:gdLst/>
            <a:ahLst/>
            <a:cxnLst/>
            <a:rect l="l" t="t" r="r" b="b"/>
            <a:pathLst>
              <a:path w="92716" h="67508" extrusionOk="0">
                <a:moveTo>
                  <a:pt x="0" y="0"/>
                </a:moveTo>
                <a:lnTo>
                  <a:pt x="92716" y="460"/>
                </a:lnTo>
                <a:lnTo>
                  <a:pt x="43292" y="675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43E70-C514-7162-9007-94A5A9122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3" y="3273864"/>
            <a:ext cx="5040761" cy="11777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 Colorful by Slidesgo">
  <a:themeElements>
    <a:clrScheme name="Simple Light">
      <a:dk1>
        <a:srgbClr val="2E2E2E"/>
      </a:dk1>
      <a:lt1>
        <a:srgbClr val="F7F7F7"/>
      </a:lt1>
      <a:dk2>
        <a:srgbClr val="7D52C5"/>
      </a:dk2>
      <a:lt2>
        <a:srgbClr val="FC4373"/>
      </a:lt2>
      <a:accent1>
        <a:srgbClr val="75DB96"/>
      </a:accent1>
      <a:accent2>
        <a:srgbClr val="59B476"/>
      </a:accent2>
      <a:accent3>
        <a:srgbClr val="FF8CAA"/>
      </a:accent3>
      <a:accent4>
        <a:srgbClr val="FF9D49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437</Words>
  <Application>Microsoft Office PowerPoint</Application>
  <PresentationFormat>On-screen Show (16:9)</PresentationFormat>
  <Paragraphs>72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Arial</vt:lpstr>
      <vt:lpstr>Varta</vt:lpstr>
      <vt:lpstr>Microsoft Sans Serif</vt:lpstr>
      <vt:lpstr>Michroma</vt:lpstr>
      <vt:lpstr>Geometric Colorful by Slidesgo</vt:lpstr>
      <vt:lpstr>Image Deblurring</vt:lpstr>
      <vt:lpstr>Underlying Model Architecture: CNN</vt:lpstr>
      <vt:lpstr>Underlying Model Architecture: CNN</vt:lpstr>
      <vt:lpstr>Advantages</vt:lpstr>
      <vt:lpstr>Why CNN?</vt:lpstr>
      <vt:lpstr>Why Machine Learning?</vt:lpstr>
      <vt:lpstr>Snapshots of the MVP</vt:lpstr>
      <vt:lpstr>Explore our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Harsh Prasad</cp:lastModifiedBy>
  <cp:revision>4</cp:revision>
  <dcterms:modified xsi:type="dcterms:W3CDTF">2025-04-15T14:07:04Z</dcterms:modified>
</cp:coreProperties>
</file>