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8"/>
  </p:notesMasterIdLst>
  <p:sldIdLst>
    <p:sldId id="1938" r:id="rId2"/>
    <p:sldId id="1924" r:id="rId3"/>
    <p:sldId id="1882" r:id="rId4"/>
    <p:sldId id="1941" r:id="rId5"/>
    <p:sldId id="1939" r:id="rId6"/>
    <p:sldId id="19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73"/>
    <a:srgbClr val="FFFFFF"/>
    <a:srgbClr val="E68392"/>
    <a:srgbClr val="4E0092"/>
    <a:srgbClr val="CA4F67"/>
    <a:srgbClr val="360071"/>
    <a:srgbClr val="FF7676"/>
    <a:srgbClr val="6A1F60"/>
    <a:srgbClr val="0796D0"/>
    <a:srgbClr val="C6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78F65-7AB4-48C1-9536-C2A9B7322A3A}" v="4" dt="2025-04-03T15:34:1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42"/>
  </p:normalViewPr>
  <p:slideViewPr>
    <p:cSldViewPr snapToGrid="0">
      <p:cViewPr varScale="1">
        <p:scale>
          <a:sx n="91" d="100"/>
          <a:sy n="91" d="100"/>
        </p:scale>
        <p:origin x="322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Prasad" userId="2ad9fc3f20fb068c" providerId="LiveId" clId="{D8878F65-7AB4-48C1-9536-C2A9B7322A3A}"/>
    <pc:docChg chg="modSld">
      <pc:chgData name="Harsh Prasad" userId="2ad9fc3f20fb068c" providerId="LiveId" clId="{D8878F65-7AB4-48C1-9536-C2A9B7322A3A}" dt="2025-04-03T15:34:19.872" v="4"/>
      <pc:docMkLst>
        <pc:docMk/>
      </pc:docMkLst>
      <pc:sldChg chg="modSp mod">
        <pc:chgData name="Harsh Prasad" userId="2ad9fc3f20fb068c" providerId="LiveId" clId="{D8878F65-7AB4-48C1-9536-C2A9B7322A3A}" dt="2025-04-03T15:34:19.872" v="4"/>
        <pc:sldMkLst>
          <pc:docMk/>
          <pc:sldMk cId="1503650227" sldId="1882"/>
        </pc:sldMkLst>
        <pc:picChg chg="mod ord">
          <ac:chgData name="Harsh Prasad" userId="2ad9fc3f20fb068c" providerId="LiveId" clId="{D8878F65-7AB4-48C1-9536-C2A9B7322A3A}" dt="2025-04-03T15:34:19.872" v="4"/>
          <ac:picMkLst>
            <pc:docMk/>
            <pc:sldMk cId="1503650227" sldId="1882"/>
            <ac:picMk id="2050" creationId="{BFA9FA35-6142-3868-BA0B-862754CBFE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-Prasad09/Image-Deblurring" TargetMode="External"/><Relationship Id="rId2" Type="http://schemas.openxmlformats.org/officeDocument/2006/relationships/hyperlink" Target="https://sharpifyai.vercel.app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4" y="2273165"/>
            <a:ext cx="5981267" cy="1024128"/>
          </a:xfrm>
        </p:spPr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solidFill>
                  <a:srgbClr val="005F73"/>
                </a:solidFill>
              </a:rPr>
              <a:t>Deblurring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7D62F16-F75C-6B98-2080-BECC2DE8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631" y="3297293"/>
            <a:ext cx="4325112" cy="10241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Transforms blurry images into crystal clear photos</a:t>
            </a:r>
            <a:endParaRPr lang="en-US" sz="2200" b="1" dirty="0">
              <a:solidFill>
                <a:schemeClr val="tx2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1135-7FCF-C376-AD00-D7F13B6C32B2}"/>
              </a:ext>
            </a:extLst>
          </p:cNvPr>
          <p:cNvSpPr txBox="1"/>
          <p:nvPr/>
        </p:nvSpPr>
        <p:spPr>
          <a:xfrm>
            <a:off x="10142290" y="5641848"/>
            <a:ext cx="2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5F73"/>
                </a:solidFill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Ritik Kumar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Harsh Prasad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Manas Raj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0AF11-968D-C32B-BC1E-835C968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2" y="2795629"/>
            <a:ext cx="3857804" cy="12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386487"/>
            <a:ext cx="11119104" cy="640080"/>
          </a:xfrm>
        </p:spPr>
        <p:txBody>
          <a:bodyPr/>
          <a:lstStyle/>
          <a:p>
            <a:r>
              <a:rPr lang="en-US" dirty="0"/>
              <a:t>Underlying Model Architecture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A1DD9-58ED-8C0E-56AD-E313B2A3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75" y="1728363"/>
            <a:ext cx="6493080" cy="3944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71B1824-B82F-02E4-9285-F825F9AD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5" y="1287245"/>
            <a:ext cx="54640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128x128 image with 3 channels (RGB).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1: Convolutional Layers (Feature Extraction)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 convolutional layers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strided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convolutions (reduces size from 128x128 to 5x5).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spatial and feature hierarchies.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2: Fully Connected Layers (Modified for Regression)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Converts 2D feature maps into a 1D vector.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Dense Layers: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Fully connected layers process extracted features.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Normalization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Stabilizes learning and improves convergence.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single node with a linear activation function for continuous value prediction.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Decoder (For Reconstruction in Autoencoder)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transposed convolutional layers.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restore image size (5x5 → 128x128).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layer uses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Sigmoid activation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pixel intensity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FDFFFE"/>
            </a:gs>
            <a:gs pos="69000">
              <a:srgbClr val="F3FFFF"/>
            </a:gs>
            <a:gs pos="39000">
              <a:srgbClr val="FFFFFF"/>
            </a:gs>
            <a:gs pos="8000">
              <a:srgbClr val="EAFCF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4C5E7E2-8ACA-2171-0756-5D827A2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8" y="3040926"/>
            <a:ext cx="4837176" cy="152268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Advantages</a:t>
            </a:r>
            <a:endParaRPr lang="en-US" sz="6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60C059-EAFF-4EED-4E6F-C1DBC4AE1157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82190-18F0-B693-3B13-5DAB33BAD56D}"/>
              </a:ext>
            </a:extLst>
          </p:cNvPr>
          <p:cNvSpPr txBox="1"/>
          <p:nvPr/>
        </p:nvSpPr>
        <p:spPr>
          <a:xfrm>
            <a:off x="7088697" y="1597262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Enhanced image clarity</a:t>
            </a:r>
          </a:p>
        </p:txBody>
      </p:sp>
      <p:pic>
        <p:nvPicPr>
          <p:cNvPr id="2050" name="Picture 2" descr="Advantage, Benefits Icon. Graphic by dhimubs124s · Creative Fabrica">
            <a:extLst>
              <a:ext uri="{FF2B5EF4-FFF2-40B4-BE49-F238E27FC236}">
                <a16:creationId xmlns:a16="http://schemas.microsoft.com/office/drawing/2014/main" id="{BFA9FA35-6142-3868-BA0B-862754C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21" y="621682"/>
            <a:ext cx="1090569" cy="10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E42F57-D8E2-6F3F-9E40-3C605321015C}"/>
              </a:ext>
            </a:extLst>
          </p:cNvPr>
          <p:cNvSpPr txBox="1"/>
          <p:nvPr/>
        </p:nvSpPr>
        <p:spPr>
          <a:xfrm>
            <a:off x="7088697" y="2394489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Improved OCR and AI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BCB6A-3807-3CFD-6CDE-2E73BD1CFFA8}"/>
              </a:ext>
            </a:extLst>
          </p:cNvPr>
          <p:cNvSpPr txBox="1"/>
          <p:nvPr/>
        </p:nvSpPr>
        <p:spPr>
          <a:xfrm>
            <a:off x="7088697" y="3157461"/>
            <a:ext cx="44713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Restoration of old and damaged photos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92FD9-9760-8BE6-0706-FA8A81209DF8}"/>
              </a:ext>
            </a:extLst>
          </p:cNvPr>
          <p:cNvSpPr txBox="1"/>
          <p:nvPr/>
        </p:nvSpPr>
        <p:spPr>
          <a:xfrm>
            <a:off x="7088697" y="3953953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Security and Forensics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919C9-1F6E-ABFD-FA84-5C5DA93AC9AB}"/>
              </a:ext>
            </a:extLst>
          </p:cNvPr>
          <p:cNvSpPr txBox="1"/>
          <p:nvPr/>
        </p:nvSpPr>
        <p:spPr>
          <a:xfrm>
            <a:off x="7088697" y="4717660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Medical Imaging benefits</a:t>
            </a:r>
          </a:p>
        </p:txBody>
      </p:sp>
    </p:spTree>
    <p:extLst>
      <p:ext uri="{BB962C8B-B14F-4D97-AF65-F5344CB8AC3E}">
        <p14:creationId xmlns:p14="http://schemas.microsoft.com/office/powerpoint/2010/main" val="150365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35D-A3D3-10CD-B45C-9183F0DA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9" y="242652"/>
            <a:ext cx="11119104" cy="640080"/>
          </a:xfrm>
        </p:spPr>
        <p:txBody>
          <a:bodyPr/>
          <a:lstStyle/>
          <a:p>
            <a:r>
              <a:rPr lang="en-IN" dirty="0"/>
              <a:t>Snapshots of the MVP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56F8-938A-8CDF-CC3E-253197A7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" y="1109805"/>
            <a:ext cx="5830052" cy="28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DB123-57B3-4F20-1A95-36AEA89D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4" r="3985"/>
          <a:stretch/>
        </p:blipFill>
        <p:spPr>
          <a:xfrm>
            <a:off x="234890" y="4336081"/>
            <a:ext cx="5830052" cy="1959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A200F-B65A-4371-13F0-E3BB5105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52" y="2516697"/>
            <a:ext cx="5929266" cy="29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83115-C04F-D5C4-E3F7-BD410E9E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40425"/>
            <a:ext cx="11119104" cy="640080"/>
          </a:xfrm>
        </p:spPr>
        <p:txBody>
          <a:bodyPr/>
          <a:lstStyle/>
          <a:p>
            <a:r>
              <a:rPr lang="en-US" dirty="0"/>
              <a:t>Explore our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94B1C-E74C-F3DD-C713-D15D5C272D59}"/>
              </a:ext>
            </a:extLst>
          </p:cNvPr>
          <p:cNvSpPr txBox="1"/>
          <p:nvPr/>
        </p:nvSpPr>
        <p:spPr>
          <a:xfrm>
            <a:off x="327171" y="1234188"/>
            <a:ext cx="1046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MVP Link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https://sharpifyai.vercel.app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Github</a:t>
            </a:r>
            <a:r>
              <a:rPr lang="en-IN" sz="2400" dirty="0">
                <a:solidFill>
                  <a:srgbClr val="0070C0"/>
                </a:solidFill>
              </a:rPr>
              <a:t> Repository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https://github.com/Harsh-Prasad09/Image-Deblurring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6BDDE93-80F3-EDC8-D187-80BF8C0FA79E}"/>
              </a:ext>
            </a:extLst>
          </p:cNvPr>
          <p:cNvSpPr txBox="1">
            <a:spLocks/>
          </p:cNvSpPr>
          <p:nvPr/>
        </p:nvSpPr>
        <p:spPr>
          <a:xfrm>
            <a:off x="-151002" y="3364781"/>
            <a:ext cx="1111910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46D97-FBB0-85A8-F3D1-F402CE0F8681}"/>
              </a:ext>
            </a:extLst>
          </p:cNvPr>
          <p:cNvSpPr txBox="1"/>
          <p:nvPr/>
        </p:nvSpPr>
        <p:spPr>
          <a:xfrm>
            <a:off x="327171" y="4055991"/>
            <a:ext cx="1085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Convolutional Neural Network (CNN) for Image Detection and Recognition by Kamal Kumar      </a:t>
            </a:r>
            <a:r>
              <a:rPr lang="en-US" dirty="0" err="1">
                <a:solidFill>
                  <a:srgbClr val="0070C0"/>
                </a:solidFill>
              </a:rPr>
              <a:t>Ghanshala</a:t>
            </a:r>
            <a:r>
              <a:rPr lang="en-US" dirty="0">
                <a:solidFill>
                  <a:srgbClr val="0070C0"/>
                </a:solidFill>
              </a:rPr>
              <a:t>, R.C Joshi, Rahul Chauhan </a:t>
            </a:r>
            <a:r>
              <a:rPr lang="en-US" u="sng" dirty="0">
                <a:solidFill>
                  <a:srgbClr val="FF0000"/>
                </a:solidFill>
              </a:rPr>
              <a:t>https://www.researchgate.net/publication/332826568_Convolutional_Neural_Network_CNN_for_Image_Detection_and_Recognition</a:t>
            </a:r>
          </a:p>
          <a:p>
            <a:r>
              <a:rPr lang="en-US" dirty="0">
                <a:solidFill>
                  <a:srgbClr val="0070C0"/>
                </a:solidFill>
              </a:rPr>
              <a:t>     </a:t>
            </a:r>
            <a:endParaRPr lang="en-IN" dirty="0">
              <a:solidFill>
                <a:srgbClr val="CA4F67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40A596-7E8D-EE20-6856-8444630272BA}"/>
              </a:ext>
            </a:extLst>
          </p:cNvPr>
          <p:cNvSpPr txBox="1"/>
          <p:nvPr/>
        </p:nvSpPr>
        <p:spPr>
          <a:xfrm>
            <a:off x="170576" y="2399252"/>
            <a:ext cx="723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400" dirty="0">
                <a:solidFill>
                  <a:srgbClr val="005F73"/>
                </a:solidFill>
                <a:latin typeface="Segoe Print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5964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81</TotalTime>
  <Words>267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Print</vt:lpstr>
      <vt:lpstr>Segoe UI</vt:lpstr>
      <vt:lpstr>Segoe UI Semibold</vt:lpstr>
      <vt:lpstr>Wingdings</vt:lpstr>
      <vt:lpstr>powerpoint tutorial</vt:lpstr>
      <vt:lpstr>Image Deblurring</vt:lpstr>
      <vt:lpstr>Underlying Model Architecture</vt:lpstr>
      <vt:lpstr>Advantages</vt:lpstr>
      <vt:lpstr>Snapshots of the MVP</vt:lpstr>
      <vt:lpstr>Explore our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Prasad</dc:creator>
  <cp:lastModifiedBy>Harsh Prasad</cp:lastModifiedBy>
  <cp:revision>1</cp:revision>
  <dcterms:created xsi:type="dcterms:W3CDTF">2025-04-03T14:08:20Z</dcterms:created>
  <dcterms:modified xsi:type="dcterms:W3CDTF">2025-04-03T15:34:23Z</dcterms:modified>
</cp:coreProperties>
</file>