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0"/>
  </p:notesMasterIdLst>
  <p:sldIdLst>
    <p:sldId id="1938" r:id="rId2"/>
    <p:sldId id="1924" r:id="rId3"/>
    <p:sldId id="1882" r:id="rId4"/>
    <p:sldId id="1942" r:id="rId5"/>
    <p:sldId id="1943" r:id="rId6"/>
    <p:sldId id="1941" r:id="rId7"/>
    <p:sldId id="1939" r:id="rId8"/>
    <p:sldId id="19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73"/>
    <a:srgbClr val="FFFFFF"/>
    <a:srgbClr val="E68392"/>
    <a:srgbClr val="4E0092"/>
    <a:srgbClr val="CA4F67"/>
    <a:srgbClr val="360071"/>
    <a:srgbClr val="FF7676"/>
    <a:srgbClr val="6A1F60"/>
    <a:srgbClr val="0796D0"/>
    <a:srgbClr val="C6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78F65-7AB4-48C1-9536-C2A9B7322A3A}" v="18" dt="2025-04-03T18:14:41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042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Prasad" userId="2ad9fc3f20fb068c" providerId="LiveId" clId="{D8878F65-7AB4-48C1-9536-C2A9B7322A3A}"/>
    <pc:docChg chg="custSel addSld delSld modSld">
      <pc:chgData name="Harsh Prasad" userId="2ad9fc3f20fb068c" providerId="LiveId" clId="{D8878F65-7AB4-48C1-9536-C2A9B7322A3A}" dt="2025-04-03T18:14:41.785" v="479" actId="1076"/>
      <pc:docMkLst>
        <pc:docMk/>
      </pc:docMkLst>
      <pc:sldChg chg="modSp mod">
        <pc:chgData name="Harsh Prasad" userId="2ad9fc3f20fb068c" providerId="LiveId" clId="{D8878F65-7AB4-48C1-9536-C2A9B7322A3A}" dt="2025-04-03T15:34:19.872" v="4"/>
        <pc:sldMkLst>
          <pc:docMk/>
          <pc:sldMk cId="1503650227" sldId="1882"/>
        </pc:sldMkLst>
        <pc:picChg chg="mod ord">
          <ac:chgData name="Harsh Prasad" userId="2ad9fc3f20fb068c" providerId="LiveId" clId="{D8878F65-7AB4-48C1-9536-C2A9B7322A3A}" dt="2025-04-03T15:34:19.872" v="4"/>
          <ac:picMkLst>
            <pc:docMk/>
            <pc:sldMk cId="1503650227" sldId="1882"/>
            <ac:picMk id="2050" creationId="{BFA9FA35-6142-3868-BA0B-862754CBFE4B}"/>
          </ac:picMkLst>
        </pc:picChg>
      </pc:sldChg>
      <pc:sldChg chg="modSp mod">
        <pc:chgData name="Harsh Prasad" userId="2ad9fc3f20fb068c" providerId="LiveId" clId="{D8878F65-7AB4-48C1-9536-C2A9B7322A3A}" dt="2025-04-03T17:59:09.696" v="10" actId="20577"/>
        <pc:sldMkLst>
          <pc:docMk/>
          <pc:sldMk cId="3990171912" sldId="1924"/>
        </pc:sldMkLst>
        <pc:spChg chg="mod">
          <ac:chgData name="Harsh Prasad" userId="2ad9fc3f20fb068c" providerId="LiveId" clId="{D8878F65-7AB4-48C1-9536-C2A9B7322A3A}" dt="2025-04-03T17:59:09.696" v="10" actId="20577"/>
          <ac:spMkLst>
            <pc:docMk/>
            <pc:sldMk cId="3990171912" sldId="1924"/>
            <ac:spMk id="4" creationId="{C87169C0-7EAF-938E-14B7-CF06762D00F3}"/>
          </ac:spMkLst>
        </pc:spChg>
      </pc:sldChg>
      <pc:sldChg chg="modSp mod">
        <pc:chgData name="Harsh Prasad" userId="2ad9fc3f20fb068c" providerId="LiveId" clId="{D8878F65-7AB4-48C1-9536-C2A9B7322A3A}" dt="2025-04-03T17:59:59.063" v="16" actId="1076"/>
        <pc:sldMkLst>
          <pc:docMk/>
          <pc:sldMk cId="2159875524" sldId="1938"/>
        </pc:sldMkLst>
        <pc:spChg chg="mod">
          <ac:chgData name="Harsh Prasad" userId="2ad9fc3f20fb068c" providerId="LiveId" clId="{D8878F65-7AB4-48C1-9536-C2A9B7322A3A}" dt="2025-04-03T17:59:59.063" v="16" actId="1076"/>
          <ac:spMkLst>
            <pc:docMk/>
            <pc:sldMk cId="2159875524" sldId="1938"/>
            <ac:spMk id="2" creationId="{5D6C1135-7FCF-C376-AD00-D7F13B6C32B2}"/>
          </ac:spMkLst>
        </pc:spChg>
        <pc:spChg chg="mod">
          <ac:chgData name="Harsh Prasad" userId="2ad9fc3f20fb068c" providerId="LiveId" clId="{D8878F65-7AB4-48C1-9536-C2A9B7322A3A}" dt="2025-04-03T17:59:38.088" v="14" actId="20577"/>
          <ac:spMkLst>
            <pc:docMk/>
            <pc:sldMk cId="2159875524" sldId="1938"/>
            <ac:spMk id="18" creationId="{57D62F16-F75C-6B98-2080-BECC2DE82C16}"/>
          </ac:spMkLst>
        </pc:spChg>
      </pc:sldChg>
      <pc:sldChg chg="modSp mod">
        <pc:chgData name="Harsh Prasad" userId="2ad9fc3f20fb068c" providerId="LiveId" clId="{D8878F65-7AB4-48C1-9536-C2A9B7322A3A}" dt="2025-04-03T17:58:30.655" v="5" actId="1076"/>
        <pc:sldMkLst>
          <pc:docMk/>
          <pc:sldMk cId="1917596457" sldId="1940"/>
        </pc:sldMkLst>
        <pc:spChg chg="mod">
          <ac:chgData name="Harsh Prasad" userId="2ad9fc3f20fb068c" providerId="LiveId" clId="{D8878F65-7AB4-48C1-9536-C2A9B7322A3A}" dt="2025-04-03T17:58:30.655" v="5" actId="1076"/>
          <ac:spMkLst>
            <pc:docMk/>
            <pc:sldMk cId="1917596457" sldId="1940"/>
            <ac:spMk id="14" creationId="{0D40A596-7E8D-EE20-6856-8444630272BA}"/>
          </ac:spMkLst>
        </pc:spChg>
      </pc:sldChg>
      <pc:sldChg chg="addSp delSp modSp new mod">
        <pc:chgData name="Harsh Prasad" userId="2ad9fc3f20fb068c" providerId="LiveId" clId="{D8878F65-7AB4-48C1-9536-C2A9B7322A3A}" dt="2025-04-03T18:07:03.741" v="58" actId="14100"/>
        <pc:sldMkLst>
          <pc:docMk/>
          <pc:sldMk cId="688813165" sldId="1942"/>
        </pc:sldMkLst>
        <pc:spChg chg="mod">
          <ac:chgData name="Harsh Prasad" userId="2ad9fc3f20fb068c" providerId="LiveId" clId="{D8878F65-7AB4-48C1-9536-C2A9B7322A3A}" dt="2025-04-03T18:06:42.073" v="57" actId="207"/>
          <ac:spMkLst>
            <pc:docMk/>
            <pc:sldMk cId="688813165" sldId="1942"/>
            <ac:spMk id="2" creationId="{9D2A9EF8-5DAA-6FE9-4E77-51297A254889}"/>
          </ac:spMkLst>
        </pc:spChg>
        <pc:spChg chg="add del mod">
          <ac:chgData name="Harsh Prasad" userId="2ad9fc3f20fb068c" providerId="LiveId" clId="{D8878F65-7AB4-48C1-9536-C2A9B7322A3A}" dt="2025-04-03T18:03:48.944" v="34" actId="478"/>
          <ac:spMkLst>
            <pc:docMk/>
            <pc:sldMk cId="688813165" sldId="1942"/>
            <ac:spMk id="3" creationId="{53401538-2627-5465-A912-9B40ABBB40D2}"/>
          </ac:spMkLst>
        </pc:spChg>
        <pc:spChg chg="add mod">
          <ac:chgData name="Harsh Prasad" userId="2ad9fc3f20fb068c" providerId="LiveId" clId="{D8878F65-7AB4-48C1-9536-C2A9B7322A3A}" dt="2025-04-03T18:07:03.741" v="58" actId="14100"/>
          <ac:spMkLst>
            <pc:docMk/>
            <pc:sldMk cId="688813165" sldId="1942"/>
            <ac:spMk id="4" creationId="{3CF2C384-E6E7-60D4-686F-0D56398F6590}"/>
          </ac:spMkLst>
        </pc:spChg>
      </pc:sldChg>
      <pc:sldChg chg="addSp delSp modSp add mod">
        <pc:chgData name="Harsh Prasad" userId="2ad9fc3f20fb068c" providerId="LiveId" clId="{D8878F65-7AB4-48C1-9536-C2A9B7322A3A}" dt="2025-04-03T18:14:41.785" v="479" actId="1076"/>
        <pc:sldMkLst>
          <pc:docMk/>
          <pc:sldMk cId="1376287279" sldId="1943"/>
        </pc:sldMkLst>
        <pc:spChg chg="mod">
          <ac:chgData name="Harsh Prasad" userId="2ad9fc3f20fb068c" providerId="LiveId" clId="{D8878F65-7AB4-48C1-9536-C2A9B7322A3A}" dt="2025-04-03T18:08:42.175" v="84" actId="20577"/>
          <ac:spMkLst>
            <pc:docMk/>
            <pc:sldMk cId="1376287279" sldId="1943"/>
            <ac:spMk id="2" creationId="{7B620C8B-E12F-0982-06D0-7752A39C53F1}"/>
          </ac:spMkLst>
        </pc:spChg>
        <pc:spChg chg="add mod">
          <ac:chgData name="Harsh Prasad" userId="2ad9fc3f20fb068c" providerId="LiveId" clId="{D8878F65-7AB4-48C1-9536-C2A9B7322A3A}" dt="2025-04-03T18:14:41.785" v="479" actId="1076"/>
          <ac:spMkLst>
            <pc:docMk/>
            <pc:sldMk cId="1376287279" sldId="1943"/>
            <ac:spMk id="3" creationId="{DD0E911C-F202-0567-E377-77B163511BB3}"/>
          </ac:spMkLst>
        </pc:spChg>
        <pc:spChg chg="del">
          <ac:chgData name="Harsh Prasad" userId="2ad9fc3f20fb068c" providerId="LiveId" clId="{D8878F65-7AB4-48C1-9536-C2A9B7322A3A}" dt="2025-04-03T18:08:48.561" v="86" actId="478"/>
          <ac:spMkLst>
            <pc:docMk/>
            <pc:sldMk cId="1376287279" sldId="1943"/>
            <ac:spMk id="4" creationId="{79D5378E-BCF6-5066-0B28-8ED8D12E1ECE}"/>
          </ac:spMkLst>
        </pc:spChg>
      </pc:sldChg>
      <pc:sldChg chg="new del">
        <pc:chgData name="Harsh Prasad" userId="2ad9fc3f20fb068c" providerId="LiveId" clId="{D8878F65-7AB4-48C1-9536-C2A9B7322A3A}" dt="2025-04-03T18:07:15.004" v="60" actId="47"/>
        <pc:sldMkLst>
          <pc:docMk/>
          <pc:sldMk cId="2573267571" sldId="19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F59B-C668-4011-983E-F315D5C6132D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F99F9-2769-4C52-8EE2-7278119F0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5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A03A7DE-E2C6-D3DE-2D3C-0E50AB453153}"/>
              </a:ext>
            </a:extLst>
          </p:cNvPr>
          <p:cNvSpPr/>
          <p:nvPr userDrawn="1"/>
        </p:nvSpPr>
        <p:spPr>
          <a:xfrm>
            <a:off x="492348" y="822701"/>
            <a:ext cx="5439251" cy="54392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55AC3-4048-A012-522F-9975DD4374A4}"/>
              </a:ext>
            </a:extLst>
          </p:cNvPr>
          <p:cNvSpPr/>
          <p:nvPr userDrawn="1"/>
        </p:nvSpPr>
        <p:spPr>
          <a:xfrm>
            <a:off x="11352413" y="1318559"/>
            <a:ext cx="389835" cy="389835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BC318-7E9C-A53F-C445-78301FFF7C95}"/>
              </a:ext>
            </a:extLst>
          </p:cNvPr>
          <p:cNvSpPr/>
          <p:nvPr userDrawn="1"/>
        </p:nvSpPr>
        <p:spPr>
          <a:xfrm>
            <a:off x="638841" y="5012346"/>
            <a:ext cx="837678" cy="8376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EC2B4886-6DF6-0A57-7118-513A7AAA40F3}"/>
              </a:ext>
            </a:extLst>
          </p:cNvPr>
          <p:cNvSpPr/>
          <p:nvPr userDrawn="1"/>
        </p:nvSpPr>
        <p:spPr>
          <a:xfrm>
            <a:off x="9853347" y="0"/>
            <a:ext cx="1499066" cy="1061910"/>
          </a:xfrm>
          <a:custGeom>
            <a:avLst/>
            <a:gdLst>
              <a:gd name="connsiteX0" fmla="*/ 70097 w 1499066"/>
              <a:gd name="connsiteY0" fmla="*/ 0 h 1061910"/>
              <a:gd name="connsiteX1" fmla="*/ 1428969 w 1499066"/>
              <a:gd name="connsiteY1" fmla="*/ 0 h 1061910"/>
              <a:gd name="connsiteX2" fmla="*/ 1440164 w 1499066"/>
              <a:gd name="connsiteY2" fmla="*/ 20625 h 1061910"/>
              <a:gd name="connsiteX3" fmla="*/ 1499066 w 1499066"/>
              <a:gd name="connsiteY3" fmla="*/ 312377 h 1061910"/>
              <a:gd name="connsiteX4" fmla="*/ 749533 w 1499066"/>
              <a:gd name="connsiteY4" fmla="*/ 1061910 h 1061910"/>
              <a:gd name="connsiteX5" fmla="*/ 0 w 1499066"/>
              <a:gd name="connsiteY5" fmla="*/ 312377 h 1061910"/>
              <a:gd name="connsiteX6" fmla="*/ 58902 w 1499066"/>
              <a:gd name="connsiteY6" fmla="*/ 20625 h 10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066" h="1061910">
                <a:moveTo>
                  <a:pt x="70097" y="0"/>
                </a:moveTo>
                <a:lnTo>
                  <a:pt x="1428969" y="0"/>
                </a:lnTo>
                <a:lnTo>
                  <a:pt x="1440164" y="20625"/>
                </a:lnTo>
                <a:cubicBezTo>
                  <a:pt x="1478092" y="110298"/>
                  <a:pt x="1499066" y="208888"/>
                  <a:pt x="1499066" y="312377"/>
                </a:cubicBezTo>
                <a:cubicBezTo>
                  <a:pt x="1499066" y="726333"/>
                  <a:pt x="1163489" y="1061910"/>
                  <a:pt x="749533" y="1061910"/>
                </a:cubicBezTo>
                <a:cubicBezTo>
                  <a:pt x="335577" y="1061910"/>
                  <a:pt x="0" y="726333"/>
                  <a:pt x="0" y="312377"/>
                </a:cubicBezTo>
                <a:cubicBezTo>
                  <a:pt x="0" y="208888"/>
                  <a:pt x="20974" y="110298"/>
                  <a:pt x="58902" y="20625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130552"/>
            <a:ext cx="4590288" cy="1764792"/>
          </a:xfrm>
        </p:spPr>
        <p:txBody>
          <a:bodyPr anchor="t">
            <a:noAutofit/>
          </a:bodyPr>
          <a:lstStyle>
            <a:lvl1pPr>
              <a:defRPr sz="5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40" y="1316736"/>
            <a:ext cx="4325112" cy="4325112"/>
          </a:xfrm>
          <a:noFill/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4030515-78CF-D472-B3D6-9EE48BCA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598" y="3895344"/>
            <a:ext cx="4591906" cy="1024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9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B016AB6E-3D8A-906E-416F-9B68623EA747}"/>
              </a:ext>
            </a:extLst>
          </p:cNvPr>
          <p:cNvSpPr/>
          <p:nvPr userDrawn="1"/>
        </p:nvSpPr>
        <p:spPr>
          <a:xfrm>
            <a:off x="6912398" y="4482109"/>
            <a:ext cx="5279603" cy="2386909"/>
          </a:xfrm>
          <a:custGeom>
            <a:avLst/>
            <a:gdLst>
              <a:gd name="connsiteX0" fmla="*/ 3601541 w 5279603"/>
              <a:gd name="connsiteY0" fmla="*/ 0 h 2386909"/>
              <a:gd name="connsiteX1" fmla="*/ 5123083 w 5279603"/>
              <a:gd name="connsiteY1" fmla="*/ 307185 h 2386909"/>
              <a:gd name="connsiteX2" fmla="*/ 5279603 w 5279603"/>
              <a:gd name="connsiteY2" fmla="*/ 377947 h 2386909"/>
              <a:gd name="connsiteX3" fmla="*/ 5279603 w 5279603"/>
              <a:gd name="connsiteY3" fmla="*/ 2386909 h 2386909"/>
              <a:gd name="connsiteX4" fmla="*/ 0 w 5279603"/>
              <a:gd name="connsiteY4" fmla="*/ 2386909 h 2386909"/>
              <a:gd name="connsiteX5" fmla="*/ 78053 w 5279603"/>
              <a:gd name="connsiteY5" fmla="*/ 2214261 h 2386909"/>
              <a:gd name="connsiteX6" fmla="*/ 3601541 w 5279603"/>
              <a:gd name="connsiteY6" fmla="*/ 0 h 238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603" h="2386909">
                <a:moveTo>
                  <a:pt x="3601541" y="0"/>
                </a:moveTo>
                <a:cubicBezTo>
                  <a:pt x="4141255" y="0"/>
                  <a:pt x="4655422" y="109382"/>
                  <a:pt x="5123083" y="307185"/>
                </a:cubicBezTo>
                <a:lnTo>
                  <a:pt x="5279603" y="377947"/>
                </a:lnTo>
                <a:lnTo>
                  <a:pt x="5279603" y="2386909"/>
                </a:lnTo>
                <a:lnTo>
                  <a:pt x="0" y="2386909"/>
                </a:lnTo>
                <a:lnTo>
                  <a:pt x="78053" y="2214261"/>
                </a:lnTo>
                <a:cubicBezTo>
                  <a:pt x="709351" y="904104"/>
                  <a:pt x="2049863" y="0"/>
                  <a:pt x="3601541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71EA21E-8904-9B80-6EAB-BA76819B4C23}"/>
              </a:ext>
            </a:extLst>
          </p:cNvPr>
          <p:cNvSpPr/>
          <p:nvPr userDrawn="1"/>
        </p:nvSpPr>
        <p:spPr>
          <a:xfrm>
            <a:off x="6188287" y="5875583"/>
            <a:ext cx="1499066" cy="993434"/>
          </a:xfrm>
          <a:custGeom>
            <a:avLst/>
            <a:gdLst>
              <a:gd name="connsiteX0" fmla="*/ 749533 w 1499066"/>
              <a:gd name="connsiteY0" fmla="*/ 0 h 993434"/>
              <a:gd name="connsiteX1" fmla="*/ 1499066 w 1499066"/>
              <a:gd name="connsiteY1" fmla="*/ 749533 h 993434"/>
              <a:gd name="connsiteX2" fmla="*/ 1483838 w 1499066"/>
              <a:gd name="connsiteY2" fmla="*/ 900590 h 993434"/>
              <a:gd name="connsiteX3" fmla="*/ 1455018 w 1499066"/>
              <a:gd name="connsiteY3" fmla="*/ 993434 h 993434"/>
              <a:gd name="connsiteX4" fmla="*/ 44048 w 1499066"/>
              <a:gd name="connsiteY4" fmla="*/ 993434 h 993434"/>
              <a:gd name="connsiteX5" fmla="*/ 15228 w 1499066"/>
              <a:gd name="connsiteY5" fmla="*/ 900590 h 993434"/>
              <a:gd name="connsiteX6" fmla="*/ 0 w 1499066"/>
              <a:gd name="connsiteY6" fmla="*/ 749533 h 993434"/>
              <a:gd name="connsiteX7" fmla="*/ 749533 w 1499066"/>
              <a:gd name="connsiteY7" fmla="*/ 0 h 99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066" h="993434">
                <a:moveTo>
                  <a:pt x="749533" y="0"/>
                </a:moveTo>
                <a:cubicBezTo>
                  <a:pt x="1163489" y="0"/>
                  <a:pt x="1499066" y="335577"/>
                  <a:pt x="1499066" y="749533"/>
                </a:cubicBezTo>
                <a:cubicBezTo>
                  <a:pt x="1499066" y="801278"/>
                  <a:pt x="1493823" y="851798"/>
                  <a:pt x="1483838" y="900590"/>
                </a:cubicBezTo>
                <a:lnTo>
                  <a:pt x="1455018" y="993434"/>
                </a:lnTo>
                <a:lnTo>
                  <a:pt x="44048" y="993434"/>
                </a:lnTo>
                <a:lnTo>
                  <a:pt x="15228" y="900590"/>
                </a:lnTo>
                <a:cubicBezTo>
                  <a:pt x="5244" y="851798"/>
                  <a:pt x="0" y="801278"/>
                  <a:pt x="0" y="749533"/>
                </a:cubicBezTo>
                <a:cubicBezTo>
                  <a:pt x="0" y="335577"/>
                  <a:pt x="335577" y="0"/>
                  <a:pt x="749533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CB50393-ACAA-59FB-EDD9-D6A45246E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5824445"/>
            <a:ext cx="735041" cy="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5760B73-B111-FFDC-8074-91B4C106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1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893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0D165AF2-A462-FCF3-81AE-ADB955740CC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40080" y="1847088"/>
            <a:ext cx="7424928" cy="3776472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CA8910C-D8ED-5254-9603-C499A3F69701}"/>
              </a:ext>
            </a:extLst>
          </p:cNvPr>
          <p:cNvSpPr/>
          <p:nvPr userDrawn="1"/>
        </p:nvSpPr>
        <p:spPr>
          <a:xfrm flipV="1">
            <a:off x="6483077" y="1921304"/>
            <a:ext cx="5708922" cy="4941678"/>
          </a:xfrm>
          <a:custGeom>
            <a:avLst/>
            <a:gdLst>
              <a:gd name="connsiteX0" fmla="*/ 2681883 w 4953666"/>
              <a:gd name="connsiteY0" fmla="*/ 4293658 h 4294315"/>
              <a:gd name="connsiteX1" fmla="*/ 2962801 w 4953666"/>
              <a:gd name="connsiteY1" fmla="*/ 4285537 h 4294315"/>
              <a:gd name="connsiteX2" fmla="*/ 4834127 w 4953666"/>
              <a:gd name="connsiteY2" fmla="*/ 3330444 h 4294315"/>
              <a:gd name="connsiteX3" fmla="*/ 4953666 w 4953666"/>
              <a:gd name="connsiteY3" fmla="*/ 3175947 h 4294315"/>
              <a:gd name="connsiteX4" fmla="*/ 4953666 w 4953666"/>
              <a:gd name="connsiteY4" fmla="*/ 0 h 4294315"/>
              <a:gd name="connsiteX5" fmla="*/ 481203 w 4953666"/>
              <a:gd name="connsiteY5" fmla="*/ 0 h 4294315"/>
              <a:gd name="connsiteX6" fmla="*/ 354529 w 4953666"/>
              <a:gd name="connsiteY6" fmla="*/ 200752 h 4294315"/>
              <a:gd name="connsiteX7" fmla="*/ 8771 w 4953666"/>
              <a:gd name="connsiteY7" fmla="*/ 1767440 h 4294315"/>
              <a:gd name="connsiteX8" fmla="*/ 2681883 w 4953666"/>
              <a:gd name="connsiteY8" fmla="*/ 4293658 h 429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3666" h="4294315">
                <a:moveTo>
                  <a:pt x="2681883" y="4293658"/>
                </a:moveTo>
                <a:cubicBezTo>
                  <a:pt x="2774620" y="4295683"/>
                  <a:pt x="2868342" y="4293047"/>
                  <a:pt x="2962801" y="4285537"/>
                </a:cubicBezTo>
                <a:cubicBezTo>
                  <a:pt x="3718476" y="4225460"/>
                  <a:pt x="4378268" y="3864871"/>
                  <a:pt x="4834127" y="3330444"/>
                </a:cubicBezTo>
                <a:lnTo>
                  <a:pt x="4953666" y="3175947"/>
                </a:lnTo>
                <a:lnTo>
                  <a:pt x="4953666" y="0"/>
                </a:lnTo>
                <a:lnTo>
                  <a:pt x="481203" y="0"/>
                </a:lnTo>
                <a:lnTo>
                  <a:pt x="354529" y="200752"/>
                </a:lnTo>
                <a:cubicBezTo>
                  <a:pt x="94175" y="660824"/>
                  <a:pt x="-36273" y="1200867"/>
                  <a:pt x="8771" y="1767440"/>
                </a:cubicBezTo>
                <a:cubicBezTo>
                  <a:pt x="121380" y="3183873"/>
                  <a:pt x="1290828" y="4263270"/>
                  <a:pt x="2681883" y="429365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FCE207E-49DC-89F0-6C2E-AEDEB1A668DB}"/>
              </a:ext>
            </a:extLst>
          </p:cNvPr>
          <p:cNvSpPr/>
          <p:nvPr userDrawn="1"/>
        </p:nvSpPr>
        <p:spPr>
          <a:xfrm>
            <a:off x="11201466" y="1425943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2480" y="2715768"/>
            <a:ext cx="3364992" cy="30175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rm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D76C9A2-7310-AC9A-D74B-465F4A044014}"/>
              </a:ext>
            </a:extLst>
          </p:cNvPr>
          <p:cNvSpPr/>
          <p:nvPr userDrawn="1"/>
        </p:nvSpPr>
        <p:spPr>
          <a:xfrm>
            <a:off x="8612029" y="3432619"/>
            <a:ext cx="3586781" cy="3425381"/>
          </a:xfrm>
          <a:custGeom>
            <a:avLst/>
            <a:gdLst>
              <a:gd name="connsiteX0" fmla="*/ 2057400 w 3586781"/>
              <a:gd name="connsiteY0" fmla="*/ 0 h 3425381"/>
              <a:gd name="connsiteX1" fmla="*/ 3512202 w 3586781"/>
              <a:gd name="connsiteY1" fmla="*/ 602599 h 3425381"/>
              <a:gd name="connsiteX2" fmla="*/ 3586781 w 3586781"/>
              <a:gd name="connsiteY2" fmla="*/ 684657 h 3425381"/>
              <a:gd name="connsiteX3" fmla="*/ 3586781 w 3586781"/>
              <a:gd name="connsiteY3" fmla="*/ 3425381 h 3425381"/>
              <a:gd name="connsiteX4" fmla="*/ 523691 w 3586781"/>
              <a:gd name="connsiteY4" fmla="*/ 3425381 h 3425381"/>
              <a:gd name="connsiteX5" fmla="*/ 469810 w 3586781"/>
              <a:gd name="connsiteY5" fmla="*/ 3366098 h 3425381"/>
              <a:gd name="connsiteX6" fmla="*/ 0 w 3586781"/>
              <a:gd name="connsiteY6" fmla="*/ 2057400 h 3425381"/>
              <a:gd name="connsiteX7" fmla="*/ 2057400 w 3586781"/>
              <a:gd name="connsiteY7" fmla="*/ 0 h 34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781" h="3425381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586781" y="684657"/>
                </a:lnTo>
                <a:lnTo>
                  <a:pt x="3586781" y="3425381"/>
                </a:lnTo>
                <a:lnTo>
                  <a:pt x="523691" y="3425381"/>
                </a:lnTo>
                <a:lnTo>
                  <a:pt x="469810" y="3366098"/>
                </a:lnTo>
                <a:cubicBezTo>
                  <a:pt x="176310" y="3010458"/>
                  <a:pt x="0" y="2554519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37622" y="1953365"/>
            <a:ext cx="5149695" cy="36845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B05A4D-E9FB-4913-E53E-1DE2DC2D9B04}"/>
              </a:ext>
            </a:extLst>
          </p:cNvPr>
          <p:cNvSpPr/>
          <p:nvPr userDrawn="1"/>
        </p:nvSpPr>
        <p:spPr>
          <a:xfrm>
            <a:off x="8558269" y="6194361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CC1FF5F2-E394-6897-C493-6584D74D8CEB}"/>
              </a:ext>
            </a:extLst>
          </p:cNvPr>
          <p:cNvSpPr/>
          <p:nvPr userDrawn="1"/>
        </p:nvSpPr>
        <p:spPr>
          <a:xfrm rot="16200000">
            <a:off x="446860" y="-169312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478807-656D-4B2C-5C1E-4A08154F6567}"/>
              </a:ext>
            </a:extLst>
          </p:cNvPr>
          <p:cNvSpPr txBox="1">
            <a:spLocks/>
          </p:cNvSpPr>
          <p:nvPr userDrawn="1"/>
        </p:nvSpPr>
        <p:spPr>
          <a:xfrm>
            <a:off x="824131" y="2343177"/>
            <a:ext cx="4557428" cy="2830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8D9022-B854-F233-7BEE-8185E402F657}"/>
              </a:ext>
            </a:extLst>
          </p:cNvPr>
          <p:cNvGrpSpPr/>
          <p:nvPr userDrawn="1"/>
        </p:nvGrpSpPr>
        <p:grpSpPr>
          <a:xfrm>
            <a:off x="1203700" y="2891437"/>
            <a:ext cx="4183547" cy="2282229"/>
            <a:chOff x="6448201" y="2832180"/>
            <a:chExt cx="4483608" cy="21396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59528-99D6-5A0F-AEFA-AC4E7BC1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AD794-5E76-98BF-3FC7-85579E09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DD1146-913C-8E63-E619-A08A11AAF1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43E402-60F2-D003-3878-233462D26AA9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4528" y="2454311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4528" y="3222369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4528" y="3992637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4528" y="4775296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6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AC3F0E-B550-5DF3-6FEE-B1EFAC15A05B}"/>
              </a:ext>
            </a:extLst>
          </p:cNvPr>
          <p:cNvSpPr/>
          <p:nvPr userDrawn="1"/>
        </p:nvSpPr>
        <p:spPr>
          <a:xfrm>
            <a:off x="5622727" y="3014462"/>
            <a:ext cx="642974" cy="642974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4B8B6206-1D28-8534-BE4D-6893F8FE67B7}"/>
              </a:ext>
            </a:extLst>
          </p:cNvPr>
          <p:cNvSpPr/>
          <p:nvPr userDrawn="1"/>
        </p:nvSpPr>
        <p:spPr>
          <a:xfrm>
            <a:off x="8484620" y="5988532"/>
            <a:ext cx="2953834" cy="883756"/>
          </a:xfrm>
          <a:custGeom>
            <a:avLst/>
            <a:gdLst>
              <a:gd name="connsiteX0" fmla="*/ 1476917 w 2953834"/>
              <a:gd name="connsiteY0" fmla="*/ 0 h 883756"/>
              <a:gd name="connsiteX1" fmla="*/ 2950639 w 2953834"/>
              <a:gd name="connsiteY1" fmla="*/ 877123 h 883756"/>
              <a:gd name="connsiteX2" fmla="*/ 2953834 w 2953834"/>
              <a:gd name="connsiteY2" fmla="*/ 883756 h 883756"/>
              <a:gd name="connsiteX3" fmla="*/ 0 w 2953834"/>
              <a:gd name="connsiteY3" fmla="*/ 883756 h 883756"/>
              <a:gd name="connsiteX4" fmla="*/ 3195 w 2953834"/>
              <a:gd name="connsiteY4" fmla="*/ 877123 h 883756"/>
              <a:gd name="connsiteX5" fmla="*/ 1476917 w 2953834"/>
              <a:gd name="connsiteY5" fmla="*/ 0 h 88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3834" h="883756">
                <a:moveTo>
                  <a:pt x="1476917" y="0"/>
                </a:moveTo>
                <a:cubicBezTo>
                  <a:pt x="2113290" y="0"/>
                  <a:pt x="2666825" y="354669"/>
                  <a:pt x="2950639" y="877123"/>
                </a:cubicBezTo>
                <a:lnTo>
                  <a:pt x="2953834" y="883756"/>
                </a:lnTo>
                <a:lnTo>
                  <a:pt x="0" y="883756"/>
                </a:lnTo>
                <a:lnTo>
                  <a:pt x="3195" y="877123"/>
                </a:lnTo>
                <a:cubicBezTo>
                  <a:pt x="287009" y="354669"/>
                  <a:pt x="840544" y="0"/>
                  <a:pt x="147691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405D2-9527-BA12-A7AC-4B93151CCBC5}"/>
              </a:ext>
            </a:extLst>
          </p:cNvPr>
          <p:cNvSpPr/>
          <p:nvPr userDrawn="1"/>
        </p:nvSpPr>
        <p:spPr>
          <a:xfrm>
            <a:off x="8484620" y="6069965"/>
            <a:ext cx="510053" cy="510053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A0CC5EDC-49D4-6111-36CB-3C8A2D02A8DE}"/>
              </a:ext>
            </a:extLst>
          </p:cNvPr>
          <p:cNvSpPr/>
          <p:nvPr userDrawn="1"/>
        </p:nvSpPr>
        <p:spPr>
          <a:xfrm>
            <a:off x="0" y="0"/>
            <a:ext cx="6306096" cy="5630799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>
            <a:extLst>
              <a:ext uri="{FF2B5EF4-FFF2-40B4-BE49-F238E27FC236}">
                <a16:creationId xmlns:a16="http://schemas.microsoft.com/office/drawing/2014/main" id="{82D433C4-79DD-42C5-9147-9E5DDECB6624}"/>
              </a:ext>
            </a:extLst>
          </p:cNvPr>
          <p:cNvSpPr/>
          <p:nvPr userDrawn="1"/>
        </p:nvSpPr>
        <p:spPr>
          <a:xfrm>
            <a:off x="8544421" y="1377730"/>
            <a:ext cx="3658597" cy="5494558"/>
          </a:xfrm>
          <a:custGeom>
            <a:avLst/>
            <a:gdLst>
              <a:gd name="connsiteX0" fmla="*/ 3224347 w 3658597"/>
              <a:gd name="connsiteY0" fmla="*/ 0 h 5494558"/>
              <a:gd name="connsiteX1" fmla="*/ 3554018 w 3658597"/>
              <a:gd name="connsiteY1" fmla="*/ 16647 h 5494558"/>
              <a:gd name="connsiteX2" fmla="*/ 3658597 w 3658597"/>
              <a:gd name="connsiteY2" fmla="*/ 29936 h 5494558"/>
              <a:gd name="connsiteX3" fmla="*/ 3658597 w 3658597"/>
              <a:gd name="connsiteY3" fmla="*/ 5494558 h 5494558"/>
              <a:gd name="connsiteX4" fmla="*/ 935531 w 3658597"/>
              <a:gd name="connsiteY4" fmla="*/ 5494558 h 5494558"/>
              <a:gd name="connsiteX5" fmla="*/ 736284 w 3658597"/>
              <a:gd name="connsiteY5" fmla="*/ 5275331 h 5494558"/>
              <a:gd name="connsiteX6" fmla="*/ 0 w 3658597"/>
              <a:gd name="connsiteY6" fmla="*/ 3224347 h 5494558"/>
              <a:gd name="connsiteX7" fmla="*/ 3224347 w 3658597"/>
              <a:gd name="connsiteY7" fmla="*/ 0 h 54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8597" h="5494558">
                <a:moveTo>
                  <a:pt x="3224347" y="0"/>
                </a:moveTo>
                <a:cubicBezTo>
                  <a:pt x="3335644" y="0"/>
                  <a:pt x="3445625" y="5639"/>
                  <a:pt x="3554018" y="16647"/>
                </a:cubicBezTo>
                <a:lnTo>
                  <a:pt x="3658597" y="29936"/>
                </a:lnTo>
                <a:lnTo>
                  <a:pt x="3658597" y="5494558"/>
                </a:lnTo>
                <a:lnTo>
                  <a:pt x="935531" y="5494558"/>
                </a:lnTo>
                <a:lnTo>
                  <a:pt x="736284" y="5275331"/>
                </a:lnTo>
                <a:cubicBezTo>
                  <a:pt x="276312" y="4717974"/>
                  <a:pt x="0" y="4003429"/>
                  <a:pt x="0" y="3224347"/>
                </a:cubicBezTo>
                <a:cubicBezTo>
                  <a:pt x="0" y="1443589"/>
                  <a:pt x="1443589" y="0"/>
                  <a:pt x="322434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B6078FDE-6CEC-993E-3339-544DEDA6AB82}"/>
              </a:ext>
            </a:extLst>
          </p:cNvPr>
          <p:cNvSpPr/>
          <p:nvPr userDrawn="1"/>
        </p:nvSpPr>
        <p:spPr>
          <a:xfrm>
            <a:off x="-11551" y="0"/>
            <a:ext cx="1175601" cy="1651285"/>
          </a:xfrm>
          <a:custGeom>
            <a:avLst/>
            <a:gdLst>
              <a:gd name="connsiteX0" fmla="*/ 0 w 1858209"/>
              <a:gd name="connsiteY0" fmla="*/ 0 h 2610096"/>
              <a:gd name="connsiteX1" fmla="*/ 1532533 w 1858209"/>
              <a:gd name="connsiteY1" fmla="*/ 0 h 2610096"/>
              <a:gd name="connsiteX2" fmla="*/ 1579125 w 1858209"/>
              <a:gd name="connsiteY2" fmla="*/ 62307 h 2610096"/>
              <a:gd name="connsiteX3" fmla="*/ 1858209 w 1858209"/>
              <a:gd name="connsiteY3" fmla="*/ 975965 h 2610096"/>
              <a:gd name="connsiteX4" fmla="*/ 224078 w 1858209"/>
              <a:gd name="connsiteY4" fmla="*/ 2610096 h 2610096"/>
              <a:gd name="connsiteX5" fmla="*/ 56998 w 1858209"/>
              <a:gd name="connsiteY5" fmla="*/ 2601659 h 2610096"/>
              <a:gd name="connsiteX6" fmla="*/ 0 w 1858209"/>
              <a:gd name="connsiteY6" fmla="*/ 2592960 h 261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09" h="2610096">
                <a:moveTo>
                  <a:pt x="0" y="0"/>
                </a:moveTo>
                <a:lnTo>
                  <a:pt x="1532533" y="0"/>
                </a:lnTo>
                <a:lnTo>
                  <a:pt x="1579125" y="62307"/>
                </a:lnTo>
                <a:cubicBezTo>
                  <a:pt x="1755324" y="323116"/>
                  <a:pt x="1858209" y="637525"/>
                  <a:pt x="1858209" y="975965"/>
                </a:cubicBezTo>
                <a:cubicBezTo>
                  <a:pt x="1858209" y="1878471"/>
                  <a:pt x="1126584" y="2610096"/>
                  <a:pt x="224078" y="2610096"/>
                </a:cubicBezTo>
                <a:cubicBezTo>
                  <a:pt x="167671" y="2610096"/>
                  <a:pt x="111932" y="2607238"/>
                  <a:pt x="56998" y="2601659"/>
                </a:cubicBezTo>
                <a:lnTo>
                  <a:pt x="0" y="259296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6A9E29-841B-F63A-A4FB-958C2A39A40A}"/>
              </a:ext>
            </a:extLst>
          </p:cNvPr>
          <p:cNvSpPr/>
          <p:nvPr userDrawn="1"/>
        </p:nvSpPr>
        <p:spPr>
          <a:xfrm>
            <a:off x="7897386" y="4880996"/>
            <a:ext cx="1499065" cy="1499065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E8E1F-3A86-62FC-58AB-E196456B4583}"/>
              </a:ext>
            </a:extLst>
          </p:cNvPr>
          <p:cNvSpPr/>
          <p:nvPr userDrawn="1"/>
        </p:nvSpPr>
        <p:spPr>
          <a:xfrm>
            <a:off x="651124" y="1169282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54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EA15E1F6-FCC0-B1B8-8F0A-02FAAB3F0D1E}"/>
              </a:ext>
            </a:extLst>
          </p:cNvPr>
          <p:cNvSpPr/>
          <p:nvPr userDrawn="1"/>
        </p:nvSpPr>
        <p:spPr>
          <a:xfrm>
            <a:off x="9965453" y="5422957"/>
            <a:ext cx="600979" cy="600979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8A0AB697-65DD-D82E-FD2B-BB10E141E719}"/>
              </a:ext>
            </a:extLst>
          </p:cNvPr>
          <p:cNvSpPr/>
          <p:nvPr userDrawn="1"/>
        </p:nvSpPr>
        <p:spPr>
          <a:xfrm>
            <a:off x="0" y="684941"/>
            <a:ext cx="5739305" cy="6173059"/>
          </a:xfrm>
          <a:custGeom>
            <a:avLst/>
            <a:gdLst>
              <a:gd name="connsiteX0" fmla="*/ 2105216 w 5739305"/>
              <a:gd name="connsiteY0" fmla="*/ 0 h 6173059"/>
              <a:gd name="connsiteX1" fmla="*/ 5739305 w 5739305"/>
              <a:gd name="connsiteY1" fmla="*/ 3634089 h 6173059"/>
              <a:gd name="connsiteX2" fmla="*/ 4909456 w 5739305"/>
              <a:gd name="connsiteY2" fmla="*/ 5945707 h 6173059"/>
              <a:gd name="connsiteX3" fmla="*/ 4702825 w 5739305"/>
              <a:gd name="connsiteY3" fmla="*/ 6173059 h 6173059"/>
              <a:gd name="connsiteX4" fmla="*/ 0 w 5739305"/>
              <a:gd name="connsiteY4" fmla="*/ 6173059 h 6173059"/>
              <a:gd name="connsiteX5" fmla="*/ 0 w 5739305"/>
              <a:gd name="connsiteY5" fmla="*/ 675505 h 6173059"/>
              <a:gd name="connsiteX6" fmla="*/ 73362 w 5739305"/>
              <a:gd name="connsiteY6" fmla="*/ 620646 h 6173059"/>
              <a:gd name="connsiteX7" fmla="*/ 2105216 w 5739305"/>
              <a:gd name="connsiteY7" fmla="*/ 0 h 61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9305" h="6173059">
                <a:moveTo>
                  <a:pt x="2105216" y="0"/>
                </a:moveTo>
                <a:cubicBezTo>
                  <a:pt x="4112268" y="0"/>
                  <a:pt x="5739305" y="1627037"/>
                  <a:pt x="5739305" y="3634089"/>
                </a:cubicBezTo>
                <a:cubicBezTo>
                  <a:pt x="5739305" y="4512174"/>
                  <a:pt x="5427880" y="5317522"/>
                  <a:pt x="4909456" y="5945707"/>
                </a:cubicBezTo>
                <a:lnTo>
                  <a:pt x="4702825" y="6173059"/>
                </a:lnTo>
                <a:lnTo>
                  <a:pt x="0" y="6173059"/>
                </a:lnTo>
                <a:lnTo>
                  <a:pt x="0" y="675505"/>
                </a:lnTo>
                <a:lnTo>
                  <a:pt x="73362" y="620646"/>
                </a:lnTo>
                <a:cubicBezTo>
                  <a:pt x="653367" y="228802"/>
                  <a:pt x="1352572" y="0"/>
                  <a:pt x="210521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F637CE-F1AA-EB3D-67EB-815F56FFB509}"/>
              </a:ext>
            </a:extLst>
          </p:cNvPr>
          <p:cNvSpPr/>
          <p:nvPr userDrawn="1"/>
        </p:nvSpPr>
        <p:spPr>
          <a:xfrm>
            <a:off x="3500869" y="447695"/>
            <a:ext cx="1499065" cy="149906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412386" y="1273861"/>
            <a:ext cx="5149695" cy="42640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536" y="1605845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5536" y="2373903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5536" y="3144171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55536" y="3926830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D01B9-382B-1FFC-B0E8-50A5B1AA53F2}"/>
              </a:ext>
            </a:extLst>
          </p:cNvPr>
          <p:cNvGrpSpPr/>
          <p:nvPr userDrawn="1"/>
        </p:nvGrpSpPr>
        <p:grpSpPr>
          <a:xfrm>
            <a:off x="7155536" y="2000952"/>
            <a:ext cx="3844355" cy="3094988"/>
            <a:chOff x="6448201" y="2832180"/>
            <a:chExt cx="4489704" cy="29016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E06067-B8E1-70ED-D2D3-44CF8CDCD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0DAD0A-6F95-3AC2-7012-1BFF868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8BE1B0-4E81-D3BC-6252-7981ADD19C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2BDCE-1B33-A927-9656-8B1F13D3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0822DF-56EF-F16B-1D58-9C3EAC7944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93" y="5733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70A54A3-3D1B-FF08-2460-114DA5BF6D5A}"/>
              </a:ext>
            </a:extLst>
          </p:cNvPr>
          <p:cNvSpPr txBox="1">
            <a:spLocks/>
          </p:cNvSpPr>
          <p:nvPr userDrawn="1"/>
        </p:nvSpPr>
        <p:spPr>
          <a:xfrm>
            <a:off x="6812124" y="1474457"/>
            <a:ext cx="4187767" cy="406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5.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6FF71D66-09F6-C545-173C-E4918A91F0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55536" y="4693042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Picture Placeholder 10">
            <a:extLst>
              <a:ext uri="{FF2B5EF4-FFF2-40B4-BE49-F238E27FC236}">
                <a16:creationId xmlns:a16="http://schemas.microsoft.com/office/drawing/2014/main" id="{670B5801-42BD-259B-180E-B4706551C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406331" y="598826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635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2">
            <a:extLst>
              <a:ext uri="{FF2B5EF4-FFF2-40B4-BE49-F238E27FC236}">
                <a16:creationId xmlns:a16="http://schemas.microsoft.com/office/drawing/2014/main" id="{CCB0938D-C7B4-782B-BFAF-F503DE1CAEF0}"/>
              </a:ext>
            </a:extLst>
          </p:cNvPr>
          <p:cNvSpPr/>
          <p:nvPr userDrawn="1"/>
        </p:nvSpPr>
        <p:spPr>
          <a:xfrm>
            <a:off x="-14287" y="4334114"/>
            <a:ext cx="1149441" cy="1499066"/>
          </a:xfrm>
          <a:custGeom>
            <a:avLst/>
            <a:gdLst>
              <a:gd name="connsiteX0" fmla="*/ 399908 w 1149441"/>
              <a:gd name="connsiteY0" fmla="*/ 0 h 1499066"/>
              <a:gd name="connsiteX1" fmla="*/ 1149441 w 1149441"/>
              <a:gd name="connsiteY1" fmla="*/ 749533 h 1499066"/>
              <a:gd name="connsiteX2" fmla="*/ 399908 w 1149441"/>
              <a:gd name="connsiteY2" fmla="*/ 1499066 h 1499066"/>
              <a:gd name="connsiteX3" fmla="*/ 108156 w 1149441"/>
              <a:gd name="connsiteY3" fmla="*/ 1440164 h 1499066"/>
              <a:gd name="connsiteX4" fmla="*/ 0 w 1149441"/>
              <a:gd name="connsiteY4" fmla="*/ 1381459 h 1499066"/>
              <a:gd name="connsiteX5" fmla="*/ 0 w 1149441"/>
              <a:gd name="connsiteY5" fmla="*/ 117607 h 1499066"/>
              <a:gd name="connsiteX6" fmla="*/ 108156 w 1149441"/>
              <a:gd name="connsiteY6" fmla="*/ 58902 h 1499066"/>
              <a:gd name="connsiteX7" fmla="*/ 399908 w 1149441"/>
              <a:gd name="connsiteY7" fmla="*/ 0 h 14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441" h="1499066">
                <a:moveTo>
                  <a:pt x="399908" y="0"/>
                </a:moveTo>
                <a:cubicBezTo>
                  <a:pt x="813864" y="0"/>
                  <a:pt x="1149441" y="335577"/>
                  <a:pt x="1149441" y="749533"/>
                </a:cubicBezTo>
                <a:cubicBezTo>
                  <a:pt x="1149441" y="1163489"/>
                  <a:pt x="813864" y="1499066"/>
                  <a:pt x="399908" y="1499066"/>
                </a:cubicBezTo>
                <a:cubicBezTo>
                  <a:pt x="296419" y="1499066"/>
                  <a:pt x="197829" y="1478093"/>
                  <a:pt x="108156" y="1440164"/>
                </a:cubicBezTo>
                <a:lnTo>
                  <a:pt x="0" y="1381459"/>
                </a:lnTo>
                <a:lnTo>
                  <a:pt x="0" y="117607"/>
                </a:lnTo>
                <a:lnTo>
                  <a:pt x="108156" y="58902"/>
                </a:lnTo>
                <a:cubicBezTo>
                  <a:pt x="197829" y="20974"/>
                  <a:pt x="296419" y="0"/>
                  <a:pt x="399908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27AD3143-C49E-0951-0DB8-A9ABF0AB7E13}"/>
              </a:ext>
            </a:extLst>
          </p:cNvPr>
          <p:cNvSpPr/>
          <p:nvPr userDrawn="1"/>
        </p:nvSpPr>
        <p:spPr>
          <a:xfrm>
            <a:off x="6018661" y="-1535"/>
            <a:ext cx="6184356" cy="5906209"/>
          </a:xfrm>
          <a:custGeom>
            <a:avLst/>
            <a:gdLst>
              <a:gd name="connsiteX0" fmla="*/ 605352 w 6184356"/>
              <a:gd name="connsiteY0" fmla="*/ 0 h 5906209"/>
              <a:gd name="connsiteX1" fmla="*/ 6184356 w 6184356"/>
              <a:gd name="connsiteY1" fmla="*/ 0 h 5906209"/>
              <a:gd name="connsiteX2" fmla="*/ 6184356 w 6184356"/>
              <a:gd name="connsiteY2" fmla="*/ 5104584 h 5906209"/>
              <a:gd name="connsiteX3" fmla="*/ 5989771 w 6184356"/>
              <a:gd name="connsiteY3" fmla="*/ 5250092 h 5906209"/>
              <a:gd name="connsiteX4" fmla="*/ 3841790 w 6184356"/>
              <a:gd name="connsiteY4" fmla="*/ 5906209 h 5906209"/>
              <a:gd name="connsiteX5" fmla="*/ 0 w 6184356"/>
              <a:gd name="connsiteY5" fmla="*/ 2064419 h 5906209"/>
              <a:gd name="connsiteX6" fmla="*/ 463684 w 6184356"/>
              <a:gd name="connsiteY6" fmla="*/ 233194 h 590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4356" h="5906209">
                <a:moveTo>
                  <a:pt x="605352" y="0"/>
                </a:moveTo>
                <a:lnTo>
                  <a:pt x="6184356" y="0"/>
                </a:lnTo>
                <a:lnTo>
                  <a:pt x="6184356" y="5104584"/>
                </a:lnTo>
                <a:lnTo>
                  <a:pt x="5989771" y="5250092"/>
                </a:lnTo>
                <a:cubicBezTo>
                  <a:pt x="5376618" y="5664330"/>
                  <a:pt x="4637451" y="5906209"/>
                  <a:pt x="3841790" y="5906209"/>
                </a:cubicBezTo>
                <a:cubicBezTo>
                  <a:pt x="1720028" y="5906209"/>
                  <a:pt x="0" y="4186181"/>
                  <a:pt x="0" y="2064419"/>
                </a:cubicBezTo>
                <a:cubicBezTo>
                  <a:pt x="0" y="1401369"/>
                  <a:pt x="167972" y="777550"/>
                  <a:pt x="463684" y="23319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354EAA14-8DA6-82B8-268B-6AC901311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964226" y="-5834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1F142C3-F309-0D74-D5C5-3EAB19D43031}"/>
              </a:ext>
            </a:extLst>
          </p:cNvPr>
          <p:cNvSpPr/>
          <p:nvPr userDrawn="1"/>
        </p:nvSpPr>
        <p:spPr>
          <a:xfrm>
            <a:off x="5689666" y="1067784"/>
            <a:ext cx="635955" cy="63595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77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3444D42C-1BDD-684F-2ED7-CBF2B31FA0BD}"/>
              </a:ext>
            </a:extLst>
          </p:cNvPr>
          <p:cNvSpPr/>
          <p:nvPr userDrawn="1"/>
        </p:nvSpPr>
        <p:spPr>
          <a:xfrm>
            <a:off x="0" y="-11017"/>
            <a:ext cx="5797960" cy="5177077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266F6B-F29A-5957-62EB-27F8C2FAEB4C}"/>
              </a:ext>
            </a:extLst>
          </p:cNvPr>
          <p:cNvSpPr/>
          <p:nvPr userDrawn="1"/>
        </p:nvSpPr>
        <p:spPr>
          <a:xfrm>
            <a:off x="5282616" y="378865"/>
            <a:ext cx="813384" cy="81338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C18B912F-D300-065E-2807-E2EA07EBA5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3206" y="5671159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0AC709F-F9A3-D8F0-A42E-A2C94191DFC0}"/>
              </a:ext>
            </a:extLst>
          </p:cNvPr>
          <p:cNvSpPr/>
          <p:nvPr userDrawn="1"/>
        </p:nvSpPr>
        <p:spPr>
          <a:xfrm>
            <a:off x="6875619" y="5909834"/>
            <a:ext cx="397747" cy="397747"/>
          </a:xfrm>
          <a:prstGeom prst="ellipse">
            <a:avLst/>
          </a:prstGeom>
          <a:solidFill>
            <a:schemeClr val="accent6">
              <a:alpha val="30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035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74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496" y="6126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7112" y="6190487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-Prasad09/Image-Deblurring" TargetMode="External"/><Relationship Id="rId2" Type="http://schemas.openxmlformats.org/officeDocument/2006/relationships/hyperlink" Target="https://sharpifyai.vercel.app/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E9CFE-1820-51D6-3F5B-5FD2FCD3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554" y="2273165"/>
            <a:ext cx="5981267" cy="1024128"/>
          </a:xfrm>
        </p:spPr>
        <p:txBody>
          <a:bodyPr/>
          <a:lstStyle/>
          <a:p>
            <a:r>
              <a:rPr lang="en-US" dirty="0"/>
              <a:t>Image </a:t>
            </a:r>
            <a:r>
              <a:rPr lang="en-US" dirty="0">
                <a:solidFill>
                  <a:srgbClr val="005F73"/>
                </a:solidFill>
              </a:rPr>
              <a:t>Deblurring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57D62F16-F75C-6B98-2080-BECC2DE8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631" y="3297293"/>
            <a:ext cx="4325112" cy="102412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Transforming blurry images into crystal clear photos</a:t>
            </a:r>
            <a:endParaRPr lang="en-US" sz="2200" b="1" dirty="0">
              <a:solidFill>
                <a:schemeClr val="tx2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1135-7FCF-C376-AD00-D7F13B6C32B2}"/>
              </a:ext>
            </a:extLst>
          </p:cNvPr>
          <p:cNvSpPr txBox="1"/>
          <p:nvPr/>
        </p:nvSpPr>
        <p:spPr>
          <a:xfrm>
            <a:off x="10326847" y="5657671"/>
            <a:ext cx="223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5F73"/>
                </a:solidFill>
              </a:rPr>
              <a:t>Team Members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5F73"/>
                </a:solidFill>
              </a:rPr>
              <a:t>Ritik Kumar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5F73"/>
                </a:solidFill>
              </a:rPr>
              <a:t>Harsh Prasad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5F73"/>
                </a:solidFill>
              </a:rPr>
              <a:t>Manas Raj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0AF11-968D-C32B-BC1E-835C9683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72" y="2795629"/>
            <a:ext cx="3857804" cy="12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FFFE"/>
            </a:gs>
            <a:gs pos="65000">
              <a:srgbClr val="F3FFFF"/>
            </a:gs>
            <a:gs pos="37992">
              <a:srgbClr val="FFFFFF"/>
            </a:gs>
            <a:gs pos="8000">
              <a:srgbClr val="EAFCFE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7169C0-7EAF-938E-14B7-CF06762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9" y="386487"/>
            <a:ext cx="11119104" cy="640080"/>
          </a:xfrm>
        </p:spPr>
        <p:txBody>
          <a:bodyPr/>
          <a:lstStyle/>
          <a:p>
            <a:r>
              <a:rPr lang="en-US" dirty="0"/>
              <a:t>Underlying Model Architecture: CNN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D6070869-402B-F0CE-748B-0BF0AE47078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2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8A1DD9-58ED-8C0E-56AD-E313B2A35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75" y="1728363"/>
            <a:ext cx="6493080" cy="3944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71B1824-B82F-02E4-9285-F825F9AD4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5" y="1287245"/>
            <a:ext cx="546403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128x128 image with 3 channels (RGB).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Part 1: Convolutional Layers (Feature Extraction)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 convolutional layers with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activation.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Downsampling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strided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convolutions (reduces size from 128x128 to 5x5).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Captures spatial and feature hierarchies.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Part 2: Fully Connected Layers (Modified for Regression)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Flatten Layer: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Converts 2D feature maps into a 1D vector.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Dense Layers: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Fully connected layers process extracted features.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Batch Normalization Layer: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Stabilizes learning and improves convergence.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 Layer: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single node with a linear activation function for continuous value prediction.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Decoder (For Reconstruction in Autoencoder)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transposed convolutional layers.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Upsampling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restore image size (5x5 → 128x128).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layer uses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Sigmoid activation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pixel intensity normalization.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7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FDFFFE"/>
            </a:gs>
            <a:gs pos="69000">
              <a:srgbClr val="F3FFFF"/>
            </a:gs>
            <a:gs pos="39000">
              <a:srgbClr val="FFFFFF"/>
            </a:gs>
            <a:gs pos="8000">
              <a:srgbClr val="EAFCF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4C5E7E2-8ACA-2171-0756-5D827A2D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28" y="3040926"/>
            <a:ext cx="4837176" cy="1522685"/>
          </a:xfrm>
        </p:spPr>
        <p:txBody>
          <a:bodyPr>
            <a:noAutofit/>
          </a:bodyPr>
          <a:lstStyle/>
          <a:p>
            <a:r>
              <a:rPr lang="en-US" sz="6600" dirty="0"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Advantages</a:t>
            </a:r>
            <a:endParaRPr lang="en-US" sz="66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660C059-EAFF-4EED-4E6F-C1DBC4AE1157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3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82190-18F0-B693-3B13-5DAB33BAD56D}"/>
              </a:ext>
            </a:extLst>
          </p:cNvPr>
          <p:cNvSpPr txBox="1"/>
          <p:nvPr/>
        </p:nvSpPr>
        <p:spPr>
          <a:xfrm>
            <a:off x="7088697" y="1597262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Enhanced image clarity</a:t>
            </a:r>
          </a:p>
        </p:txBody>
      </p:sp>
      <p:pic>
        <p:nvPicPr>
          <p:cNvPr id="2050" name="Picture 2" descr="Advantage, Benefits Icon. Graphic by dhimubs124s · Creative Fabrica">
            <a:extLst>
              <a:ext uri="{FF2B5EF4-FFF2-40B4-BE49-F238E27FC236}">
                <a16:creationId xmlns:a16="http://schemas.microsoft.com/office/drawing/2014/main" id="{BFA9FA35-6142-3868-BA0B-862754CB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21" y="621682"/>
            <a:ext cx="1090569" cy="10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E42F57-D8E2-6F3F-9E40-3C605321015C}"/>
              </a:ext>
            </a:extLst>
          </p:cNvPr>
          <p:cNvSpPr txBox="1"/>
          <p:nvPr/>
        </p:nvSpPr>
        <p:spPr>
          <a:xfrm>
            <a:off x="7088697" y="2394489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Improved OCR and AI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BCB6A-3807-3CFD-6CDE-2E73BD1CFFA8}"/>
              </a:ext>
            </a:extLst>
          </p:cNvPr>
          <p:cNvSpPr txBox="1"/>
          <p:nvPr/>
        </p:nvSpPr>
        <p:spPr>
          <a:xfrm>
            <a:off x="7088697" y="3157461"/>
            <a:ext cx="44713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Restoration of old and damaged photos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92FD9-9760-8BE6-0706-FA8A81209DF8}"/>
              </a:ext>
            </a:extLst>
          </p:cNvPr>
          <p:cNvSpPr txBox="1"/>
          <p:nvPr/>
        </p:nvSpPr>
        <p:spPr>
          <a:xfrm>
            <a:off x="7088697" y="3953953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Security and Forensics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919C9-1F6E-ABFD-FA84-5C5DA93AC9AB}"/>
              </a:ext>
            </a:extLst>
          </p:cNvPr>
          <p:cNvSpPr txBox="1"/>
          <p:nvPr/>
        </p:nvSpPr>
        <p:spPr>
          <a:xfrm>
            <a:off x="7088697" y="4717660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Medical Imaging benefits</a:t>
            </a:r>
          </a:p>
        </p:txBody>
      </p:sp>
    </p:spTree>
    <p:extLst>
      <p:ext uri="{BB962C8B-B14F-4D97-AF65-F5344CB8AC3E}">
        <p14:creationId xmlns:p14="http://schemas.microsoft.com/office/powerpoint/2010/main" val="150365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9EF8-5DAA-6FE9-4E77-51297A25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Why CNN?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F2C384-E6E7-60D4-686F-0D56398F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38" y="1355920"/>
            <a:ext cx="1155227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5F73"/>
                </a:solidFill>
                <a:effectLst/>
                <a:latin typeface="Arial" panose="020B0604020202020204" pitchFamily="34" charset="0"/>
              </a:rPr>
              <a:t>Understands Image Details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5F73"/>
                </a:solidFill>
                <a:effectLst/>
                <a:latin typeface="Arial" panose="020B0604020202020204" pitchFamily="34" charset="0"/>
              </a:rPr>
              <a:t>: CNNs can recognize edges, textures, and patterns, which helps in sharpening blurry images.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5F73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5F73"/>
                </a:solidFill>
                <a:effectLst/>
                <a:latin typeface="Arial" panose="020B0604020202020204" pitchFamily="34" charset="0"/>
              </a:rPr>
              <a:t>Works Anywhere in the 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5F73"/>
                </a:solidFill>
                <a:effectLst/>
                <a:latin typeface="Arial" panose="020B0604020202020204" pitchFamily="34" charset="0"/>
              </a:rPr>
              <a:t>: Since CNNs use shared filters, they can detect blur no matter where it appears.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5F73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5F73"/>
                </a:solidFill>
                <a:effectLst/>
                <a:latin typeface="Arial" panose="020B0604020202020204" pitchFamily="34" charset="0"/>
              </a:rPr>
              <a:t>Focuses on Small Areas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5F73"/>
                </a:solidFill>
                <a:effectLst/>
                <a:latin typeface="Arial" panose="020B0604020202020204" pitchFamily="34" charset="0"/>
              </a:rPr>
              <a:t>: CNNs analyze small parts of an image, making them great for spotting and fixing blurry regions.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5F73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5F73"/>
                </a:solidFill>
                <a:effectLst/>
                <a:latin typeface="Arial" panose="020B0604020202020204" pitchFamily="34" charset="0"/>
              </a:rPr>
              <a:t>Learns Automatically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5F73"/>
                </a:solidFill>
                <a:effectLst/>
                <a:latin typeface="Arial" panose="020B0604020202020204" pitchFamily="34" charset="0"/>
              </a:rPr>
              <a:t>: The model learns directly from blurry and sharp image pairs, without needing manually created features.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5F73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5F73"/>
                </a:solidFill>
                <a:effectLst/>
                <a:latin typeface="Arial" panose="020B0604020202020204" pitchFamily="34" charset="0"/>
              </a:rPr>
              <a:t>Fixes Different Types of Blur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5F73"/>
                </a:solidFill>
                <a:effectLst/>
                <a:latin typeface="Arial" panose="020B0604020202020204" pitchFamily="34" charset="0"/>
              </a:rPr>
              <a:t>: CNNs can correct various blurs like motion blur and Gaussian blur without needing separate models.</a:t>
            </a:r>
          </a:p>
        </p:txBody>
      </p:sp>
    </p:spTree>
    <p:extLst>
      <p:ext uri="{BB962C8B-B14F-4D97-AF65-F5344CB8AC3E}">
        <p14:creationId xmlns:p14="http://schemas.microsoft.com/office/powerpoint/2010/main" val="68881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EE840-8D66-E264-8178-CA0D4B86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0C8B-E12F-0982-06D0-7752A39C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Why Machine Learning?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0E911C-F202-0567-E377-77B163511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8" y="1803838"/>
            <a:ext cx="968089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Adapts to different blur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Learns pattern, and not just rules.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Handles complex and unknown blurs.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No need to manually design filters.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Process images faster with the help of GPUs.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Gets better with more data over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0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Learns aut</a:t>
            </a: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omatically with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8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335D-A3D3-10CD-B45C-9183F0DA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29" y="242652"/>
            <a:ext cx="11119104" cy="640080"/>
          </a:xfrm>
        </p:spPr>
        <p:txBody>
          <a:bodyPr/>
          <a:lstStyle/>
          <a:p>
            <a:r>
              <a:rPr lang="en-IN" dirty="0"/>
              <a:t>Snapshots of the MVP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56F8-938A-8CDF-CC3E-253197A7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0" y="1109805"/>
            <a:ext cx="5830052" cy="282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DB123-57B3-4F20-1A95-36AEA89D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84" r="3985"/>
          <a:stretch/>
        </p:blipFill>
        <p:spPr>
          <a:xfrm>
            <a:off x="234890" y="4336081"/>
            <a:ext cx="5830052" cy="1959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1A200F-B65A-4371-13F0-E3BB5105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552" y="2516697"/>
            <a:ext cx="5929266" cy="29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D83115-C04F-D5C4-E3F7-BD410E9E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340425"/>
            <a:ext cx="11119104" cy="640080"/>
          </a:xfrm>
        </p:spPr>
        <p:txBody>
          <a:bodyPr/>
          <a:lstStyle/>
          <a:p>
            <a:r>
              <a:rPr lang="en-US" dirty="0"/>
              <a:t>Explore our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94B1C-E74C-F3DD-C713-D15D5C272D59}"/>
              </a:ext>
            </a:extLst>
          </p:cNvPr>
          <p:cNvSpPr txBox="1"/>
          <p:nvPr/>
        </p:nvSpPr>
        <p:spPr>
          <a:xfrm>
            <a:off x="327171" y="1234188"/>
            <a:ext cx="10469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70C0"/>
                </a:solidFill>
              </a:rPr>
              <a:t> MVP Link</a:t>
            </a:r>
          </a:p>
          <a:p>
            <a:r>
              <a:rPr lang="en-IN" dirty="0">
                <a:solidFill>
                  <a:srgbClr val="005F73"/>
                </a:solidFill>
              </a:rPr>
              <a:t>      </a:t>
            </a: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https://sharpifyai.vercel.app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005F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 err="1">
                <a:solidFill>
                  <a:srgbClr val="0070C0"/>
                </a:solidFill>
              </a:rPr>
              <a:t>Github</a:t>
            </a:r>
            <a:r>
              <a:rPr lang="en-IN" sz="2400" dirty="0">
                <a:solidFill>
                  <a:srgbClr val="0070C0"/>
                </a:solidFill>
              </a:rPr>
              <a:t> Repository</a:t>
            </a:r>
          </a:p>
          <a:p>
            <a:r>
              <a:rPr lang="en-IN" dirty="0">
                <a:solidFill>
                  <a:srgbClr val="005F73"/>
                </a:solidFill>
              </a:rPr>
              <a:t>      </a:t>
            </a:r>
            <a:r>
              <a:rPr lang="en-I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https://github.com/Harsh-Prasad09/Image-Deblurring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005F73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6BDDE93-80F3-EDC8-D187-80BF8C0FA79E}"/>
              </a:ext>
            </a:extLst>
          </p:cNvPr>
          <p:cNvSpPr txBox="1">
            <a:spLocks/>
          </p:cNvSpPr>
          <p:nvPr/>
        </p:nvSpPr>
        <p:spPr>
          <a:xfrm>
            <a:off x="-151002" y="3364781"/>
            <a:ext cx="11119104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46D97-FBB0-85A8-F3D1-F402CE0F8681}"/>
              </a:ext>
            </a:extLst>
          </p:cNvPr>
          <p:cNvSpPr txBox="1"/>
          <p:nvPr/>
        </p:nvSpPr>
        <p:spPr>
          <a:xfrm>
            <a:off x="327171" y="4055991"/>
            <a:ext cx="10855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Convolutional Neural Network (CNN) for Image Detection and Recognition by Kamal Kumar      </a:t>
            </a:r>
            <a:r>
              <a:rPr lang="en-US" dirty="0" err="1">
                <a:solidFill>
                  <a:srgbClr val="0070C0"/>
                </a:solidFill>
              </a:rPr>
              <a:t>Ghanshala</a:t>
            </a:r>
            <a:r>
              <a:rPr lang="en-US" dirty="0">
                <a:solidFill>
                  <a:srgbClr val="0070C0"/>
                </a:solidFill>
              </a:rPr>
              <a:t>, R.C Joshi, Rahul Chauhan </a:t>
            </a:r>
            <a:r>
              <a:rPr lang="en-US" u="sng" dirty="0">
                <a:solidFill>
                  <a:srgbClr val="FF0000"/>
                </a:solidFill>
              </a:rPr>
              <a:t>https://www.researchgate.net/publication/332826568_Convolutional_Neural_Network_CNN_for_Image_Detection_and_Recognition</a:t>
            </a:r>
          </a:p>
          <a:p>
            <a:r>
              <a:rPr lang="en-US" dirty="0">
                <a:solidFill>
                  <a:srgbClr val="0070C0"/>
                </a:solidFill>
              </a:rPr>
              <a:t>     </a:t>
            </a:r>
            <a:endParaRPr lang="en-IN" dirty="0">
              <a:solidFill>
                <a:srgbClr val="CA4F67"/>
              </a:solidFill>
            </a:endParaRPr>
          </a:p>
          <a:p>
            <a:endParaRPr lang="en-IN" dirty="0">
              <a:solidFill>
                <a:srgbClr val="005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5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D40A596-7E8D-EE20-6856-8444630272BA}"/>
              </a:ext>
            </a:extLst>
          </p:cNvPr>
          <p:cNvSpPr txBox="1"/>
          <p:nvPr/>
        </p:nvSpPr>
        <p:spPr>
          <a:xfrm>
            <a:off x="2477548" y="2644170"/>
            <a:ext cx="723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400" dirty="0">
                <a:solidFill>
                  <a:srgbClr val="005F73"/>
                </a:solidFill>
                <a:latin typeface="Segoe Print" panose="020006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1759645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utorial">
  <a:themeElements>
    <a:clrScheme name="Custom 27">
      <a:dk1>
        <a:srgbClr val="000000"/>
      </a:dk1>
      <a:lt1>
        <a:srgbClr val="FFFFFF"/>
      </a:lt1>
      <a:dk2>
        <a:srgbClr val="005F73"/>
      </a:dk2>
      <a:lt2>
        <a:srgbClr val="E7E6E6"/>
      </a:lt2>
      <a:accent1>
        <a:srgbClr val="6A205F"/>
      </a:accent1>
      <a:accent2>
        <a:srgbClr val="C74F66"/>
      </a:accent2>
      <a:accent3>
        <a:srgbClr val="C40C67"/>
      </a:accent3>
      <a:accent4>
        <a:srgbClr val="FF7675"/>
      </a:accent4>
      <a:accent5>
        <a:srgbClr val="0696D0"/>
      </a:accent5>
      <a:accent6>
        <a:srgbClr val="360070"/>
      </a:accent6>
      <a:hlink>
        <a:srgbClr val="0563C1"/>
      </a:hlink>
      <a:folHlink>
        <a:srgbClr val="954F72"/>
      </a:folHlink>
    </a:clrScheme>
    <a:fontScheme name="Custom 2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eling overwhelmed _Win32_CP_v14.potx" id="{9E9BB963-45A3-4556-B30D-AC91459E9FF6}" vid="{B46082C7-2098-4B63-B68F-AAE9FA161B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Feeling overwhelmed</Template>
  <TotalTime>97</TotalTime>
  <Words>433</Words>
  <Application>Microsoft Office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Segoe Print</vt:lpstr>
      <vt:lpstr>Segoe UI</vt:lpstr>
      <vt:lpstr>Segoe UI Semibold</vt:lpstr>
      <vt:lpstr>Wingdings</vt:lpstr>
      <vt:lpstr>powerpoint tutorial</vt:lpstr>
      <vt:lpstr>Image Deblurring</vt:lpstr>
      <vt:lpstr>Underlying Model Architecture: CNN</vt:lpstr>
      <vt:lpstr>Advantages</vt:lpstr>
      <vt:lpstr>Why CNN?</vt:lpstr>
      <vt:lpstr>Why Machine Learning?</vt:lpstr>
      <vt:lpstr>Snapshots of the MVP</vt:lpstr>
      <vt:lpstr>Explore our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Prasad</dc:creator>
  <cp:lastModifiedBy>Harsh Prasad</cp:lastModifiedBy>
  <cp:revision>1</cp:revision>
  <dcterms:created xsi:type="dcterms:W3CDTF">2025-04-03T14:08:20Z</dcterms:created>
  <dcterms:modified xsi:type="dcterms:W3CDTF">2025-04-03T18:14:46Z</dcterms:modified>
</cp:coreProperties>
</file>