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4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79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B8C49-E366-5E9A-BE1F-16FA1E79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62"/>
            <a:ext cx="9144000" cy="49907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97D06-A91C-4596-B668-D7636B2D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61" y="89215"/>
            <a:ext cx="1812113" cy="757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91CA3-3ADF-C791-F466-5FE97DE8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26" y="89215"/>
            <a:ext cx="842435" cy="10200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DF5774-4322-782F-3669-069D9806B7E1}"/>
              </a:ext>
            </a:extLst>
          </p:cNvPr>
          <p:cNvSpPr/>
          <p:nvPr/>
        </p:nvSpPr>
        <p:spPr>
          <a:xfrm>
            <a:off x="2999159" y="180429"/>
            <a:ext cx="3145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GGP-PAAI Student Conference </a:t>
            </a:r>
          </a:p>
        </p:txBody>
      </p:sp>
    </p:spTree>
    <p:extLst>
      <p:ext uri="{BB962C8B-B14F-4D97-AF65-F5344CB8AC3E}">
        <p14:creationId xmlns:p14="http://schemas.microsoft.com/office/powerpoint/2010/main" val="29094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be4726c-aaab-417c-8484-44f1ab0d692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CAE8A-DB3F-F559-1312-7BAD19AB833A}"/>
              </a:ext>
            </a:extLst>
          </p:cNvPr>
          <p:cNvSpPr txBox="1"/>
          <p:nvPr/>
        </p:nvSpPr>
        <p:spPr>
          <a:xfrm>
            <a:off x="2548294" y="176982"/>
            <a:ext cx="404741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Dataset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F2AE9-0F9F-7523-B5E3-6E0D0F86A6E7}"/>
              </a:ext>
            </a:extLst>
          </p:cNvPr>
          <p:cNvSpPr txBox="1"/>
          <p:nvPr/>
        </p:nvSpPr>
        <p:spPr>
          <a:xfrm>
            <a:off x="152995" y="964294"/>
            <a:ext cx="883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extracted the dataset from Kaggle containing 23 Features and 16,87,861 data points.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C08A5A-83C7-FD32-E467-66D041928CAF}"/>
              </a:ext>
            </a:extLst>
          </p:cNvPr>
          <p:cNvGraphicFramePr>
            <a:graphicFrameLocks noGrp="1"/>
          </p:cNvGraphicFramePr>
          <p:nvPr/>
        </p:nvGraphicFramePr>
        <p:xfrm>
          <a:off x="204614" y="1877327"/>
          <a:ext cx="8838012" cy="230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002">
                  <a:extLst>
                    <a:ext uri="{9D8B030D-6E8A-4147-A177-3AD203B41FA5}">
                      <a16:colId xmlns:a16="http://schemas.microsoft.com/office/drawing/2014/main" val="82135029"/>
                    </a:ext>
                  </a:extLst>
                </a:gridCol>
                <a:gridCol w="1473002">
                  <a:extLst>
                    <a:ext uri="{9D8B030D-6E8A-4147-A177-3AD203B41FA5}">
                      <a16:colId xmlns:a16="http://schemas.microsoft.com/office/drawing/2014/main" val="667078603"/>
                    </a:ext>
                  </a:extLst>
                </a:gridCol>
                <a:gridCol w="1473002">
                  <a:extLst>
                    <a:ext uri="{9D8B030D-6E8A-4147-A177-3AD203B41FA5}">
                      <a16:colId xmlns:a16="http://schemas.microsoft.com/office/drawing/2014/main" val="795459296"/>
                    </a:ext>
                  </a:extLst>
                </a:gridCol>
                <a:gridCol w="1473002">
                  <a:extLst>
                    <a:ext uri="{9D8B030D-6E8A-4147-A177-3AD203B41FA5}">
                      <a16:colId xmlns:a16="http://schemas.microsoft.com/office/drawing/2014/main" val="2562849149"/>
                    </a:ext>
                  </a:extLst>
                </a:gridCol>
                <a:gridCol w="1473002">
                  <a:extLst>
                    <a:ext uri="{9D8B030D-6E8A-4147-A177-3AD203B41FA5}">
                      <a16:colId xmlns:a16="http://schemas.microsoft.com/office/drawing/2014/main" val="2344083471"/>
                    </a:ext>
                  </a:extLst>
                </a:gridCol>
                <a:gridCol w="1473002">
                  <a:extLst>
                    <a:ext uri="{9D8B030D-6E8A-4147-A177-3AD203B41FA5}">
                      <a16:colId xmlns:a16="http://schemas.microsoft.com/office/drawing/2014/main" val="3666266631"/>
                    </a:ext>
                  </a:extLst>
                </a:gridCol>
              </a:tblGrid>
              <a:tr h="21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48280"/>
                  </a:ext>
                </a:extLst>
              </a:tr>
              <a:tr h="369442">
                <a:tc>
                  <a:txBody>
                    <a:bodyPr/>
                    <a:lstStyle/>
                    <a:p>
                      <a:r>
                        <a:rPr lang="en-US" sz="1100" dirty="0" err="1"/>
                        <a:t>Sku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national_inv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lead_time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in_transit_qty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forecast_3_month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forecast_6_month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49750"/>
                  </a:ext>
                </a:extLst>
              </a:tr>
              <a:tr h="565030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forecast_9_month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sales_1_month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sales_3_month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sales_6_month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sales_9_month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min_bank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8828"/>
                  </a:ext>
                </a:extLst>
              </a:tr>
              <a:tr h="651957"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potential_issue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pieces_past_due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perf_6_month_avg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perf_12_month_avg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local_bo_qty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deck_risk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53273"/>
                  </a:ext>
                </a:extLst>
              </a:tr>
              <a:tr h="456370"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oe_constraint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ppap_risk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stop_auto_buy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rev_stop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went_on_backorder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463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445695-3B2D-C915-258F-6CEA68D9A319}"/>
              </a:ext>
            </a:extLst>
          </p:cNvPr>
          <p:cNvSpPr txBox="1"/>
          <p:nvPr/>
        </p:nvSpPr>
        <p:spPr>
          <a:xfrm>
            <a:off x="152995" y="4621768"/>
            <a:ext cx="94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: </a:t>
            </a:r>
            <a:r>
              <a:rPr lang="en-US" dirty="0">
                <a:solidFill>
                  <a:srgbClr val="00B0F0"/>
                </a:solidFill>
              </a:rPr>
              <a:t>https://www.kaggle.com/datasets/chandanareddy12/back-order-prediction</a:t>
            </a:r>
          </a:p>
        </p:txBody>
      </p:sp>
    </p:spTree>
    <p:extLst>
      <p:ext uri="{BB962C8B-B14F-4D97-AF65-F5344CB8AC3E}">
        <p14:creationId xmlns:p14="http://schemas.microsoft.com/office/powerpoint/2010/main" val="17500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BBCD33-7694-BF4E-DBEC-F21788075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820" y="1046639"/>
            <a:ext cx="3254022" cy="3650296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6B5EB51-41D5-67B0-3DB4-732C784B8D60}"/>
              </a:ext>
            </a:extLst>
          </p:cNvPr>
          <p:cNvGraphicFramePr>
            <a:graphicFrameLocks noGrp="1"/>
          </p:cNvGraphicFramePr>
          <p:nvPr/>
        </p:nvGraphicFramePr>
        <p:xfrm>
          <a:off x="4676776" y="2232820"/>
          <a:ext cx="385824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121">
                  <a:extLst>
                    <a:ext uri="{9D8B030D-6E8A-4147-A177-3AD203B41FA5}">
                      <a16:colId xmlns:a16="http://schemas.microsoft.com/office/drawing/2014/main" val="1547802929"/>
                    </a:ext>
                  </a:extLst>
                </a:gridCol>
                <a:gridCol w="1929121">
                  <a:extLst>
                    <a:ext uri="{9D8B030D-6E8A-4147-A177-3AD203B41FA5}">
                      <a16:colId xmlns:a16="http://schemas.microsoft.com/office/drawing/2014/main" val="164343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3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1676567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4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761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EA3365-1AAA-672E-35D8-9001091F8886}"/>
              </a:ext>
            </a:extLst>
          </p:cNvPr>
          <p:cNvSpPr txBox="1"/>
          <p:nvPr/>
        </p:nvSpPr>
        <p:spPr>
          <a:xfrm>
            <a:off x="2341030" y="213756"/>
            <a:ext cx="446193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20176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f48892d-bf09-4dc2-8a69-e326964276e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62d4edb-94c5-4ced-a67f-95330fe123f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6943631-761a-484e-90a3-6750bf5df96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f1b7e83-579e-41c4-990e-18ba6d8f1c7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250cb55-48b8-45f1-8161-ff4c5f8b01a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c07de9b-e23e-4499-bad4-93b77d66da4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ad0049a-8f0d-42ef-98db-f5769c9ac1c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8c6f32b-7c04-4a60-b7a7-e0ea2e5c902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f2b0ec0-e569-47e6-827c-62c34132c2b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b985da-607b-4e85-af49-6e5a9c54bbd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003305-2075-40f2-8b54-216b50ba447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3dc21cd-6ed1-4474-bb6c-fd96a085bbf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aee9f6d-5690-416c-ad7f-1a2e9d3fbfe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75a14a-f2da-407d-841d-aa5942817b2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161</Words>
  <Application>Microsoft Office PowerPoint</Application>
  <PresentationFormat>On-screen Show (16:9)</PresentationFormat>
  <Paragraphs>49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 Ratn</cp:lastModifiedBy>
  <cp:revision>7</cp:revision>
  <dcterms:created xsi:type="dcterms:W3CDTF">2023-07-18T04:34:56Z</dcterms:created>
  <dcterms:modified xsi:type="dcterms:W3CDTF">2023-07-18T06:06:01Z</dcterms:modified>
</cp:coreProperties>
</file>