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649200" cy="7315200"/>
  <p:notesSz cx="126492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9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9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9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9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587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85"/>
                </a:moveTo>
                <a:lnTo>
                  <a:pt x="0" y="1213485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85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10"/>
                </a:lnTo>
                <a:lnTo>
                  <a:pt x="12192000" y="381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49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3060" y="2292350"/>
            <a:ext cx="574307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9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7050" y="2648013"/>
            <a:ext cx="966787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.png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IPL</a:t>
            </a:r>
            <a:r>
              <a:rPr spc="-100" dirty="0"/>
              <a:t> </a:t>
            </a:r>
            <a:r>
              <a:rPr dirty="0"/>
              <a:t>Data</a:t>
            </a:r>
            <a:r>
              <a:rPr spc="-204" dirty="0"/>
              <a:t> </a:t>
            </a:r>
            <a:r>
              <a:rPr spc="-10" dirty="0"/>
              <a:t>Analysis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7224" y="723899"/>
            <a:ext cx="10144125" cy="3114675"/>
            <a:chOff x="657224" y="723899"/>
            <a:chExt cx="10144125" cy="3114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4" y="723899"/>
              <a:ext cx="2733674" cy="133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7374" y="3829049"/>
              <a:ext cx="8943975" cy="9525"/>
            </a:xfrm>
            <a:custGeom>
              <a:avLst/>
              <a:gdLst/>
              <a:ahLst/>
              <a:cxnLst/>
              <a:rect l="l" t="t" r="r" b="b"/>
              <a:pathLst>
                <a:path w="8943975" h="9525">
                  <a:moveTo>
                    <a:pt x="89439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8943974" y="0"/>
                  </a:lnTo>
                  <a:lnTo>
                    <a:pt x="8943974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3300" y="3860831"/>
            <a:ext cx="8400415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Objective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This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Power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BI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project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aims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analyze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Indian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Premier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League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(IPL)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data,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focusing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on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team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player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performance,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match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outcomes,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key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batting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bowling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metrics.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By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utilizing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data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from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multiple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related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tables,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analysis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will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provide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comprehensive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view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tournament's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dynamics,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uncovering</a:t>
            </a:r>
            <a:r>
              <a:rPr sz="1600" spc="-4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insights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factors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that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influence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success,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identifying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top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performers,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revealing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trends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.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project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will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leverage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Power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BI's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capabilities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visualize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interpret</a:t>
            </a:r>
            <a:r>
              <a:rPr sz="1600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complex</a:t>
            </a:r>
            <a:r>
              <a:rPr sz="1600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cricket statistics,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offering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stakeholders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data-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driven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understanding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IPL's</a:t>
            </a:r>
            <a:r>
              <a:rPr sz="1600" spc="-2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423"/>
                </a:solidFill>
                <a:latin typeface="Calibri"/>
                <a:cs typeface="Calibri"/>
              </a:rPr>
              <a:t>competitive</a:t>
            </a:r>
            <a:r>
              <a:rPr sz="1600" spc="-2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Calibri"/>
                <a:cs typeface="Calibri"/>
              </a:rPr>
              <a:t>landscape.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23"/>
    </mc:Choice>
    <mc:Fallback>
      <p:transition spd="slow" advTm="368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6999" y="1092200"/>
            <a:ext cx="887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423"/>
                </a:solidFill>
                <a:latin typeface="Calibri"/>
                <a:cs typeface="Calibri"/>
              </a:rPr>
              <a:t>Data</a:t>
            </a:r>
            <a:r>
              <a:rPr sz="1200" b="1" spc="-30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52423"/>
                </a:solidFill>
                <a:latin typeface="Calibri"/>
                <a:cs typeface="Calibri"/>
              </a:rPr>
              <a:t>Sources: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000" y="1441443"/>
            <a:ext cx="3016885" cy="26162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1.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Fact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Bowling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Columns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Description: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match_id: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Unique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identifier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Description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bowlingTeam: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is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bowling.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bowlerName: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overs: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overs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bowled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maiden: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maiden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overs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bowled.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runs: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Runs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conceded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wickets: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Wickets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taken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economy: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Economy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rate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0s: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dot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balls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bowled.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4s: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fours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conceded.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6s: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sixes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conceded.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wides: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wide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balls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bowled.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noBalls: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no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balls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bowled.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000" y="4356093"/>
            <a:ext cx="3856354" cy="11588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3.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Dim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Player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Columns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Description: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player.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Team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player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belongs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25" dirty="0">
                <a:solidFill>
                  <a:srgbClr val="252423"/>
                </a:solidFill>
                <a:latin typeface="Segoe UI"/>
                <a:cs typeface="Segoe UI"/>
              </a:rPr>
              <a:t>to.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battingStyle:</a:t>
            </a:r>
            <a:r>
              <a:rPr sz="10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style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player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(e.g.,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Right-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hand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bat).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bowlingStyle: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Bowling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style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player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(e.g.,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Right-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arm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fast).</a:t>
            </a:r>
            <a:endParaRPr sz="1000">
              <a:latin typeface="Segoe UI"/>
              <a:cs typeface="Segoe UI"/>
            </a:endParaRPr>
          </a:p>
          <a:p>
            <a:pPr marL="92075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playingRole: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Role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player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(e.g.,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Batsman,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Bowler).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5" y="1422393"/>
            <a:ext cx="3365500" cy="213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7695" indent="142875">
              <a:lnSpc>
                <a:spcPct val="106300"/>
              </a:lnSpc>
              <a:spcBef>
                <a:spcPts val="100"/>
              </a:spcBef>
              <a:buAutoNum type="arabicPeriod" startAt="2"/>
              <a:tabLst>
                <a:tab pos="155575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Fact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Summary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Columns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Description: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match_id: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Unique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identifier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Description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teamInnings: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innings.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battingPos: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Batting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position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player.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batsmanName: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batsman.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out/not_out: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Whether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batsman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was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out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out.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runs: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Runs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scored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batsman.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balls: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Balls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faced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batsman.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4s: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fours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hit.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6s: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Number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sixes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hit.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SR: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Strike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rate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batsman.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5775" y="4013193"/>
            <a:ext cx="260858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0465" indent="142875">
              <a:lnSpc>
                <a:spcPct val="106300"/>
              </a:lnSpc>
              <a:spcBef>
                <a:spcPts val="100"/>
              </a:spcBef>
              <a:buAutoNum type="arabicPeriod" startAt="4"/>
              <a:tabLst>
                <a:tab pos="155575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Dim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Summary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Columns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Description: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team1: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first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team.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team2:</a:t>
            </a:r>
            <a:r>
              <a:rPr sz="10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second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team.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winner: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Winner of the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margin: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Margin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victory.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matchDate: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Date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0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match.</a:t>
            </a:r>
            <a:endParaRPr sz="1000">
              <a:latin typeface="Segoe UI"/>
              <a:cs typeface="Segoe UI"/>
            </a:endParaRPr>
          </a:p>
          <a:p>
            <a:pPr marL="92075" lvl="1" indent="-80010">
              <a:lnSpc>
                <a:spcPct val="100000"/>
              </a:lnSpc>
              <a:spcBef>
                <a:spcPts val="75"/>
              </a:spcBef>
              <a:buChar char="▪"/>
              <a:tabLst>
                <a:tab pos="92710" algn="l"/>
              </a:tabLst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match_id: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Unique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identifier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252423"/>
                </a:solidFill>
                <a:latin typeface="Segoe UI"/>
                <a:cs typeface="Segoe UI"/>
              </a:rPr>
              <a:t>match.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40"/>
    </mc:Choice>
    <mc:Fallback>
      <p:transition spd="slow" advTm="356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B49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799" y="1104900"/>
            <a:ext cx="4210050" cy="3086100"/>
            <a:chOff x="304799" y="1104900"/>
            <a:chExt cx="4210050" cy="3086100"/>
          </a:xfrm>
        </p:grpSpPr>
        <p:sp>
          <p:nvSpPr>
            <p:cNvPr id="5" name="object 5"/>
            <p:cNvSpPr/>
            <p:nvPr/>
          </p:nvSpPr>
          <p:spPr>
            <a:xfrm>
              <a:off x="309562" y="1109662"/>
              <a:ext cx="4200525" cy="3076575"/>
            </a:xfrm>
            <a:custGeom>
              <a:avLst/>
              <a:gdLst/>
              <a:ahLst/>
              <a:cxnLst/>
              <a:rect l="l" t="t" r="r" b="b"/>
              <a:pathLst>
                <a:path w="4200525" h="3076575">
                  <a:moveTo>
                    <a:pt x="4014787" y="3076574"/>
                  </a:moveTo>
                  <a:lnTo>
                    <a:pt x="185737" y="3076574"/>
                  </a:lnTo>
                  <a:lnTo>
                    <a:pt x="176612" y="3076351"/>
                  </a:lnTo>
                  <a:lnTo>
                    <a:pt x="131820" y="3068578"/>
                  </a:lnTo>
                  <a:lnTo>
                    <a:pt x="90258" y="3050155"/>
                  </a:lnTo>
                  <a:lnTo>
                    <a:pt x="54401" y="3022173"/>
                  </a:lnTo>
                  <a:lnTo>
                    <a:pt x="26418" y="2986316"/>
                  </a:lnTo>
                  <a:lnTo>
                    <a:pt x="7995" y="2944754"/>
                  </a:lnTo>
                  <a:lnTo>
                    <a:pt x="223" y="2899961"/>
                  </a:lnTo>
                  <a:lnTo>
                    <a:pt x="0" y="28908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4014787" y="0"/>
                  </a:lnTo>
                  <a:lnTo>
                    <a:pt x="4059928" y="5567"/>
                  </a:lnTo>
                  <a:lnTo>
                    <a:pt x="4102343" y="21929"/>
                  </a:lnTo>
                  <a:lnTo>
                    <a:pt x="4139513" y="48106"/>
                  </a:lnTo>
                  <a:lnTo>
                    <a:pt x="4169221" y="82547"/>
                  </a:lnTo>
                  <a:lnTo>
                    <a:pt x="4189671" y="123174"/>
                  </a:lnTo>
                  <a:lnTo>
                    <a:pt x="4199632" y="167531"/>
                  </a:lnTo>
                  <a:lnTo>
                    <a:pt x="4200524" y="185737"/>
                  </a:lnTo>
                  <a:lnTo>
                    <a:pt x="4200524" y="2890837"/>
                  </a:lnTo>
                  <a:lnTo>
                    <a:pt x="4194956" y="2935978"/>
                  </a:lnTo>
                  <a:lnTo>
                    <a:pt x="4178594" y="2978393"/>
                  </a:lnTo>
                  <a:lnTo>
                    <a:pt x="4152417" y="3015563"/>
                  </a:lnTo>
                  <a:lnTo>
                    <a:pt x="4117976" y="3045271"/>
                  </a:lnTo>
                  <a:lnTo>
                    <a:pt x="4077349" y="3065721"/>
                  </a:lnTo>
                  <a:lnTo>
                    <a:pt x="4032992" y="3075682"/>
                  </a:lnTo>
                  <a:lnTo>
                    <a:pt x="4014787" y="3076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562" y="1109662"/>
              <a:ext cx="4200525" cy="3076575"/>
            </a:xfrm>
            <a:custGeom>
              <a:avLst/>
              <a:gdLst/>
              <a:ahLst/>
              <a:cxnLst/>
              <a:rect l="l" t="t" r="r" b="b"/>
              <a:pathLst>
                <a:path w="4200525" h="3076575">
                  <a:moveTo>
                    <a:pt x="0" y="28908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4014787" y="0"/>
                  </a:lnTo>
                  <a:lnTo>
                    <a:pt x="4059928" y="5567"/>
                  </a:lnTo>
                  <a:lnTo>
                    <a:pt x="4102343" y="21929"/>
                  </a:lnTo>
                  <a:lnTo>
                    <a:pt x="4139513" y="48106"/>
                  </a:lnTo>
                  <a:lnTo>
                    <a:pt x="4169221" y="82547"/>
                  </a:lnTo>
                  <a:lnTo>
                    <a:pt x="4189671" y="123174"/>
                  </a:lnTo>
                  <a:lnTo>
                    <a:pt x="4199632" y="167531"/>
                  </a:lnTo>
                  <a:lnTo>
                    <a:pt x="4200524" y="185737"/>
                  </a:lnTo>
                  <a:lnTo>
                    <a:pt x="4200524" y="2890837"/>
                  </a:lnTo>
                  <a:lnTo>
                    <a:pt x="4194956" y="2935978"/>
                  </a:lnTo>
                  <a:lnTo>
                    <a:pt x="4178594" y="2978393"/>
                  </a:lnTo>
                  <a:lnTo>
                    <a:pt x="4152417" y="3015563"/>
                  </a:lnTo>
                  <a:lnTo>
                    <a:pt x="4117976" y="3045271"/>
                  </a:lnTo>
                  <a:lnTo>
                    <a:pt x="4077349" y="3065721"/>
                  </a:lnTo>
                  <a:lnTo>
                    <a:pt x="4032992" y="3075682"/>
                  </a:lnTo>
                  <a:lnTo>
                    <a:pt x="4014787" y="3076574"/>
                  </a:lnTo>
                  <a:lnTo>
                    <a:pt x="185737" y="3076574"/>
                  </a:lnTo>
                  <a:lnTo>
                    <a:pt x="140595" y="3071006"/>
                  </a:lnTo>
                  <a:lnTo>
                    <a:pt x="98180" y="3054644"/>
                  </a:lnTo>
                  <a:lnTo>
                    <a:pt x="61011" y="3028467"/>
                  </a:lnTo>
                  <a:lnTo>
                    <a:pt x="31302" y="2994027"/>
                  </a:lnTo>
                  <a:lnTo>
                    <a:pt x="10852" y="2953399"/>
                  </a:lnTo>
                  <a:lnTo>
                    <a:pt x="892" y="2909042"/>
                  </a:lnTo>
                  <a:lnTo>
                    <a:pt x="0" y="289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6399" y="1133538"/>
            <a:ext cx="1489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252423"/>
                </a:solidFill>
                <a:latin typeface="Trebuchet MS"/>
                <a:cs typeface="Trebuchet MS"/>
              </a:rPr>
              <a:t>No.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wins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per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team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9212" y="1485899"/>
            <a:ext cx="9525" cy="2238375"/>
          </a:xfrm>
          <a:custGeom>
            <a:avLst/>
            <a:gdLst/>
            <a:ahLst/>
            <a:cxnLst/>
            <a:rect l="l" t="t" r="r" b="b"/>
            <a:pathLst>
              <a:path w="9525" h="2238375">
                <a:moveTo>
                  <a:pt x="9525" y="2190750"/>
                </a:moveTo>
                <a:lnTo>
                  <a:pt x="0" y="2190750"/>
                </a:lnTo>
                <a:lnTo>
                  <a:pt x="0" y="2238375"/>
                </a:lnTo>
                <a:lnTo>
                  <a:pt x="9525" y="2238375"/>
                </a:lnTo>
                <a:lnTo>
                  <a:pt x="9525" y="2190750"/>
                </a:lnTo>
                <a:close/>
              </a:path>
              <a:path w="9525" h="2238375">
                <a:moveTo>
                  <a:pt x="9525" y="1938350"/>
                </a:moveTo>
                <a:lnTo>
                  <a:pt x="0" y="193835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38350"/>
                </a:lnTo>
                <a:close/>
              </a:path>
              <a:path w="9525" h="2238375">
                <a:moveTo>
                  <a:pt x="9525" y="1726285"/>
                </a:moveTo>
                <a:lnTo>
                  <a:pt x="0" y="1726285"/>
                </a:lnTo>
                <a:lnTo>
                  <a:pt x="0" y="1762125"/>
                </a:lnTo>
                <a:lnTo>
                  <a:pt x="9525" y="1762125"/>
                </a:lnTo>
                <a:lnTo>
                  <a:pt x="9525" y="1726285"/>
                </a:lnTo>
                <a:close/>
              </a:path>
              <a:path w="9525" h="2238375">
                <a:moveTo>
                  <a:pt x="9525" y="1524000"/>
                </a:moveTo>
                <a:lnTo>
                  <a:pt x="0" y="1524000"/>
                </a:lnTo>
                <a:lnTo>
                  <a:pt x="0" y="1559775"/>
                </a:lnTo>
                <a:lnTo>
                  <a:pt x="9525" y="1559775"/>
                </a:lnTo>
                <a:lnTo>
                  <a:pt x="9525" y="1524000"/>
                </a:lnTo>
                <a:close/>
              </a:path>
              <a:path w="9525" h="2238375">
                <a:moveTo>
                  <a:pt x="9525" y="1333500"/>
                </a:moveTo>
                <a:lnTo>
                  <a:pt x="0" y="1333500"/>
                </a:lnTo>
                <a:lnTo>
                  <a:pt x="0" y="1347698"/>
                </a:lnTo>
                <a:lnTo>
                  <a:pt x="9525" y="1347698"/>
                </a:lnTo>
                <a:lnTo>
                  <a:pt x="9525" y="1333500"/>
                </a:lnTo>
                <a:close/>
              </a:path>
              <a:path w="9525" h="2238375">
                <a:moveTo>
                  <a:pt x="9525" y="1090079"/>
                </a:moveTo>
                <a:lnTo>
                  <a:pt x="0" y="1090079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90079"/>
                </a:lnTo>
                <a:close/>
              </a:path>
              <a:path w="9525" h="2238375">
                <a:moveTo>
                  <a:pt x="9525" y="878014"/>
                </a:moveTo>
                <a:lnTo>
                  <a:pt x="0" y="878014"/>
                </a:lnTo>
                <a:lnTo>
                  <a:pt x="0" y="904875"/>
                </a:lnTo>
                <a:lnTo>
                  <a:pt x="9525" y="904875"/>
                </a:lnTo>
                <a:lnTo>
                  <a:pt x="9525" y="878014"/>
                </a:lnTo>
                <a:close/>
              </a:path>
              <a:path w="9525" h="2238375">
                <a:moveTo>
                  <a:pt x="9525" y="666750"/>
                </a:moveTo>
                <a:lnTo>
                  <a:pt x="0" y="666750"/>
                </a:lnTo>
                <a:lnTo>
                  <a:pt x="0" y="711504"/>
                </a:lnTo>
                <a:lnTo>
                  <a:pt x="9525" y="711504"/>
                </a:lnTo>
                <a:lnTo>
                  <a:pt x="9525" y="666750"/>
                </a:lnTo>
                <a:close/>
              </a:path>
              <a:path w="9525" h="2238375">
                <a:moveTo>
                  <a:pt x="9525" y="476250"/>
                </a:moveTo>
                <a:lnTo>
                  <a:pt x="0" y="476250"/>
                </a:lnTo>
                <a:lnTo>
                  <a:pt x="0" y="499440"/>
                </a:lnTo>
                <a:lnTo>
                  <a:pt x="9525" y="499440"/>
                </a:lnTo>
                <a:lnTo>
                  <a:pt x="9525" y="476250"/>
                </a:lnTo>
                <a:close/>
              </a:path>
              <a:path w="9525" h="2238375">
                <a:moveTo>
                  <a:pt x="9525" y="285750"/>
                </a:moveTo>
                <a:lnTo>
                  <a:pt x="0" y="285750"/>
                </a:lnTo>
                <a:lnTo>
                  <a:pt x="0" y="287375"/>
                </a:lnTo>
                <a:lnTo>
                  <a:pt x="9525" y="287375"/>
                </a:lnTo>
                <a:lnTo>
                  <a:pt x="9525" y="285750"/>
                </a:lnTo>
                <a:close/>
              </a:path>
              <a:path w="9525" h="2238375">
                <a:moveTo>
                  <a:pt x="9525" y="0"/>
                </a:moveTo>
                <a:lnTo>
                  <a:pt x="0" y="0"/>
                </a:lnTo>
                <a:lnTo>
                  <a:pt x="0" y="47625"/>
                </a:lnTo>
                <a:lnTo>
                  <a:pt x="9525" y="476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0479" y="374015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0421" y="1485899"/>
            <a:ext cx="1101090" cy="2238375"/>
          </a:xfrm>
          <a:custGeom>
            <a:avLst/>
            <a:gdLst/>
            <a:ahLst/>
            <a:cxnLst/>
            <a:rect l="l" t="t" r="r" b="b"/>
            <a:pathLst>
              <a:path w="1101089" h="2238375">
                <a:moveTo>
                  <a:pt x="9525" y="2190750"/>
                </a:moveTo>
                <a:lnTo>
                  <a:pt x="0" y="2190750"/>
                </a:lnTo>
                <a:lnTo>
                  <a:pt x="0" y="2238375"/>
                </a:lnTo>
                <a:lnTo>
                  <a:pt x="9525" y="2238375"/>
                </a:lnTo>
                <a:lnTo>
                  <a:pt x="9525" y="2190750"/>
                </a:lnTo>
                <a:close/>
              </a:path>
              <a:path w="1101089" h="2238375">
                <a:moveTo>
                  <a:pt x="9525" y="1938350"/>
                </a:moveTo>
                <a:lnTo>
                  <a:pt x="0" y="193835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38350"/>
                </a:lnTo>
                <a:close/>
              </a:path>
              <a:path w="1101089" h="2238375">
                <a:moveTo>
                  <a:pt x="9525" y="1726285"/>
                </a:moveTo>
                <a:lnTo>
                  <a:pt x="0" y="1726285"/>
                </a:lnTo>
                <a:lnTo>
                  <a:pt x="0" y="1762125"/>
                </a:lnTo>
                <a:lnTo>
                  <a:pt x="9525" y="1762125"/>
                </a:lnTo>
                <a:lnTo>
                  <a:pt x="9525" y="1726285"/>
                </a:lnTo>
                <a:close/>
              </a:path>
              <a:path w="1101089" h="2238375">
                <a:moveTo>
                  <a:pt x="9525" y="1524000"/>
                </a:moveTo>
                <a:lnTo>
                  <a:pt x="0" y="1524000"/>
                </a:lnTo>
                <a:lnTo>
                  <a:pt x="0" y="1559775"/>
                </a:lnTo>
                <a:lnTo>
                  <a:pt x="9525" y="1559775"/>
                </a:lnTo>
                <a:lnTo>
                  <a:pt x="9525" y="1524000"/>
                </a:lnTo>
                <a:close/>
              </a:path>
              <a:path w="1101089" h="2238375">
                <a:moveTo>
                  <a:pt x="9525" y="1333500"/>
                </a:moveTo>
                <a:lnTo>
                  <a:pt x="0" y="1333500"/>
                </a:lnTo>
                <a:lnTo>
                  <a:pt x="0" y="1347698"/>
                </a:lnTo>
                <a:lnTo>
                  <a:pt x="9525" y="1347698"/>
                </a:lnTo>
                <a:lnTo>
                  <a:pt x="9525" y="1333500"/>
                </a:lnTo>
                <a:close/>
              </a:path>
              <a:path w="1101089" h="2238375">
                <a:moveTo>
                  <a:pt x="9525" y="1090079"/>
                </a:moveTo>
                <a:lnTo>
                  <a:pt x="0" y="1090079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90079"/>
                </a:lnTo>
                <a:close/>
              </a:path>
              <a:path w="1101089" h="2238375">
                <a:moveTo>
                  <a:pt x="9525" y="878014"/>
                </a:moveTo>
                <a:lnTo>
                  <a:pt x="0" y="878014"/>
                </a:lnTo>
                <a:lnTo>
                  <a:pt x="0" y="904875"/>
                </a:lnTo>
                <a:lnTo>
                  <a:pt x="9525" y="904875"/>
                </a:lnTo>
                <a:lnTo>
                  <a:pt x="9525" y="878014"/>
                </a:lnTo>
                <a:close/>
              </a:path>
              <a:path w="1101089" h="2238375">
                <a:moveTo>
                  <a:pt x="9525" y="666750"/>
                </a:moveTo>
                <a:lnTo>
                  <a:pt x="0" y="666750"/>
                </a:lnTo>
                <a:lnTo>
                  <a:pt x="0" y="711504"/>
                </a:lnTo>
                <a:lnTo>
                  <a:pt x="9525" y="711504"/>
                </a:lnTo>
                <a:lnTo>
                  <a:pt x="9525" y="666750"/>
                </a:lnTo>
                <a:close/>
              </a:path>
              <a:path w="1101089" h="2238375">
                <a:moveTo>
                  <a:pt x="9525" y="476250"/>
                </a:moveTo>
                <a:lnTo>
                  <a:pt x="0" y="476250"/>
                </a:lnTo>
                <a:lnTo>
                  <a:pt x="0" y="499440"/>
                </a:lnTo>
                <a:lnTo>
                  <a:pt x="9525" y="499440"/>
                </a:lnTo>
                <a:lnTo>
                  <a:pt x="9525" y="476250"/>
                </a:lnTo>
                <a:close/>
              </a:path>
              <a:path w="1101089" h="2238375">
                <a:moveTo>
                  <a:pt x="9525" y="285750"/>
                </a:moveTo>
                <a:lnTo>
                  <a:pt x="0" y="285750"/>
                </a:lnTo>
                <a:lnTo>
                  <a:pt x="0" y="287375"/>
                </a:lnTo>
                <a:lnTo>
                  <a:pt x="9525" y="287375"/>
                </a:lnTo>
                <a:lnTo>
                  <a:pt x="9525" y="285750"/>
                </a:lnTo>
                <a:close/>
              </a:path>
              <a:path w="1101089" h="2238375">
                <a:moveTo>
                  <a:pt x="9525" y="0"/>
                </a:moveTo>
                <a:lnTo>
                  <a:pt x="0" y="0"/>
                </a:lnTo>
                <a:lnTo>
                  <a:pt x="0" y="47625"/>
                </a:lnTo>
                <a:lnTo>
                  <a:pt x="9525" y="47625"/>
                </a:lnTo>
                <a:lnTo>
                  <a:pt x="9525" y="0"/>
                </a:lnTo>
                <a:close/>
              </a:path>
              <a:path w="1101089" h="2238375">
                <a:moveTo>
                  <a:pt x="1100721" y="2190750"/>
                </a:moveTo>
                <a:lnTo>
                  <a:pt x="1091196" y="2190750"/>
                </a:lnTo>
                <a:lnTo>
                  <a:pt x="1091196" y="2238375"/>
                </a:lnTo>
                <a:lnTo>
                  <a:pt x="1100721" y="2238375"/>
                </a:lnTo>
                <a:lnTo>
                  <a:pt x="1100721" y="2190750"/>
                </a:lnTo>
                <a:close/>
              </a:path>
              <a:path w="1101089" h="2238375">
                <a:moveTo>
                  <a:pt x="1100721" y="2095500"/>
                </a:moveTo>
                <a:lnTo>
                  <a:pt x="1091196" y="2095500"/>
                </a:lnTo>
                <a:lnTo>
                  <a:pt x="1091196" y="2143125"/>
                </a:lnTo>
                <a:lnTo>
                  <a:pt x="1100721" y="2143125"/>
                </a:lnTo>
                <a:lnTo>
                  <a:pt x="1100721" y="2095500"/>
                </a:lnTo>
                <a:close/>
              </a:path>
              <a:path w="1101089" h="2238375">
                <a:moveTo>
                  <a:pt x="1100721" y="2000250"/>
                </a:moveTo>
                <a:lnTo>
                  <a:pt x="1091196" y="2000250"/>
                </a:lnTo>
                <a:lnTo>
                  <a:pt x="1091196" y="2047875"/>
                </a:lnTo>
                <a:lnTo>
                  <a:pt x="1100721" y="2047875"/>
                </a:lnTo>
                <a:lnTo>
                  <a:pt x="1100721" y="2000250"/>
                </a:lnTo>
                <a:close/>
              </a:path>
              <a:path w="1101089" h="2238375">
                <a:moveTo>
                  <a:pt x="1100721" y="1905000"/>
                </a:moveTo>
                <a:lnTo>
                  <a:pt x="1091196" y="1905000"/>
                </a:lnTo>
                <a:lnTo>
                  <a:pt x="1091196" y="1952625"/>
                </a:lnTo>
                <a:lnTo>
                  <a:pt x="1100721" y="1952625"/>
                </a:lnTo>
                <a:lnTo>
                  <a:pt x="1100721" y="1905000"/>
                </a:lnTo>
                <a:close/>
              </a:path>
              <a:path w="1101089" h="2238375">
                <a:moveTo>
                  <a:pt x="1100721" y="1809750"/>
                </a:moveTo>
                <a:lnTo>
                  <a:pt x="1091196" y="1809750"/>
                </a:lnTo>
                <a:lnTo>
                  <a:pt x="1091196" y="1857375"/>
                </a:lnTo>
                <a:lnTo>
                  <a:pt x="1100721" y="1857375"/>
                </a:lnTo>
                <a:lnTo>
                  <a:pt x="1100721" y="1809750"/>
                </a:lnTo>
                <a:close/>
              </a:path>
              <a:path w="1101089" h="2238375">
                <a:moveTo>
                  <a:pt x="1100721" y="1714500"/>
                </a:moveTo>
                <a:lnTo>
                  <a:pt x="1091196" y="1714500"/>
                </a:lnTo>
                <a:lnTo>
                  <a:pt x="1091196" y="1762125"/>
                </a:lnTo>
                <a:lnTo>
                  <a:pt x="1100721" y="1762125"/>
                </a:lnTo>
                <a:lnTo>
                  <a:pt x="1100721" y="1714500"/>
                </a:lnTo>
                <a:close/>
              </a:path>
              <a:path w="1101089" h="2238375">
                <a:moveTo>
                  <a:pt x="1100721" y="1619250"/>
                </a:moveTo>
                <a:lnTo>
                  <a:pt x="1091196" y="1619250"/>
                </a:lnTo>
                <a:lnTo>
                  <a:pt x="1091196" y="1666875"/>
                </a:lnTo>
                <a:lnTo>
                  <a:pt x="1100721" y="1666875"/>
                </a:lnTo>
                <a:lnTo>
                  <a:pt x="1100721" y="1619250"/>
                </a:lnTo>
                <a:close/>
              </a:path>
              <a:path w="1101089" h="2238375">
                <a:moveTo>
                  <a:pt x="1100721" y="1524000"/>
                </a:moveTo>
                <a:lnTo>
                  <a:pt x="1091196" y="1524000"/>
                </a:lnTo>
                <a:lnTo>
                  <a:pt x="1091196" y="1571625"/>
                </a:lnTo>
                <a:lnTo>
                  <a:pt x="1100721" y="1571625"/>
                </a:lnTo>
                <a:lnTo>
                  <a:pt x="1100721" y="1524000"/>
                </a:lnTo>
                <a:close/>
              </a:path>
              <a:path w="1101089" h="2238375">
                <a:moveTo>
                  <a:pt x="1100721" y="1428750"/>
                </a:moveTo>
                <a:lnTo>
                  <a:pt x="1091196" y="1428750"/>
                </a:lnTo>
                <a:lnTo>
                  <a:pt x="1091196" y="1476375"/>
                </a:lnTo>
                <a:lnTo>
                  <a:pt x="1100721" y="1476375"/>
                </a:lnTo>
                <a:lnTo>
                  <a:pt x="1100721" y="1428750"/>
                </a:lnTo>
                <a:close/>
              </a:path>
              <a:path w="1101089" h="2238375">
                <a:moveTo>
                  <a:pt x="1100721" y="1333500"/>
                </a:moveTo>
                <a:lnTo>
                  <a:pt x="1091196" y="1333500"/>
                </a:lnTo>
                <a:lnTo>
                  <a:pt x="1091196" y="1381125"/>
                </a:lnTo>
                <a:lnTo>
                  <a:pt x="1100721" y="1381125"/>
                </a:lnTo>
                <a:lnTo>
                  <a:pt x="1100721" y="1333500"/>
                </a:lnTo>
                <a:close/>
              </a:path>
              <a:path w="1101089" h="2238375">
                <a:moveTo>
                  <a:pt x="1100721" y="1090079"/>
                </a:moveTo>
                <a:lnTo>
                  <a:pt x="1091196" y="1090079"/>
                </a:lnTo>
                <a:lnTo>
                  <a:pt x="1091196" y="1095375"/>
                </a:lnTo>
                <a:lnTo>
                  <a:pt x="1100721" y="1095375"/>
                </a:lnTo>
                <a:lnTo>
                  <a:pt x="1100721" y="1090079"/>
                </a:lnTo>
                <a:close/>
              </a:path>
              <a:path w="1101089" h="2238375">
                <a:moveTo>
                  <a:pt x="1100721" y="878014"/>
                </a:moveTo>
                <a:lnTo>
                  <a:pt x="1091196" y="878014"/>
                </a:lnTo>
                <a:lnTo>
                  <a:pt x="1091196" y="904875"/>
                </a:lnTo>
                <a:lnTo>
                  <a:pt x="1100721" y="904875"/>
                </a:lnTo>
                <a:lnTo>
                  <a:pt x="1100721" y="878014"/>
                </a:lnTo>
                <a:close/>
              </a:path>
              <a:path w="1101089" h="2238375">
                <a:moveTo>
                  <a:pt x="1100721" y="666750"/>
                </a:moveTo>
                <a:lnTo>
                  <a:pt x="1091196" y="666750"/>
                </a:lnTo>
                <a:lnTo>
                  <a:pt x="1091196" y="711504"/>
                </a:lnTo>
                <a:lnTo>
                  <a:pt x="1100721" y="711504"/>
                </a:lnTo>
                <a:lnTo>
                  <a:pt x="1100721" y="666750"/>
                </a:lnTo>
                <a:close/>
              </a:path>
              <a:path w="1101089" h="2238375">
                <a:moveTo>
                  <a:pt x="1100721" y="476250"/>
                </a:moveTo>
                <a:lnTo>
                  <a:pt x="1091196" y="476250"/>
                </a:lnTo>
                <a:lnTo>
                  <a:pt x="1091196" y="499440"/>
                </a:lnTo>
                <a:lnTo>
                  <a:pt x="1100721" y="499440"/>
                </a:lnTo>
                <a:lnTo>
                  <a:pt x="1100721" y="476250"/>
                </a:lnTo>
                <a:close/>
              </a:path>
              <a:path w="1101089" h="2238375">
                <a:moveTo>
                  <a:pt x="1100721" y="285750"/>
                </a:moveTo>
                <a:lnTo>
                  <a:pt x="1091196" y="285750"/>
                </a:lnTo>
                <a:lnTo>
                  <a:pt x="1091196" y="287375"/>
                </a:lnTo>
                <a:lnTo>
                  <a:pt x="1100721" y="287375"/>
                </a:lnTo>
                <a:lnTo>
                  <a:pt x="1100721" y="285750"/>
                </a:lnTo>
                <a:close/>
              </a:path>
              <a:path w="1101089" h="2238375">
                <a:moveTo>
                  <a:pt x="1100721" y="0"/>
                </a:moveTo>
                <a:lnTo>
                  <a:pt x="1091196" y="0"/>
                </a:lnTo>
                <a:lnTo>
                  <a:pt x="1091196" y="47625"/>
                </a:lnTo>
                <a:lnTo>
                  <a:pt x="1100721" y="47625"/>
                </a:lnTo>
                <a:lnTo>
                  <a:pt x="1100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32066" y="374015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0158" y="3740150"/>
            <a:ext cx="99314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Number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rebuchet MS"/>
                <a:cs typeface="Trebuchet MS"/>
              </a:rPr>
              <a:t>wins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470" y="2387153"/>
            <a:ext cx="177800" cy="426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808" y="1480733"/>
            <a:ext cx="623570" cy="4495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690"/>
              </a:spcBef>
            </a:pPr>
            <a:r>
              <a:rPr sz="900" spc="-25" dirty="0">
                <a:latin typeface="Segoe UI"/>
                <a:cs typeface="Segoe UI"/>
              </a:rPr>
              <a:t>RCB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900" dirty="0">
                <a:latin typeface="Segoe UI"/>
                <a:cs typeface="Segoe UI"/>
              </a:rPr>
              <a:t>Super </a:t>
            </a:r>
            <a:r>
              <a:rPr sz="900" spc="-10" dirty="0">
                <a:latin typeface="Segoe UI"/>
                <a:cs typeface="Segoe UI"/>
              </a:rPr>
              <a:t>Kings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875" y="1904865"/>
            <a:ext cx="422909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 algn="r">
              <a:lnSpc>
                <a:spcPct val="154600"/>
              </a:lnSpc>
              <a:spcBef>
                <a:spcPts val="100"/>
              </a:spcBef>
            </a:pPr>
            <a:r>
              <a:rPr sz="900" spc="-10" dirty="0">
                <a:latin typeface="Segoe UI"/>
                <a:cs typeface="Segoe UI"/>
              </a:rPr>
              <a:t>Titans Royals Capitals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486" y="2541062"/>
            <a:ext cx="678180" cy="10858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900" spc="-25" dirty="0">
                <a:latin typeface="Segoe UI"/>
                <a:cs typeface="Segoe UI"/>
              </a:rPr>
              <a:t>KKR</a:t>
            </a:r>
            <a:endParaRPr sz="900">
              <a:latin typeface="Segoe UI"/>
              <a:cs typeface="Segoe UI"/>
            </a:endParaRPr>
          </a:p>
          <a:p>
            <a:pPr marL="12700" marR="5080" indent="233045" algn="r">
              <a:lnSpc>
                <a:spcPct val="154600"/>
              </a:lnSpc>
            </a:pPr>
            <a:r>
              <a:rPr sz="900" spc="-10" dirty="0">
                <a:latin typeface="Segoe UI"/>
                <a:cs typeface="Segoe UI"/>
              </a:rPr>
              <a:t>Mumbai </a:t>
            </a:r>
            <a:r>
              <a:rPr sz="900" dirty="0">
                <a:latin typeface="Segoe UI"/>
                <a:cs typeface="Segoe UI"/>
              </a:rPr>
              <a:t>Punjab </a:t>
            </a:r>
            <a:r>
              <a:rPr sz="900" spc="-10" dirty="0">
                <a:latin typeface="Segoe UI"/>
                <a:cs typeface="Segoe UI"/>
              </a:rPr>
              <a:t>Kings </a:t>
            </a:r>
            <a:r>
              <a:rPr sz="900" dirty="0">
                <a:latin typeface="Segoe UI"/>
                <a:cs typeface="Segoe UI"/>
              </a:rPr>
              <a:t>Super </a:t>
            </a:r>
            <a:r>
              <a:rPr sz="900" spc="-10" dirty="0">
                <a:latin typeface="Segoe UI"/>
                <a:cs typeface="Segoe UI"/>
              </a:rPr>
              <a:t>Giants Sunrisers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9212" y="1561210"/>
            <a:ext cx="2728595" cy="2075180"/>
          </a:xfrm>
          <a:custGeom>
            <a:avLst/>
            <a:gdLst/>
            <a:ahLst/>
            <a:cxnLst/>
            <a:rect l="l" t="t" r="r" b="b"/>
            <a:pathLst>
              <a:path w="2728595" h="2075179">
                <a:moveTo>
                  <a:pt x="1418564" y="1908594"/>
                </a:moveTo>
                <a:lnTo>
                  <a:pt x="0" y="1908594"/>
                </a:lnTo>
                <a:lnTo>
                  <a:pt x="0" y="2075103"/>
                </a:lnTo>
                <a:lnTo>
                  <a:pt x="1418564" y="2075103"/>
                </a:lnTo>
                <a:lnTo>
                  <a:pt x="1418564" y="1908594"/>
                </a:lnTo>
                <a:close/>
              </a:path>
              <a:path w="2728595" h="2075179">
                <a:moveTo>
                  <a:pt x="1855038" y="1696529"/>
                </a:moveTo>
                <a:lnTo>
                  <a:pt x="0" y="1696529"/>
                </a:lnTo>
                <a:lnTo>
                  <a:pt x="0" y="1863039"/>
                </a:lnTo>
                <a:lnTo>
                  <a:pt x="1855038" y="1863039"/>
                </a:lnTo>
                <a:lnTo>
                  <a:pt x="1855038" y="1696529"/>
                </a:lnTo>
                <a:close/>
              </a:path>
              <a:path w="2728595" h="2075179">
                <a:moveTo>
                  <a:pt x="2073275" y="1484464"/>
                </a:moveTo>
                <a:lnTo>
                  <a:pt x="0" y="1484464"/>
                </a:lnTo>
                <a:lnTo>
                  <a:pt x="0" y="1650974"/>
                </a:lnTo>
                <a:lnTo>
                  <a:pt x="2073275" y="1650974"/>
                </a:lnTo>
                <a:lnTo>
                  <a:pt x="2073275" y="1484464"/>
                </a:lnTo>
                <a:close/>
              </a:path>
              <a:path w="2728595" h="2075179">
                <a:moveTo>
                  <a:pt x="2182406" y="1272387"/>
                </a:moveTo>
                <a:lnTo>
                  <a:pt x="0" y="1272387"/>
                </a:lnTo>
                <a:lnTo>
                  <a:pt x="0" y="1438910"/>
                </a:lnTo>
                <a:lnTo>
                  <a:pt x="2182406" y="1438910"/>
                </a:lnTo>
                <a:lnTo>
                  <a:pt x="2182406" y="1272387"/>
                </a:lnTo>
                <a:close/>
              </a:path>
              <a:path w="2728595" h="2075179">
                <a:moveTo>
                  <a:pt x="2291524" y="1060323"/>
                </a:moveTo>
                <a:lnTo>
                  <a:pt x="0" y="1060323"/>
                </a:lnTo>
                <a:lnTo>
                  <a:pt x="0" y="1226832"/>
                </a:lnTo>
                <a:lnTo>
                  <a:pt x="2291524" y="1226832"/>
                </a:lnTo>
                <a:lnTo>
                  <a:pt x="2291524" y="1060323"/>
                </a:lnTo>
                <a:close/>
              </a:path>
              <a:path w="2728595" h="2075179">
                <a:moveTo>
                  <a:pt x="2291524" y="848258"/>
                </a:moveTo>
                <a:lnTo>
                  <a:pt x="0" y="848258"/>
                </a:lnTo>
                <a:lnTo>
                  <a:pt x="0" y="1014768"/>
                </a:lnTo>
                <a:lnTo>
                  <a:pt x="2291524" y="1014768"/>
                </a:lnTo>
                <a:lnTo>
                  <a:pt x="2291524" y="848258"/>
                </a:lnTo>
                <a:close/>
              </a:path>
              <a:path w="2728595" h="2075179">
                <a:moveTo>
                  <a:pt x="2400643" y="636193"/>
                </a:moveTo>
                <a:lnTo>
                  <a:pt x="0" y="636193"/>
                </a:lnTo>
                <a:lnTo>
                  <a:pt x="0" y="802703"/>
                </a:lnTo>
                <a:lnTo>
                  <a:pt x="2400643" y="802703"/>
                </a:lnTo>
                <a:lnTo>
                  <a:pt x="2400643" y="636193"/>
                </a:lnTo>
                <a:close/>
              </a:path>
              <a:path w="2728595" h="2075179">
                <a:moveTo>
                  <a:pt x="2509761" y="424129"/>
                </a:moveTo>
                <a:lnTo>
                  <a:pt x="0" y="424129"/>
                </a:lnTo>
                <a:lnTo>
                  <a:pt x="0" y="590638"/>
                </a:lnTo>
                <a:lnTo>
                  <a:pt x="2509761" y="590638"/>
                </a:lnTo>
                <a:lnTo>
                  <a:pt x="2509761" y="424129"/>
                </a:lnTo>
                <a:close/>
              </a:path>
              <a:path w="2728595" h="2075179">
                <a:moveTo>
                  <a:pt x="2727998" y="0"/>
                </a:moveTo>
                <a:lnTo>
                  <a:pt x="0" y="0"/>
                </a:lnTo>
                <a:lnTo>
                  <a:pt x="0" y="166509"/>
                </a:lnTo>
                <a:lnTo>
                  <a:pt x="2727998" y="166509"/>
                </a:lnTo>
                <a:lnTo>
                  <a:pt x="2727998" y="0"/>
                </a:lnTo>
                <a:close/>
              </a:path>
            </a:pathLst>
          </a:custGeom>
          <a:solidFill>
            <a:srgbClr val="72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5087" y="155749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3987" y="1794192"/>
            <a:ext cx="2723515" cy="106045"/>
          </a:xfrm>
          <a:prstGeom prst="rect">
            <a:avLst/>
          </a:prstGeom>
          <a:solidFill>
            <a:srgbClr val="72FF98"/>
          </a:solidFill>
        </p:spPr>
        <p:txBody>
          <a:bodyPr vert="horz" wrap="square" lIns="0" tIns="0" rIns="0" bIns="0" rtlCol="0">
            <a:spAutoFit/>
          </a:bodyPr>
          <a:lstStyle/>
          <a:p>
            <a:pPr marR="69215" algn="r">
              <a:lnSpc>
                <a:spcPts val="835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2477" y="1981623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3357" y="219368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4238" y="240575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4238" y="261782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5118" y="2829888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5998" y="3041953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7759" y="325401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1280" y="346608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4267200"/>
            <a:ext cx="4210049" cy="2819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461742" y="6566604"/>
            <a:ext cx="614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22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(10.68%)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34770" y="4798127"/>
            <a:ext cx="88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25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(12.14%)</a:t>
            </a:r>
            <a:endParaRPr sz="900">
              <a:latin typeface="Segoe UI"/>
              <a:cs typeface="Segoe UI"/>
            </a:endParaRPr>
          </a:p>
          <a:p>
            <a:pPr marL="437515">
              <a:lnSpc>
                <a:spcPct val="100000"/>
              </a:lnSpc>
              <a:spcBef>
                <a:spcPts val="9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25</a:t>
            </a:r>
            <a:endParaRPr sz="900">
              <a:latin typeface="Segoe UI"/>
              <a:cs typeface="Segoe UI"/>
            </a:endParaRPr>
          </a:p>
          <a:p>
            <a:pPr marL="437515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(12.14%)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8249" y="6039622"/>
            <a:ext cx="459740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(11.17%)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9565" y="6319384"/>
            <a:ext cx="1016635" cy="4876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61340" algn="r">
              <a:lnSpc>
                <a:spcPct val="100000"/>
              </a:lnSpc>
              <a:spcBef>
                <a:spcPts val="22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  <a:p>
            <a:pPr marR="561340" algn="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(10.19%)</a:t>
            </a:r>
            <a:endParaRPr sz="900">
              <a:latin typeface="Segoe UI"/>
              <a:cs typeface="Segoe UI"/>
            </a:endParaRPr>
          </a:p>
          <a:p>
            <a:pPr marL="41465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21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(10.19%)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133" y="5953305"/>
            <a:ext cx="398145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(9.71%)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999" y="4295838"/>
            <a:ext cx="1957070" cy="116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margin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winner</a:t>
            </a:r>
            <a:endParaRPr sz="1400">
              <a:latin typeface="Trebuchet MS"/>
              <a:cs typeface="Trebuchet MS"/>
            </a:endParaRPr>
          </a:p>
          <a:p>
            <a:pPr marL="1186815">
              <a:lnSpc>
                <a:spcPct val="100000"/>
              </a:lnSpc>
              <a:spcBef>
                <a:spcPts val="117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</a:t>
            </a:r>
            <a:endParaRPr sz="900">
              <a:latin typeface="Segoe UI"/>
              <a:cs typeface="Segoe UI"/>
            </a:endParaRPr>
          </a:p>
          <a:p>
            <a:pPr marL="396240">
              <a:lnSpc>
                <a:spcPct val="100000"/>
              </a:lnSpc>
              <a:spcBef>
                <a:spcPts val="5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 (8.25%)</a:t>
            </a:r>
            <a:r>
              <a:rPr sz="900" spc="-1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15" baseline="24691" dirty="0">
                <a:solidFill>
                  <a:srgbClr val="605D5C"/>
                </a:solidFill>
                <a:latin typeface="Segoe UI"/>
                <a:cs typeface="Segoe UI"/>
              </a:rPr>
              <a:t>(6.31%)</a:t>
            </a:r>
            <a:endParaRPr sz="1350" baseline="24691">
              <a:latin typeface="Segoe UI"/>
              <a:cs typeface="Segoe UI"/>
            </a:endParaRPr>
          </a:p>
          <a:p>
            <a:pPr marR="1379855" algn="r">
              <a:lnSpc>
                <a:spcPct val="100000"/>
              </a:lnSpc>
              <a:spcBef>
                <a:spcPts val="116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endParaRPr sz="900">
              <a:latin typeface="Segoe UI"/>
              <a:cs typeface="Segoe UI"/>
            </a:endParaRPr>
          </a:p>
          <a:p>
            <a:pPr marR="1381125" algn="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(9.22%)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4875" y="4508493"/>
            <a:ext cx="875030" cy="2111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winner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RCB</a:t>
            </a:r>
            <a:endParaRPr sz="1000">
              <a:latin typeface="Segoe UI"/>
              <a:cs typeface="Segoe UI"/>
            </a:endParaRPr>
          </a:p>
          <a:p>
            <a:pPr marL="137160" marR="66040">
              <a:lnSpc>
                <a:spcPts val="1950"/>
              </a:lnSpc>
              <a:spcBef>
                <a:spcPts val="114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Super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Kings Titans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484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Royals</a:t>
            </a:r>
            <a:endParaRPr sz="1000">
              <a:latin typeface="Segoe UI"/>
              <a:cs typeface="Segoe UI"/>
            </a:endParaRPr>
          </a:p>
          <a:p>
            <a:pPr marL="137160" marR="288290">
              <a:lnSpc>
                <a:spcPts val="1950"/>
              </a:lnSpc>
              <a:spcBef>
                <a:spcPts val="114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Capitals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KKR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484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Punjab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Kings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53425" y="1104900"/>
            <a:ext cx="2038350" cy="3086100"/>
            <a:chOff x="8353425" y="1104900"/>
            <a:chExt cx="2038350" cy="3086100"/>
          </a:xfrm>
        </p:grpSpPr>
        <p:sp>
          <p:nvSpPr>
            <p:cNvPr id="37" name="object 37"/>
            <p:cNvSpPr/>
            <p:nvPr/>
          </p:nvSpPr>
          <p:spPr>
            <a:xfrm>
              <a:off x="8358187" y="1109662"/>
              <a:ext cx="2028825" cy="3076575"/>
            </a:xfrm>
            <a:custGeom>
              <a:avLst/>
              <a:gdLst/>
              <a:ahLst/>
              <a:cxnLst/>
              <a:rect l="l" t="t" r="r" b="b"/>
              <a:pathLst>
                <a:path w="2028825" h="3076575">
                  <a:moveTo>
                    <a:pt x="1843087" y="3076574"/>
                  </a:moveTo>
                  <a:lnTo>
                    <a:pt x="185737" y="3076574"/>
                  </a:lnTo>
                  <a:lnTo>
                    <a:pt x="176612" y="3076351"/>
                  </a:lnTo>
                  <a:lnTo>
                    <a:pt x="131820" y="3068578"/>
                  </a:lnTo>
                  <a:lnTo>
                    <a:pt x="90258" y="3050155"/>
                  </a:lnTo>
                  <a:lnTo>
                    <a:pt x="54401" y="3022173"/>
                  </a:lnTo>
                  <a:lnTo>
                    <a:pt x="26418" y="2986316"/>
                  </a:lnTo>
                  <a:lnTo>
                    <a:pt x="7995" y="2944754"/>
                  </a:lnTo>
                  <a:lnTo>
                    <a:pt x="223" y="2899961"/>
                  </a:lnTo>
                  <a:lnTo>
                    <a:pt x="0" y="28908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843087" y="0"/>
                  </a:lnTo>
                  <a:lnTo>
                    <a:pt x="1888228" y="5567"/>
                  </a:lnTo>
                  <a:lnTo>
                    <a:pt x="1930644" y="21929"/>
                  </a:lnTo>
                  <a:lnTo>
                    <a:pt x="1967813" y="48106"/>
                  </a:lnTo>
                  <a:lnTo>
                    <a:pt x="1997522" y="82547"/>
                  </a:lnTo>
                  <a:lnTo>
                    <a:pt x="2017971" y="123174"/>
                  </a:lnTo>
                  <a:lnTo>
                    <a:pt x="2027932" y="167531"/>
                  </a:lnTo>
                  <a:lnTo>
                    <a:pt x="2028824" y="185737"/>
                  </a:lnTo>
                  <a:lnTo>
                    <a:pt x="2028824" y="2890837"/>
                  </a:lnTo>
                  <a:lnTo>
                    <a:pt x="2023256" y="2935978"/>
                  </a:lnTo>
                  <a:lnTo>
                    <a:pt x="2006894" y="2978393"/>
                  </a:lnTo>
                  <a:lnTo>
                    <a:pt x="1980717" y="3015563"/>
                  </a:lnTo>
                  <a:lnTo>
                    <a:pt x="1946277" y="3045271"/>
                  </a:lnTo>
                  <a:lnTo>
                    <a:pt x="1905650" y="3065721"/>
                  </a:lnTo>
                  <a:lnTo>
                    <a:pt x="1861292" y="3075682"/>
                  </a:lnTo>
                  <a:lnTo>
                    <a:pt x="1843087" y="30765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8187" y="1109662"/>
              <a:ext cx="2028825" cy="3076575"/>
            </a:xfrm>
            <a:custGeom>
              <a:avLst/>
              <a:gdLst/>
              <a:ahLst/>
              <a:cxnLst/>
              <a:rect l="l" t="t" r="r" b="b"/>
              <a:pathLst>
                <a:path w="2028825" h="3076575">
                  <a:moveTo>
                    <a:pt x="0" y="28908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843087" y="0"/>
                  </a:lnTo>
                  <a:lnTo>
                    <a:pt x="1888228" y="5567"/>
                  </a:lnTo>
                  <a:lnTo>
                    <a:pt x="1930644" y="21929"/>
                  </a:lnTo>
                  <a:lnTo>
                    <a:pt x="1967813" y="48106"/>
                  </a:lnTo>
                  <a:lnTo>
                    <a:pt x="1997522" y="82547"/>
                  </a:lnTo>
                  <a:lnTo>
                    <a:pt x="2017971" y="123174"/>
                  </a:lnTo>
                  <a:lnTo>
                    <a:pt x="2027932" y="167531"/>
                  </a:lnTo>
                  <a:lnTo>
                    <a:pt x="2028824" y="185737"/>
                  </a:lnTo>
                  <a:lnTo>
                    <a:pt x="2028824" y="2890837"/>
                  </a:lnTo>
                  <a:lnTo>
                    <a:pt x="2023256" y="2935978"/>
                  </a:lnTo>
                  <a:lnTo>
                    <a:pt x="2006894" y="2978393"/>
                  </a:lnTo>
                  <a:lnTo>
                    <a:pt x="1980717" y="3015563"/>
                  </a:lnTo>
                  <a:lnTo>
                    <a:pt x="1946277" y="3045271"/>
                  </a:lnTo>
                  <a:lnTo>
                    <a:pt x="1905650" y="3065721"/>
                  </a:lnTo>
                  <a:lnTo>
                    <a:pt x="1861292" y="3075682"/>
                  </a:lnTo>
                  <a:lnTo>
                    <a:pt x="1843087" y="3076574"/>
                  </a:lnTo>
                  <a:lnTo>
                    <a:pt x="185737" y="3076574"/>
                  </a:lnTo>
                  <a:lnTo>
                    <a:pt x="140595" y="3071006"/>
                  </a:lnTo>
                  <a:lnTo>
                    <a:pt x="98180" y="3054644"/>
                  </a:lnTo>
                  <a:lnTo>
                    <a:pt x="61011" y="3028467"/>
                  </a:lnTo>
                  <a:lnTo>
                    <a:pt x="31302" y="2994027"/>
                  </a:lnTo>
                  <a:lnTo>
                    <a:pt x="10852" y="2953399"/>
                  </a:lnTo>
                  <a:lnTo>
                    <a:pt x="892" y="2909042"/>
                  </a:lnTo>
                  <a:lnTo>
                    <a:pt x="0" y="289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31225" y="1177925"/>
            <a:ext cx="42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Team1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667750" y="1409699"/>
            <a:ext cx="704850" cy="495300"/>
            <a:chOff x="8667750" y="1409699"/>
            <a:chExt cx="704850" cy="495300"/>
          </a:xfrm>
        </p:grpSpPr>
        <p:sp>
          <p:nvSpPr>
            <p:cNvPr id="41" name="object 41"/>
            <p:cNvSpPr/>
            <p:nvPr/>
          </p:nvSpPr>
          <p:spPr>
            <a:xfrm>
              <a:off x="8667750" y="1409699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72512" y="1414462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677275" y="1577975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Capitals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67750" y="1943099"/>
            <a:ext cx="704850" cy="504825"/>
            <a:chOff x="8667750" y="1943099"/>
            <a:chExt cx="704850" cy="504825"/>
          </a:xfrm>
        </p:grpSpPr>
        <p:sp>
          <p:nvSpPr>
            <p:cNvPr id="45" name="object 45"/>
            <p:cNvSpPr/>
            <p:nvPr/>
          </p:nvSpPr>
          <p:spPr>
            <a:xfrm>
              <a:off x="8667750" y="1943099"/>
              <a:ext cx="704850" cy="504825"/>
            </a:xfrm>
            <a:custGeom>
              <a:avLst/>
              <a:gdLst/>
              <a:ahLst/>
              <a:cxnLst/>
              <a:rect l="l" t="t" r="r" b="b"/>
              <a:pathLst>
                <a:path w="704850" h="504825">
                  <a:moveTo>
                    <a:pt x="7048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72512" y="1947862"/>
              <a:ext cx="695325" cy="495300"/>
            </a:xfrm>
            <a:custGeom>
              <a:avLst/>
              <a:gdLst/>
              <a:ahLst/>
              <a:cxnLst/>
              <a:rect l="l" t="t" r="r" b="b"/>
              <a:pathLst>
                <a:path w="695325" h="495300">
                  <a:moveTo>
                    <a:pt x="0" y="0"/>
                  </a:moveTo>
                  <a:lnTo>
                    <a:pt x="695324" y="0"/>
                  </a:lnTo>
                  <a:lnTo>
                    <a:pt x="6953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677275" y="2120900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KKR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667750" y="2486024"/>
            <a:ext cx="704850" cy="495300"/>
            <a:chOff x="8667750" y="2486024"/>
            <a:chExt cx="704850" cy="495300"/>
          </a:xfrm>
        </p:grpSpPr>
        <p:sp>
          <p:nvSpPr>
            <p:cNvPr id="49" name="object 49"/>
            <p:cNvSpPr/>
            <p:nvPr/>
          </p:nvSpPr>
          <p:spPr>
            <a:xfrm>
              <a:off x="8667750" y="2486024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72512" y="2490787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677275" y="2654300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667750" y="3019424"/>
            <a:ext cx="704850" cy="504825"/>
            <a:chOff x="8667750" y="3019424"/>
            <a:chExt cx="704850" cy="504825"/>
          </a:xfrm>
        </p:grpSpPr>
        <p:sp>
          <p:nvSpPr>
            <p:cNvPr id="53" name="object 53"/>
            <p:cNvSpPr/>
            <p:nvPr/>
          </p:nvSpPr>
          <p:spPr>
            <a:xfrm>
              <a:off x="8667750" y="3019424"/>
              <a:ext cx="704850" cy="504825"/>
            </a:xfrm>
            <a:custGeom>
              <a:avLst/>
              <a:gdLst/>
              <a:ahLst/>
              <a:cxnLst/>
              <a:rect l="l" t="t" r="r" b="b"/>
              <a:pathLst>
                <a:path w="704850" h="504825">
                  <a:moveTo>
                    <a:pt x="7048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72512" y="3024187"/>
              <a:ext cx="695325" cy="495300"/>
            </a:xfrm>
            <a:custGeom>
              <a:avLst/>
              <a:gdLst/>
              <a:ahLst/>
              <a:cxnLst/>
              <a:rect l="l" t="t" r="r" b="b"/>
              <a:pathLst>
                <a:path w="695325" h="495300">
                  <a:moveTo>
                    <a:pt x="0" y="0"/>
                  </a:moveTo>
                  <a:lnTo>
                    <a:pt x="695324" y="0"/>
                  </a:lnTo>
                  <a:lnTo>
                    <a:pt x="6953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677275" y="3096260"/>
            <a:ext cx="700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175895" indent="-36195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 Kings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667750" y="3562349"/>
            <a:ext cx="704850" cy="495300"/>
            <a:chOff x="8667750" y="3562349"/>
            <a:chExt cx="704850" cy="495300"/>
          </a:xfrm>
        </p:grpSpPr>
        <p:sp>
          <p:nvSpPr>
            <p:cNvPr id="57" name="object 57"/>
            <p:cNvSpPr/>
            <p:nvPr/>
          </p:nvSpPr>
          <p:spPr>
            <a:xfrm>
              <a:off x="8667750" y="3562349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72512" y="3567112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677275" y="3730625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RCB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391649" y="1409699"/>
            <a:ext cx="704850" cy="495300"/>
            <a:chOff x="9391649" y="1409699"/>
            <a:chExt cx="704850" cy="495300"/>
          </a:xfrm>
        </p:grpSpPr>
        <p:sp>
          <p:nvSpPr>
            <p:cNvPr id="61" name="object 61"/>
            <p:cNvSpPr/>
            <p:nvPr/>
          </p:nvSpPr>
          <p:spPr>
            <a:xfrm>
              <a:off x="9391649" y="1409699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6411" y="1414462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386886" y="1577975"/>
            <a:ext cx="692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Royals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391649" y="1943099"/>
            <a:ext cx="704850" cy="504825"/>
            <a:chOff x="9391649" y="1943099"/>
            <a:chExt cx="704850" cy="504825"/>
          </a:xfrm>
        </p:grpSpPr>
        <p:sp>
          <p:nvSpPr>
            <p:cNvPr id="65" name="object 65"/>
            <p:cNvSpPr/>
            <p:nvPr/>
          </p:nvSpPr>
          <p:spPr>
            <a:xfrm>
              <a:off x="9391649" y="1943099"/>
              <a:ext cx="704850" cy="504825"/>
            </a:xfrm>
            <a:custGeom>
              <a:avLst/>
              <a:gdLst/>
              <a:ahLst/>
              <a:cxnLst/>
              <a:rect l="l" t="t" r="r" b="b"/>
              <a:pathLst>
                <a:path w="704850" h="504825">
                  <a:moveTo>
                    <a:pt x="7048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6411" y="1947862"/>
              <a:ext cx="695325" cy="495300"/>
            </a:xfrm>
            <a:custGeom>
              <a:avLst/>
              <a:gdLst/>
              <a:ahLst/>
              <a:cxnLst/>
              <a:rect l="l" t="t" r="r" b="b"/>
              <a:pathLst>
                <a:path w="695325" h="495300">
                  <a:moveTo>
                    <a:pt x="0" y="0"/>
                  </a:moveTo>
                  <a:lnTo>
                    <a:pt x="695324" y="0"/>
                  </a:lnTo>
                  <a:lnTo>
                    <a:pt x="6953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86886" y="2120900"/>
            <a:ext cx="692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Sunrisers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391649" y="2486024"/>
            <a:ext cx="704850" cy="495300"/>
            <a:chOff x="9391649" y="2486024"/>
            <a:chExt cx="704850" cy="495300"/>
          </a:xfrm>
        </p:grpSpPr>
        <p:sp>
          <p:nvSpPr>
            <p:cNvPr id="69" name="object 69"/>
            <p:cNvSpPr/>
            <p:nvPr/>
          </p:nvSpPr>
          <p:spPr>
            <a:xfrm>
              <a:off x="9391649" y="2486024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96411" y="2490787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386886" y="2562860"/>
            <a:ext cx="700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177165" indent="1143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Super Giants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391649" y="3019424"/>
            <a:ext cx="704850" cy="504825"/>
            <a:chOff x="9391649" y="3019424"/>
            <a:chExt cx="704850" cy="504825"/>
          </a:xfrm>
        </p:grpSpPr>
        <p:sp>
          <p:nvSpPr>
            <p:cNvPr id="73" name="object 73"/>
            <p:cNvSpPr/>
            <p:nvPr/>
          </p:nvSpPr>
          <p:spPr>
            <a:xfrm>
              <a:off x="9391649" y="3019424"/>
              <a:ext cx="704850" cy="504825"/>
            </a:xfrm>
            <a:custGeom>
              <a:avLst/>
              <a:gdLst/>
              <a:ahLst/>
              <a:cxnLst/>
              <a:rect l="l" t="t" r="r" b="b"/>
              <a:pathLst>
                <a:path w="704850" h="504825">
                  <a:moveTo>
                    <a:pt x="7048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6411" y="3024187"/>
              <a:ext cx="695325" cy="495300"/>
            </a:xfrm>
            <a:custGeom>
              <a:avLst/>
              <a:gdLst/>
              <a:ahLst/>
              <a:cxnLst/>
              <a:rect l="l" t="t" r="r" b="b"/>
              <a:pathLst>
                <a:path w="695325" h="495300">
                  <a:moveTo>
                    <a:pt x="0" y="0"/>
                  </a:moveTo>
                  <a:lnTo>
                    <a:pt x="695324" y="0"/>
                  </a:lnTo>
                  <a:lnTo>
                    <a:pt x="6953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386886" y="3096260"/>
            <a:ext cx="700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189230" indent="-889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Super Kings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9391649" y="3562349"/>
            <a:ext cx="704850" cy="495300"/>
            <a:chOff x="9391649" y="3562349"/>
            <a:chExt cx="704850" cy="495300"/>
          </a:xfrm>
        </p:grpSpPr>
        <p:sp>
          <p:nvSpPr>
            <p:cNvPr id="77" name="object 77"/>
            <p:cNvSpPr/>
            <p:nvPr/>
          </p:nvSpPr>
          <p:spPr>
            <a:xfrm>
              <a:off x="9391649" y="3562349"/>
              <a:ext cx="704850" cy="495300"/>
            </a:xfrm>
            <a:custGeom>
              <a:avLst/>
              <a:gdLst/>
              <a:ahLst/>
              <a:cxnLst/>
              <a:rect l="l" t="t" r="r" b="b"/>
              <a:pathLst>
                <a:path w="704850" h="495300">
                  <a:moveTo>
                    <a:pt x="7048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396411" y="3567112"/>
              <a:ext cx="695325" cy="485775"/>
            </a:xfrm>
            <a:custGeom>
              <a:avLst/>
              <a:gdLst/>
              <a:ahLst/>
              <a:cxnLst/>
              <a:rect l="l" t="t" r="r" b="b"/>
              <a:pathLst>
                <a:path w="695325" h="485775">
                  <a:moveTo>
                    <a:pt x="0" y="0"/>
                  </a:moveTo>
                  <a:lnTo>
                    <a:pt x="695324" y="0"/>
                  </a:lnTo>
                  <a:lnTo>
                    <a:pt x="6953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9386886" y="3730625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Titans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74274" y="120650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9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391774" y="1104900"/>
            <a:ext cx="1971675" cy="3086100"/>
            <a:chOff x="10391774" y="1104900"/>
            <a:chExt cx="1971675" cy="3086100"/>
          </a:xfrm>
        </p:grpSpPr>
        <p:sp>
          <p:nvSpPr>
            <p:cNvPr id="82" name="object 82"/>
            <p:cNvSpPr/>
            <p:nvPr/>
          </p:nvSpPr>
          <p:spPr>
            <a:xfrm>
              <a:off x="10396536" y="1109662"/>
              <a:ext cx="1962150" cy="3076575"/>
            </a:xfrm>
            <a:custGeom>
              <a:avLst/>
              <a:gdLst/>
              <a:ahLst/>
              <a:cxnLst/>
              <a:rect l="l" t="t" r="r" b="b"/>
              <a:pathLst>
                <a:path w="1962150" h="3076575">
                  <a:moveTo>
                    <a:pt x="1776412" y="3076574"/>
                  </a:moveTo>
                  <a:lnTo>
                    <a:pt x="185737" y="3076574"/>
                  </a:lnTo>
                  <a:lnTo>
                    <a:pt x="176612" y="3076351"/>
                  </a:lnTo>
                  <a:lnTo>
                    <a:pt x="131820" y="3068578"/>
                  </a:lnTo>
                  <a:lnTo>
                    <a:pt x="90258" y="3050155"/>
                  </a:lnTo>
                  <a:lnTo>
                    <a:pt x="54401" y="3022173"/>
                  </a:lnTo>
                  <a:lnTo>
                    <a:pt x="26418" y="2986316"/>
                  </a:lnTo>
                  <a:lnTo>
                    <a:pt x="7995" y="2944754"/>
                  </a:lnTo>
                  <a:lnTo>
                    <a:pt x="223" y="2899961"/>
                  </a:lnTo>
                  <a:lnTo>
                    <a:pt x="0" y="28908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776412" y="0"/>
                  </a:lnTo>
                  <a:lnTo>
                    <a:pt x="1821553" y="5567"/>
                  </a:lnTo>
                  <a:lnTo>
                    <a:pt x="1863969" y="21929"/>
                  </a:lnTo>
                  <a:lnTo>
                    <a:pt x="1901138" y="48106"/>
                  </a:lnTo>
                  <a:lnTo>
                    <a:pt x="1930847" y="82547"/>
                  </a:lnTo>
                  <a:lnTo>
                    <a:pt x="1951297" y="123174"/>
                  </a:lnTo>
                  <a:lnTo>
                    <a:pt x="1961257" y="167531"/>
                  </a:lnTo>
                  <a:lnTo>
                    <a:pt x="1962149" y="185737"/>
                  </a:lnTo>
                  <a:lnTo>
                    <a:pt x="1962149" y="2890837"/>
                  </a:lnTo>
                  <a:lnTo>
                    <a:pt x="1956581" y="2935978"/>
                  </a:lnTo>
                  <a:lnTo>
                    <a:pt x="1940219" y="2978393"/>
                  </a:lnTo>
                  <a:lnTo>
                    <a:pt x="1914042" y="3015563"/>
                  </a:lnTo>
                  <a:lnTo>
                    <a:pt x="1879602" y="3045271"/>
                  </a:lnTo>
                  <a:lnTo>
                    <a:pt x="1838975" y="3065721"/>
                  </a:lnTo>
                  <a:lnTo>
                    <a:pt x="1794617" y="3075682"/>
                  </a:lnTo>
                  <a:lnTo>
                    <a:pt x="1776412" y="30765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396536" y="1109662"/>
              <a:ext cx="1962150" cy="3076575"/>
            </a:xfrm>
            <a:custGeom>
              <a:avLst/>
              <a:gdLst/>
              <a:ahLst/>
              <a:cxnLst/>
              <a:rect l="l" t="t" r="r" b="b"/>
              <a:pathLst>
                <a:path w="1962150" h="3076575">
                  <a:moveTo>
                    <a:pt x="0" y="28908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776412" y="0"/>
                  </a:lnTo>
                  <a:lnTo>
                    <a:pt x="1821553" y="5567"/>
                  </a:lnTo>
                  <a:lnTo>
                    <a:pt x="1863969" y="21929"/>
                  </a:lnTo>
                  <a:lnTo>
                    <a:pt x="1901138" y="48106"/>
                  </a:lnTo>
                  <a:lnTo>
                    <a:pt x="1930847" y="82547"/>
                  </a:lnTo>
                  <a:lnTo>
                    <a:pt x="1951297" y="123174"/>
                  </a:lnTo>
                  <a:lnTo>
                    <a:pt x="1961257" y="167531"/>
                  </a:lnTo>
                  <a:lnTo>
                    <a:pt x="1962149" y="185737"/>
                  </a:lnTo>
                  <a:lnTo>
                    <a:pt x="1962149" y="2890837"/>
                  </a:lnTo>
                  <a:lnTo>
                    <a:pt x="1956581" y="2935978"/>
                  </a:lnTo>
                  <a:lnTo>
                    <a:pt x="1940219" y="2978393"/>
                  </a:lnTo>
                  <a:lnTo>
                    <a:pt x="1914042" y="3015563"/>
                  </a:lnTo>
                  <a:lnTo>
                    <a:pt x="1879602" y="3045271"/>
                  </a:lnTo>
                  <a:lnTo>
                    <a:pt x="1838975" y="3065721"/>
                  </a:lnTo>
                  <a:lnTo>
                    <a:pt x="1794617" y="3075682"/>
                  </a:lnTo>
                  <a:lnTo>
                    <a:pt x="1776412" y="3076574"/>
                  </a:lnTo>
                  <a:lnTo>
                    <a:pt x="185737" y="3076574"/>
                  </a:lnTo>
                  <a:lnTo>
                    <a:pt x="140595" y="3071006"/>
                  </a:lnTo>
                  <a:lnTo>
                    <a:pt x="98180" y="3054644"/>
                  </a:lnTo>
                  <a:lnTo>
                    <a:pt x="61011" y="3028467"/>
                  </a:lnTo>
                  <a:lnTo>
                    <a:pt x="31302" y="2994027"/>
                  </a:lnTo>
                  <a:lnTo>
                    <a:pt x="10852" y="2953399"/>
                  </a:lnTo>
                  <a:lnTo>
                    <a:pt x="892" y="2909042"/>
                  </a:lnTo>
                  <a:lnTo>
                    <a:pt x="0" y="289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569574" y="1177925"/>
            <a:ext cx="42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Team2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706099" y="1409699"/>
            <a:ext cx="676275" cy="495300"/>
            <a:chOff x="10706099" y="1409699"/>
            <a:chExt cx="676275" cy="495300"/>
          </a:xfrm>
        </p:grpSpPr>
        <p:sp>
          <p:nvSpPr>
            <p:cNvPr id="86" name="object 86"/>
            <p:cNvSpPr/>
            <p:nvPr/>
          </p:nvSpPr>
          <p:spPr>
            <a:xfrm>
              <a:off x="10706099" y="1409699"/>
              <a:ext cx="676275" cy="495300"/>
            </a:xfrm>
            <a:custGeom>
              <a:avLst/>
              <a:gdLst/>
              <a:ahLst/>
              <a:cxnLst/>
              <a:rect l="l" t="t" r="r" b="b"/>
              <a:pathLst>
                <a:path w="676275" h="495300">
                  <a:moveTo>
                    <a:pt x="6762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10861" y="1414462"/>
              <a:ext cx="666750" cy="485775"/>
            </a:xfrm>
            <a:custGeom>
              <a:avLst/>
              <a:gdLst/>
              <a:ahLst/>
              <a:cxnLst/>
              <a:rect l="l" t="t" r="r" b="b"/>
              <a:pathLst>
                <a:path w="666750" h="485775">
                  <a:moveTo>
                    <a:pt x="0" y="0"/>
                  </a:moveTo>
                  <a:lnTo>
                    <a:pt x="666749" y="0"/>
                  </a:lnTo>
                  <a:lnTo>
                    <a:pt x="666749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0715624" y="1577975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Capitals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706099" y="1943099"/>
            <a:ext cx="676275" cy="504825"/>
            <a:chOff x="10706099" y="1943099"/>
            <a:chExt cx="676275" cy="504825"/>
          </a:xfrm>
        </p:grpSpPr>
        <p:sp>
          <p:nvSpPr>
            <p:cNvPr id="90" name="object 90"/>
            <p:cNvSpPr/>
            <p:nvPr/>
          </p:nvSpPr>
          <p:spPr>
            <a:xfrm>
              <a:off x="10706099" y="1943099"/>
              <a:ext cx="676275" cy="504825"/>
            </a:xfrm>
            <a:custGeom>
              <a:avLst/>
              <a:gdLst/>
              <a:ahLst/>
              <a:cxnLst/>
              <a:rect l="l" t="t" r="r" b="b"/>
              <a:pathLst>
                <a:path w="676275" h="504825">
                  <a:moveTo>
                    <a:pt x="6762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710861" y="1947862"/>
              <a:ext cx="666750" cy="495300"/>
            </a:xfrm>
            <a:custGeom>
              <a:avLst/>
              <a:gdLst/>
              <a:ahLst/>
              <a:cxnLst/>
              <a:rect l="l" t="t" r="r" b="b"/>
              <a:pathLst>
                <a:path w="666750" h="495300">
                  <a:moveTo>
                    <a:pt x="0" y="0"/>
                  </a:moveTo>
                  <a:lnTo>
                    <a:pt x="666749" y="0"/>
                  </a:lnTo>
                  <a:lnTo>
                    <a:pt x="666749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0715624" y="2120900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KKR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706099" y="2486024"/>
            <a:ext cx="676275" cy="495300"/>
            <a:chOff x="10706099" y="2486024"/>
            <a:chExt cx="676275" cy="495300"/>
          </a:xfrm>
        </p:grpSpPr>
        <p:sp>
          <p:nvSpPr>
            <p:cNvPr id="94" name="object 94"/>
            <p:cNvSpPr/>
            <p:nvPr/>
          </p:nvSpPr>
          <p:spPr>
            <a:xfrm>
              <a:off x="10706099" y="2486024"/>
              <a:ext cx="676275" cy="495300"/>
            </a:xfrm>
            <a:custGeom>
              <a:avLst/>
              <a:gdLst/>
              <a:ahLst/>
              <a:cxnLst/>
              <a:rect l="l" t="t" r="r" b="b"/>
              <a:pathLst>
                <a:path w="676275" h="495300">
                  <a:moveTo>
                    <a:pt x="6762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710861" y="2490787"/>
              <a:ext cx="666750" cy="485775"/>
            </a:xfrm>
            <a:custGeom>
              <a:avLst/>
              <a:gdLst/>
              <a:ahLst/>
              <a:cxnLst/>
              <a:rect l="l" t="t" r="r" b="b"/>
              <a:pathLst>
                <a:path w="666750" h="485775">
                  <a:moveTo>
                    <a:pt x="0" y="0"/>
                  </a:moveTo>
                  <a:lnTo>
                    <a:pt x="666749" y="0"/>
                  </a:lnTo>
                  <a:lnTo>
                    <a:pt x="666749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0715624" y="2654300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706099" y="3019424"/>
            <a:ext cx="676275" cy="504825"/>
            <a:chOff x="10706099" y="3019424"/>
            <a:chExt cx="676275" cy="504825"/>
          </a:xfrm>
        </p:grpSpPr>
        <p:sp>
          <p:nvSpPr>
            <p:cNvPr id="98" name="object 98"/>
            <p:cNvSpPr/>
            <p:nvPr/>
          </p:nvSpPr>
          <p:spPr>
            <a:xfrm>
              <a:off x="10706099" y="3019424"/>
              <a:ext cx="676275" cy="504825"/>
            </a:xfrm>
            <a:custGeom>
              <a:avLst/>
              <a:gdLst/>
              <a:ahLst/>
              <a:cxnLst/>
              <a:rect l="l" t="t" r="r" b="b"/>
              <a:pathLst>
                <a:path w="676275" h="504825">
                  <a:moveTo>
                    <a:pt x="6762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10861" y="3024187"/>
              <a:ext cx="666750" cy="495300"/>
            </a:xfrm>
            <a:custGeom>
              <a:avLst/>
              <a:gdLst/>
              <a:ahLst/>
              <a:cxnLst/>
              <a:rect l="l" t="t" r="r" b="b"/>
              <a:pathLst>
                <a:path w="666750" h="495300">
                  <a:moveTo>
                    <a:pt x="0" y="0"/>
                  </a:moveTo>
                  <a:lnTo>
                    <a:pt x="666749" y="0"/>
                  </a:lnTo>
                  <a:lnTo>
                    <a:pt x="666749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715624" y="3096260"/>
            <a:ext cx="671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164465" indent="-36195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 Kings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0706099" y="3562349"/>
            <a:ext cx="676275" cy="495300"/>
            <a:chOff x="10706099" y="3562349"/>
            <a:chExt cx="676275" cy="495300"/>
          </a:xfrm>
        </p:grpSpPr>
        <p:sp>
          <p:nvSpPr>
            <p:cNvPr id="102" name="object 102"/>
            <p:cNvSpPr/>
            <p:nvPr/>
          </p:nvSpPr>
          <p:spPr>
            <a:xfrm>
              <a:off x="10706099" y="3562349"/>
              <a:ext cx="676275" cy="495300"/>
            </a:xfrm>
            <a:custGeom>
              <a:avLst/>
              <a:gdLst/>
              <a:ahLst/>
              <a:cxnLst/>
              <a:rect l="l" t="t" r="r" b="b"/>
              <a:pathLst>
                <a:path w="676275" h="495300">
                  <a:moveTo>
                    <a:pt x="6762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10861" y="3567112"/>
              <a:ext cx="666750" cy="485775"/>
            </a:xfrm>
            <a:custGeom>
              <a:avLst/>
              <a:gdLst/>
              <a:ahLst/>
              <a:cxnLst/>
              <a:rect l="l" t="t" r="r" b="b"/>
              <a:pathLst>
                <a:path w="666750" h="485775">
                  <a:moveTo>
                    <a:pt x="0" y="0"/>
                  </a:moveTo>
                  <a:lnTo>
                    <a:pt x="666749" y="0"/>
                  </a:lnTo>
                  <a:lnTo>
                    <a:pt x="666749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0715624" y="3730625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RCB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1401424" y="1409699"/>
            <a:ext cx="666750" cy="495300"/>
            <a:chOff x="11401424" y="1409699"/>
            <a:chExt cx="666750" cy="495300"/>
          </a:xfrm>
        </p:grpSpPr>
        <p:sp>
          <p:nvSpPr>
            <p:cNvPr id="106" name="object 106"/>
            <p:cNvSpPr/>
            <p:nvPr/>
          </p:nvSpPr>
          <p:spPr>
            <a:xfrm>
              <a:off x="11401424" y="1409699"/>
              <a:ext cx="666750" cy="495300"/>
            </a:xfrm>
            <a:custGeom>
              <a:avLst/>
              <a:gdLst/>
              <a:ahLst/>
              <a:cxnLst/>
              <a:rect l="l" t="t" r="r" b="b"/>
              <a:pathLst>
                <a:path w="666750" h="495300">
                  <a:moveTo>
                    <a:pt x="6667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406186" y="1414462"/>
              <a:ext cx="657225" cy="485775"/>
            </a:xfrm>
            <a:custGeom>
              <a:avLst/>
              <a:gdLst/>
              <a:ahLst/>
              <a:cxnLst/>
              <a:rect l="l" t="t" r="r" b="b"/>
              <a:pathLst>
                <a:path w="657225" h="485775">
                  <a:moveTo>
                    <a:pt x="0" y="0"/>
                  </a:moveTo>
                  <a:lnTo>
                    <a:pt x="657224" y="0"/>
                  </a:lnTo>
                  <a:lnTo>
                    <a:pt x="6572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1396661" y="1577975"/>
            <a:ext cx="662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Royals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1401424" y="1943099"/>
            <a:ext cx="666750" cy="504825"/>
            <a:chOff x="11401424" y="1943099"/>
            <a:chExt cx="666750" cy="504825"/>
          </a:xfrm>
        </p:grpSpPr>
        <p:sp>
          <p:nvSpPr>
            <p:cNvPr id="110" name="object 110"/>
            <p:cNvSpPr/>
            <p:nvPr/>
          </p:nvSpPr>
          <p:spPr>
            <a:xfrm>
              <a:off x="11401424" y="1943099"/>
              <a:ext cx="666750" cy="504825"/>
            </a:xfrm>
            <a:custGeom>
              <a:avLst/>
              <a:gdLst/>
              <a:ahLst/>
              <a:cxnLst/>
              <a:rect l="l" t="t" r="r" b="b"/>
              <a:pathLst>
                <a:path w="666750" h="504825">
                  <a:moveTo>
                    <a:pt x="6667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406186" y="1947862"/>
              <a:ext cx="657225" cy="495300"/>
            </a:xfrm>
            <a:custGeom>
              <a:avLst/>
              <a:gdLst/>
              <a:ahLst/>
              <a:cxnLst/>
              <a:rect l="l" t="t" r="r" b="b"/>
              <a:pathLst>
                <a:path w="657225" h="495300">
                  <a:moveTo>
                    <a:pt x="0" y="0"/>
                  </a:moveTo>
                  <a:lnTo>
                    <a:pt x="657224" y="0"/>
                  </a:lnTo>
                  <a:lnTo>
                    <a:pt x="6572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1396661" y="2120900"/>
            <a:ext cx="662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Sunrisers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1401424" y="2486024"/>
            <a:ext cx="666750" cy="495300"/>
            <a:chOff x="11401424" y="2486024"/>
            <a:chExt cx="666750" cy="495300"/>
          </a:xfrm>
        </p:grpSpPr>
        <p:sp>
          <p:nvSpPr>
            <p:cNvPr id="114" name="object 114"/>
            <p:cNvSpPr/>
            <p:nvPr/>
          </p:nvSpPr>
          <p:spPr>
            <a:xfrm>
              <a:off x="11401424" y="2486024"/>
              <a:ext cx="666750" cy="495300"/>
            </a:xfrm>
            <a:custGeom>
              <a:avLst/>
              <a:gdLst/>
              <a:ahLst/>
              <a:cxnLst/>
              <a:rect l="l" t="t" r="r" b="b"/>
              <a:pathLst>
                <a:path w="666750" h="495300">
                  <a:moveTo>
                    <a:pt x="6667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406186" y="2490787"/>
              <a:ext cx="657225" cy="485775"/>
            </a:xfrm>
            <a:custGeom>
              <a:avLst/>
              <a:gdLst/>
              <a:ahLst/>
              <a:cxnLst/>
              <a:rect l="l" t="t" r="r" b="b"/>
              <a:pathLst>
                <a:path w="657225" h="485775">
                  <a:moveTo>
                    <a:pt x="0" y="0"/>
                  </a:moveTo>
                  <a:lnTo>
                    <a:pt x="657224" y="0"/>
                  </a:lnTo>
                  <a:lnTo>
                    <a:pt x="6572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11396661" y="2562860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161290" indent="1143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Super Giants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11401424" y="3019424"/>
            <a:ext cx="666750" cy="504825"/>
            <a:chOff x="11401424" y="3019424"/>
            <a:chExt cx="666750" cy="504825"/>
          </a:xfrm>
        </p:grpSpPr>
        <p:sp>
          <p:nvSpPr>
            <p:cNvPr id="118" name="object 118"/>
            <p:cNvSpPr/>
            <p:nvPr/>
          </p:nvSpPr>
          <p:spPr>
            <a:xfrm>
              <a:off x="11401424" y="3019424"/>
              <a:ext cx="666750" cy="504825"/>
            </a:xfrm>
            <a:custGeom>
              <a:avLst/>
              <a:gdLst/>
              <a:ahLst/>
              <a:cxnLst/>
              <a:rect l="l" t="t" r="r" b="b"/>
              <a:pathLst>
                <a:path w="666750" h="504825">
                  <a:moveTo>
                    <a:pt x="66674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406186" y="3024187"/>
              <a:ext cx="657225" cy="495300"/>
            </a:xfrm>
            <a:custGeom>
              <a:avLst/>
              <a:gdLst/>
              <a:ahLst/>
              <a:cxnLst/>
              <a:rect l="l" t="t" r="r" b="b"/>
              <a:pathLst>
                <a:path w="657225" h="495300">
                  <a:moveTo>
                    <a:pt x="0" y="0"/>
                  </a:moveTo>
                  <a:lnTo>
                    <a:pt x="657224" y="0"/>
                  </a:lnTo>
                  <a:lnTo>
                    <a:pt x="657224" y="495299"/>
                  </a:lnTo>
                  <a:lnTo>
                    <a:pt x="0" y="4952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1396661" y="3096260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172085" indent="-889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Super Kings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11401424" y="3562349"/>
            <a:ext cx="666750" cy="495300"/>
            <a:chOff x="11401424" y="3562349"/>
            <a:chExt cx="666750" cy="495300"/>
          </a:xfrm>
        </p:grpSpPr>
        <p:sp>
          <p:nvSpPr>
            <p:cNvPr id="122" name="object 122"/>
            <p:cNvSpPr/>
            <p:nvPr/>
          </p:nvSpPr>
          <p:spPr>
            <a:xfrm>
              <a:off x="11401424" y="3562349"/>
              <a:ext cx="666750" cy="495300"/>
            </a:xfrm>
            <a:custGeom>
              <a:avLst/>
              <a:gdLst/>
              <a:ahLst/>
              <a:cxnLst/>
              <a:rect l="l" t="t" r="r" b="b"/>
              <a:pathLst>
                <a:path w="666750" h="495300">
                  <a:moveTo>
                    <a:pt x="66674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406186" y="3567112"/>
              <a:ext cx="657225" cy="485775"/>
            </a:xfrm>
            <a:custGeom>
              <a:avLst/>
              <a:gdLst/>
              <a:ahLst/>
              <a:cxnLst/>
              <a:rect l="l" t="t" r="r" b="b"/>
              <a:pathLst>
                <a:path w="657225" h="485775">
                  <a:moveTo>
                    <a:pt x="0" y="0"/>
                  </a:moveTo>
                  <a:lnTo>
                    <a:pt x="657224" y="0"/>
                  </a:lnTo>
                  <a:lnTo>
                    <a:pt x="657224" y="485774"/>
                  </a:lnTo>
                  <a:lnTo>
                    <a:pt x="0" y="4857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1396661" y="3730625"/>
            <a:ext cx="662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Titans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2045949" y="120650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9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581525" y="4267200"/>
            <a:ext cx="7781925" cy="2819400"/>
            <a:chOff x="4581525" y="4267200"/>
            <a:chExt cx="7781925" cy="2819400"/>
          </a:xfrm>
        </p:grpSpPr>
        <p:sp>
          <p:nvSpPr>
            <p:cNvPr id="127" name="object 127"/>
            <p:cNvSpPr/>
            <p:nvPr/>
          </p:nvSpPr>
          <p:spPr>
            <a:xfrm>
              <a:off x="4586287" y="4271962"/>
              <a:ext cx="7772400" cy="2809875"/>
            </a:xfrm>
            <a:custGeom>
              <a:avLst/>
              <a:gdLst/>
              <a:ahLst/>
              <a:cxnLst/>
              <a:rect l="l" t="t" r="r" b="b"/>
              <a:pathLst>
                <a:path w="7772400" h="2809875">
                  <a:moveTo>
                    <a:pt x="7586661" y="2809874"/>
                  </a:moveTo>
                  <a:lnTo>
                    <a:pt x="185737" y="2809874"/>
                  </a:lnTo>
                  <a:lnTo>
                    <a:pt x="176612" y="2809651"/>
                  </a:lnTo>
                  <a:lnTo>
                    <a:pt x="131820" y="2801878"/>
                  </a:lnTo>
                  <a:lnTo>
                    <a:pt x="90258" y="2783455"/>
                  </a:lnTo>
                  <a:lnTo>
                    <a:pt x="54401" y="2755473"/>
                  </a:lnTo>
                  <a:lnTo>
                    <a:pt x="26418" y="2719615"/>
                  </a:lnTo>
                  <a:lnTo>
                    <a:pt x="7995" y="2678054"/>
                  </a:lnTo>
                  <a:lnTo>
                    <a:pt x="223" y="2633261"/>
                  </a:lnTo>
                  <a:lnTo>
                    <a:pt x="0" y="26241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7586661" y="0"/>
                  </a:lnTo>
                  <a:lnTo>
                    <a:pt x="7631802" y="5567"/>
                  </a:lnTo>
                  <a:lnTo>
                    <a:pt x="7674217" y="21929"/>
                  </a:lnTo>
                  <a:lnTo>
                    <a:pt x="7711387" y="48106"/>
                  </a:lnTo>
                  <a:lnTo>
                    <a:pt x="7741096" y="82547"/>
                  </a:lnTo>
                  <a:lnTo>
                    <a:pt x="7761545" y="123174"/>
                  </a:lnTo>
                  <a:lnTo>
                    <a:pt x="7771506" y="167531"/>
                  </a:lnTo>
                  <a:lnTo>
                    <a:pt x="7772399" y="185737"/>
                  </a:lnTo>
                  <a:lnTo>
                    <a:pt x="7772399" y="2624137"/>
                  </a:lnTo>
                  <a:lnTo>
                    <a:pt x="7766831" y="2669278"/>
                  </a:lnTo>
                  <a:lnTo>
                    <a:pt x="7750468" y="2711693"/>
                  </a:lnTo>
                  <a:lnTo>
                    <a:pt x="7724291" y="2748863"/>
                  </a:lnTo>
                  <a:lnTo>
                    <a:pt x="7689850" y="2778572"/>
                  </a:lnTo>
                  <a:lnTo>
                    <a:pt x="7649223" y="2799021"/>
                  </a:lnTo>
                  <a:lnTo>
                    <a:pt x="7604867" y="2808982"/>
                  </a:lnTo>
                  <a:lnTo>
                    <a:pt x="7586661" y="28098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86287" y="4271962"/>
              <a:ext cx="7772400" cy="2809875"/>
            </a:xfrm>
            <a:custGeom>
              <a:avLst/>
              <a:gdLst/>
              <a:ahLst/>
              <a:cxnLst/>
              <a:rect l="l" t="t" r="r" b="b"/>
              <a:pathLst>
                <a:path w="7772400" h="2809875">
                  <a:moveTo>
                    <a:pt x="0" y="26241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7586661" y="0"/>
                  </a:lnTo>
                  <a:lnTo>
                    <a:pt x="7631802" y="5567"/>
                  </a:lnTo>
                  <a:lnTo>
                    <a:pt x="7674217" y="21929"/>
                  </a:lnTo>
                  <a:lnTo>
                    <a:pt x="7711387" y="48106"/>
                  </a:lnTo>
                  <a:lnTo>
                    <a:pt x="7741096" y="82547"/>
                  </a:lnTo>
                  <a:lnTo>
                    <a:pt x="7761545" y="123174"/>
                  </a:lnTo>
                  <a:lnTo>
                    <a:pt x="7771506" y="167531"/>
                  </a:lnTo>
                  <a:lnTo>
                    <a:pt x="7772399" y="185737"/>
                  </a:lnTo>
                  <a:lnTo>
                    <a:pt x="7772399" y="2624137"/>
                  </a:lnTo>
                  <a:lnTo>
                    <a:pt x="7766831" y="2669278"/>
                  </a:lnTo>
                  <a:lnTo>
                    <a:pt x="7750468" y="2711693"/>
                  </a:lnTo>
                  <a:lnTo>
                    <a:pt x="7724291" y="2748863"/>
                  </a:lnTo>
                  <a:lnTo>
                    <a:pt x="7689850" y="2778572"/>
                  </a:lnTo>
                  <a:lnTo>
                    <a:pt x="7649223" y="2799021"/>
                  </a:lnTo>
                  <a:lnTo>
                    <a:pt x="7604867" y="2808982"/>
                  </a:lnTo>
                  <a:lnTo>
                    <a:pt x="7586661" y="2809874"/>
                  </a:lnTo>
                  <a:lnTo>
                    <a:pt x="185737" y="2809874"/>
                  </a:lnTo>
                  <a:lnTo>
                    <a:pt x="140595" y="2804306"/>
                  </a:lnTo>
                  <a:lnTo>
                    <a:pt x="98180" y="2787944"/>
                  </a:lnTo>
                  <a:lnTo>
                    <a:pt x="61011" y="2761767"/>
                  </a:lnTo>
                  <a:lnTo>
                    <a:pt x="31302" y="2727326"/>
                  </a:lnTo>
                  <a:lnTo>
                    <a:pt x="10852" y="2686699"/>
                  </a:lnTo>
                  <a:lnTo>
                    <a:pt x="892" y="2642342"/>
                  </a:lnTo>
                  <a:lnTo>
                    <a:pt x="0" y="26241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10162" y="6567487"/>
              <a:ext cx="6677025" cy="9525"/>
            </a:xfrm>
            <a:custGeom>
              <a:avLst/>
              <a:gdLst/>
              <a:ahLst/>
              <a:cxnLst/>
              <a:rect l="l" t="t" r="r" b="b"/>
              <a:pathLst>
                <a:path w="667702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667702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667702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667702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667702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667702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667702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667702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667702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667702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5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5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667702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667702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667702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667702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667702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667702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667702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667702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667702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10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10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667702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667702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667702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5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5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667702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6677025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667702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6677025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6677025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6677025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6677025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6677025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6677025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6677025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6677025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6677025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6677025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6677025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6677025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5" y="3447"/>
                  </a:lnTo>
                  <a:lnTo>
                    <a:pt x="1724025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6677025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6677025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6677025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6677025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6677025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6677025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5" y="7200"/>
                  </a:lnTo>
                  <a:lnTo>
                    <a:pt x="2000250" y="6077"/>
                  </a:lnTo>
                  <a:lnTo>
                    <a:pt x="2000250" y="3447"/>
                  </a:lnTo>
                  <a:lnTo>
                    <a:pt x="2000715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50" y="464"/>
                  </a:lnTo>
                  <a:lnTo>
                    <a:pt x="2009310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10" y="7200"/>
                  </a:lnTo>
                  <a:lnTo>
                    <a:pt x="2007450" y="9060"/>
                  </a:lnTo>
                  <a:lnTo>
                    <a:pt x="2006327" y="9524"/>
                  </a:lnTo>
                  <a:close/>
                </a:path>
                <a:path w="6677025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6677025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6677025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6677025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6677025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6677025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6677025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6677025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6677025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6677025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6677025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6677025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6677025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6677025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6677025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6677025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6677025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6677025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6677025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6677025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6677025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6677025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6677025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6677025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6677025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6677025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6677025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6677025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6677025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6677025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9000" y="6077"/>
                  </a:lnTo>
                  <a:lnTo>
                    <a:pt x="3429000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200" y="464"/>
                  </a:lnTo>
                  <a:lnTo>
                    <a:pt x="3438060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60" y="7200"/>
                  </a:lnTo>
                  <a:lnTo>
                    <a:pt x="3436200" y="9060"/>
                  </a:lnTo>
                  <a:lnTo>
                    <a:pt x="3435077" y="9524"/>
                  </a:lnTo>
                  <a:close/>
                </a:path>
                <a:path w="6677025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6677025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6677025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6677025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6677025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6677025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6677025" h="9525">
                  <a:moveTo>
                    <a:pt x="3768451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1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1" y="9524"/>
                  </a:lnTo>
                  <a:close/>
                </a:path>
                <a:path w="6677025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6677025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6677025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6677025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6677025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6677025" h="9525">
                  <a:moveTo>
                    <a:pt x="4054202" y="9524"/>
                  </a:moveTo>
                  <a:lnTo>
                    <a:pt x="4051571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1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6677025" h="9525">
                  <a:moveTo>
                    <a:pt x="4101827" y="9524"/>
                  </a:moveTo>
                  <a:lnTo>
                    <a:pt x="4099197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7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6677025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6677025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6677025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6677025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6677025" h="9525">
                  <a:moveTo>
                    <a:pt x="4339951" y="9524"/>
                  </a:moveTo>
                  <a:lnTo>
                    <a:pt x="4337321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1" y="0"/>
                  </a:lnTo>
                  <a:lnTo>
                    <a:pt x="4339951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1" y="9524"/>
                  </a:lnTo>
                  <a:close/>
                </a:path>
                <a:path w="6677025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499" y="6077"/>
                  </a:lnTo>
                  <a:lnTo>
                    <a:pt x="4381499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6677025" h="9525">
                  <a:moveTo>
                    <a:pt x="4435202" y="9524"/>
                  </a:moveTo>
                  <a:lnTo>
                    <a:pt x="4432572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2" y="0"/>
                  </a:lnTo>
                  <a:lnTo>
                    <a:pt x="4435202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2" y="9524"/>
                  </a:lnTo>
                  <a:close/>
                </a:path>
                <a:path w="6677025" h="9525">
                  <a:moveTo>
                    <a:pt x="4482827" y="9524"/>
                  </a:moveTo>
                  <a:lnTo>
                    <a:pt x="4480197" y="9524"/>
                  </a:lnTo>
                  <a:lnTo>
                    <a:pt x="4479074" y="9060"/>
                  </a:lnTo>
                  <a:lnTo>
                    <a:pt x="4477214" y="7200"/>
                  </a:lnTo>
                  <a:lnTo>
                    <a:pt x="4476749" y="6077"/>
                  </a:lnTo>
                  <a:lnTo>
                    <a:pt x="4476749" y="3447"/>
                  </a:lnTo>
                  <a:lnTo>
                    <a:pt x="4477214" y="2324"/>
                  </a:lnTo>
                  <a:lnTo>
                    <a:pt x="4479074" y="464"/>
                  </a:lnTo>
                  <a:lnTo>
                    <a:pt x="4480197" y="0"/>
                  </a:lnTo>
                  <a:lnTo>
                    <a:pt x="4482827" y="0"/>
                  </a:lnTo>
                  <a:lnTo>
                    <a:pt x="4483949" y="464"/>
                  </a:lnTo>
                  <a:lnTo>
                    <a:pt x="4485809" y="2324"/>
                  </a:lnTo>
                  <a:lnTo>
                    <a:pt x="4486274" y="3447"/>
                  </a:lnTo>
                  <a:lnTo>
                    <a:pt x="4486274" y="6077"/>
                  </a:lnTo>
                  <a:lnTo>
                    <a:pt x="4485809" y="7200"/>
                  </a:lnTo>
                  <a:lnTo>
                    <a:pt x="4483949" y="9060"/>
                  </a:lnTo>
                  <a:lnTo>
                    <a:pt x="4482827" y="9524"/>
                  </a:lnTo>
                  <a:close/>
                </a:path>
                <a:path w="6677025" h="9525">
                  <a:moveTo>
                    <a:pt x="4530452" y="9524"/>
                  </a:moveTo>
                  <a:lnTo>
                    <a:pt x="4527822" y="9524"/>
                  </a:lnTo>
                  <a:lnTo>
                    <a:pt x="4526699" y="9060"/>
                  </a:lnTo>
                  <a:lnTo>
                    <a:pt x="4524839" y="7200"/>
                  </a:lnTo>
                  <a:lnTo>
                    <a:pt x="4524374" y="6077"/>
                  </a:lnTo>
                  <a:lnTo>
                    <a:pt x="4524374" y="3447"/>
                  </a:lnTo>
                  <a:lnTo>
                    <a:pt x="4524839" y="2324"/>
                  </a:lnTo>
                  <a:lnTo>
                    <a:pt x="4526699" y="464"/>
                  </a:lnTo>
                  <a:lnTo>
                    <a:pt x="4527822" y="0"/>
                  </a:lnTo>
                  <a:lnTo>
                    <a:pt x="4530452" y="0"/>
                  </a:lnTo>
                  <a:lnTo>
                    <a:pt x="4531574" y="464"/>
                  </a:lnTo>
                  <a:lnTo>
                    <a:pt x="4533434" y="2324"/>
                  </a:lnTo>
                  <a:lnTo>
                    <a:pt x="4533899" y="3447"/>
                  </a:lnTo>
                  <a:lnTo>
                    <a:pt x="4533899" y="6077"/>
                  </a:lnTo>
                  <a:lnTo>
                    <a:pt x="4533434" y="7200"/>
                  </a:lnTo>
                  <a:lnTo>
                    <a:pt x="4531574" y="9060"/>
                  </a:lnTo>
                  <a:lnTo>
                    <a:pt x="4530452" y="9524"/>
                  </a:lnTo>
                  <a:close/>
                </a:path>
                <a:path w="6677025" h="9525">
                  <a:moveTo>
                    <a:pt x="4578077" y="9524"/>
                  </a:moveTo>
                  <a:lnTo>
                    <a:pt x="4575447" y="9524"/>
                  </a:lnTo>
                  <a:lnTo>
                    <a:pt x="4574324" y="9060"/>
                  </a:lnTo>
                  <a:lnTo>
                    <a:pt x="4572464" y="7200"/>
                  </a:lnTo>
                  <a:lnTo>
                    <a:pt x="4571999" y="6077"/>
                  </a:lnTo>
                  <a:lnTo>
                    <a:pt x="4571999" y="3447"/>
                  </a:lnTo>
                  <a:lnTo>
                    <a:pt x="4572464" y="2324"/>
                  </a:lnTo>
                  <a:lnTo>
                    <a:pt x="4574324" y="464"/>
                  </a:lnTo>
                  <a:lnTo>
                    <a:pt x="4575447" y="0"/>
                  </a:lnTo>
                  <a:lnTo>
                    <a:pt x="4578077" y="0"/>
                  </a:lnTo>
                  <a:lnTo>
                    <a:pt x="4579199" y="464"/>
                  </a:lnTo>
                  <a:lnTo>
                    <a:pt x="4581059" y="2324"/>
                  </a:lnTo>
                  <a:lnTo>
                    <a:pt x="4581524" y="3447"/>
                  </a:lnTo>
                  <a:lnTo>
                    <a:pt x="4581524" y="6077"/>
                  </a:lnTo>
                  <a:lnTo>
                    <a:pt x="4581059" y="7200"/>
                  </a:lnTo>
                  <a:lnTo>
                    <a:pt x="4579199" y="9060"/>
                  </a:lnTo>
                  <a:lnTo>
                    <a:pt x="4578077" y="9524"/>
                  </a:lnTo>
                  <a:close/>
                </a:path>
                <a:path w="6677025" h="9525">
                  <a:moveTo>
                    <a:pt x="4625702" y="9524"/>
                  </a:moveTo>
                  <a:lnTo>
                    <a:pt x="4623072" y="9524"/>
                  </a:lnTo>
                  <a:lnTo>
                    <a:pt x="4621949" y="9060"/>
                  </a:lnTo>
                  <a:lnTo>
                    <a:pt x="4620089" y="7200"/>
                  </a:lnTo>
                  <a:lnTo>
                    <a:pt x="4619624" y="6077"/>
                  </a:lnTo>
                  <a:lnTo>
                    <a:pt x="4619624" y="3447"/>
                  </a:lnTo>
                  <a:lnTo>
                    <a:pt x="4620089" y="2324"/>
                  </a:lnTo>
                  <a:lnTo>
                    <a:pt x="4621949" y="464"/>
                  </a:lnTo>
                  <a:lnTo>
                    <a:pt x="4623072" y="0"/>
                  </a:lnTo>
                  <a:lnTo>
                    <a:pt x="4625702" y="0"/>
                  </a:lnTo>
                  <a:lnTo>
                    <a:pt x="4626824" y="464"/>
                  </a:lnTo>
                  <a:lnTo>
                    <a:pt x="4628684" y="2324"/>
                  </a:lnTo>
                  <a:lnTo>
                    <a:pt x="4629149" y="3447"/>
                  </a:lnTo>
                  <a:lnTo>
                    <a:pt x="4629149" y="6077"/>
                  </a:lnTo>
                  <a:lnTo>
                    <a:pt x="4628684" y="7200"/>
                  </a:lnTo>
                  <a:lnTo>
                    <a:pt x="4626824" y="9060"/>
                  </a:lnTo>
                  <a:lnTo>
                    <a:pt x="4625702" y="9524"/>
                  </a:lnTo>
                  <a:close/>
                </a:path>
                <a:path w="6677025" h="9525">
                  <a:moveTo>
                    <a:pt x="4673327" y="9524"/>
                  </a:moveTo>
                  <a:lnTo>
                    <a:pt x="4670697" y="9524"/>
                  </a:lnTo>
                  <a:lnTo>
                    <a:pt x="4669574" y="9060"/>
                  </a:lnTo>
                  <a:lnTo>
                    <a:pt x="4667714" y="7200"/>
                  </a:lnTo>
                  <a:lnTo>
                    <a:pt x="4667249" y="6077"/>
                  </a:lnTo>
                  <a:lnTo>
                    <a:pt x="4667249" y="3447"/>
                  </a:lnTo>
                  <a:lnTo>
                    <a:pt x="4667714" y="2324"/>
                  </a:lnTo>
                  <a:lnTo>
                    <a:pt x="4669574" y="464"/>
                  </a:lnTo>
                  <a:lnTo>
                    <a:pt x="4670697" y="0"/>
                  </a:lnTo>
                  <a:lnTo>
                    <a:pt x="4673327" y="0"/>
                  </a:lnTo>
                  <a:lnTo>
                    <a:pt x="4674449" y="464"/>
                  </a:lnTo>
                  <a:lnTo>
                    <a:pt x="4676309" y="2324"/>
                  </a:lnTo>
                  <a:lnTo>
                    <a:pt x="4676774" y="3447"/>
                  </a:lnTo>
                  <a:lnTo>
                    <a:pt x="4676774" y="6077"/>
                  </a:lnTo>
                  <a:lnTo>
                    <a:pt x="4676309" y="7200"/>
                  </a:lnTo>
                  <a:lnTo>
                    <a:pt x="4674449" y="9060"/>
                  </a:lnTo>
                  <a:lnTo>
                    <a:pt x="4673327" y="9524"/>
                  </a:lnTo>
                  <a:close/>
                </a:path>
                <a:path w="6677025" h="9525">
                  <a:moveTo>
                    <a:pt x="4720952" y="9524"/>
                  </a:moveTo>
                  <a:lnTo>
                    <a:pt x="4718322" y="9524"/>
                  </a:lnTo>
                  <a:lnTo>
                    <a:pt x="4717199" y="9060"/>
                  </a:lnTo>
                  <a:lnTo>
                    <a:pt x="4715339" y="7200"/>
                  </a:lnTo>
                  <a:lnTo>
                    <a:pt x="4714874" y="6077"/>
                  </a:lnTo>
                  <a:lnTo>
                    <a:pt x="4714874" y="3447"/>
                  </a:lnTo>
                  <a:lnTo>
                    <a:pt x="4715339" y="2324"/>
                  </a:lnTo>
                  <a:lnTo>
                    <a:pt x="4717199" y="464"/>
                  </a:lnTo>
                  <a:lnTo>
                    <a:pt x="4718322" y="0"/>
                  </a:lnTo>
                  <a:lnTo>
                    <a:pt x="4720952" y="0"/>
                  </a:lnTo>
                  <a:lnTo>
                    <a:pt x="4722074" y="464"/>
                  </a:lnTo>
                  <a:lnTo>
                    <a:pt x="4723934" y="2324"/>
                  </a:lnTo>
                  <a:lnTo>
                    <a:pt x="4724399" y="3447"/>
                  </a:lnTo>
                  <a:lnTo>
                    <a:pt x="4724399" y="6077"/>
                  </a:lnTo>
                  <a:lnTo>
                    <a:pt x="4723934" y="7200"/>
                  </a:lnTo>
                  <a:lnTo>
                    <a:pt x="4722074" y="9060"/>
                  </a:lnTo>
                  <a:lnTo>
                    <a:pt x="4720952" y="9524"/>
                  </a:lnTo>
                  <a:close/>
                </a:path>
                <a:path w="6677025" h="9525">
                  <a:moveTo>
                    <a:pt x="4768577" y="9524"/>
                  </a:moveTo>
                  <a:lnTo>
                    <a:pt x="4765947" y="9524"/>
                  </a:lnTo>
                  <a:lnTo>
                    <a:pt x="4764824" y="9060"/>
                  </a:lnTo>
                  <a:lnTo>
                    <a:pt x="4762964" y="7200"/>
                  </a:lnTo>
                  <a:lnTo>
                    <a:pt x="4762499" y="6077"/>
                  </a:lnTo>
                  <a:lnTo>
                    <a:pt x="4762499" y="3447"/>
                  </a:lnTo>
                  <a:lnTo>
                    <a:pt x="4762964" y="2324"/>
                  </a:lnTo>
                  <a:lnTo>
                    <a:pt x="4764824" y="464"/>
                  </a:lnTo>
                  <a:lnTo>
                    <a:pt x="4765947" y="0"/>
                  </a:lnTo>
                  <a:lnTo>
                    <a:pt x="4768577" y="0"/>
                  </a:lnTo>
                  <a:lnTo>
                    <a:pt x="4769699" y="464"/>
                  </a:lnTo>
                  <a:lnTo>
                    <a:pt x="4771559" y="2324"/>
                  </a:lnTo>
                  <a:lnTo>
                    <a:pt x="4772024" y="3447"/>
                  </a:lnTo>
                  <a:lnTo>
                    <a:pt x="4772024" y="6077"/>
                  </a:lnTo>
                  <a:lnTo>
                    <a:pt x="4771559" y="7200"/>
                  </a:lnTo>
                  <a:lnTo>
                    <a:pt x="4769699" y="9060"/>
                  </a:lnTo>
                  <a:lnTo>
                    <a:pt x="4768577" y="9524"/>
                  </a:lnTo>
                  <a:close/>
                </a:path>
                <a:path w="6677025" h="9525">
                  <a:moveTo>
                    <a:pt x="4816202" y="9524"/>
                  </a:moveTo>
                  <a:lnTo>
                    <a:pt x="4813572" y="9524"/>
                  </a:lnTo>
                  <a:lnTo>
                    <a:pt x="4812449" y="9060"/>
                  </a:lnTo>
                  <a:lnTo>
                    <a:pt x="4810589" y="7200"/>
                  </a:lnTo>
                  <a:lnTo>
                    <a:pt x="4810124" y="6077"/>
                  </a:lnTo>
                  <a:lnTo>
                    <a:pt x="4810124" y="3447"/>
                  </a:lnTo>
                  <a:lnTo>
                    <a:pt x="4810589" y="2324"/>
                  </a:lnTo>
                  <a:lnTo>
                    <a:pt x="4812449" y="464"/>
                  </a:lnTo>
                  <a:lnTo>
                    <a:pt x="4813572" y="0"/>
                  </a:lnTo>
                  <a:lnTo>
                    <a:pt x="4816202" y="0"/>
                  </a:lnTo>
                  <a:lnTo>
                    <a:pt x="4817324" y="464"/>
                  </a:lnTo>
                  <a:lnTo>
                    <a:pt x="4819184" y="2324"/>
                  </a:lnTo>
                  <a:lnTo>
                    <a:pt x="4819649" y="3447"/>
                  </a:lnTo>
                  <a:lnTo>
                    <a:pt x="4819649" y="6077"/>
                  </a:lnTo>
                  <a:lnTo>
                    <a:pt x="4819184" y="7200"/>
                  </a:lnTo>
                  <a:lnTo>
                    <a:pt x="4817324" y="9060"/>
                  </a:lnTo>
                  <a:lnTo>
                    <a:pt x="4816202" y="9524"/>
                  </a:lnTo>
                  <a:close/>
                </a:path>
                <a:path w="6677025" h="9525">
                  <a:moveTo>
                    <a:pt x="4863827" y="9524"/>
                  </a:moveTo>
                  <a:lnTo>
                    <a:pt x="4861196" y="9524"/>
                  </a:lnTo>
                  <a:lnTo>
                    <a:pt x="4860074" y="9060"/>
                  </a:lnTo>
                  <a:lnTo>
                    <a:pt x="4858214" y="7200"/>
                  </a:lnTo>
                  <a:lnTo>
                    <a:pt x="4857749" y="6077"/>
                  </a:lnTo>
                  <a:lnTo>
                    <a:pt x="4857749" y="3447"/>
                  </a:lnTo>
                  <a:lnTo>
                    <a:pt x="4858214" y="2324"/>
                  </a:lnTo>
                  <a:lnTo>
                    <a:pt x="4860074" y="464"/>
                  </a:lnTo>
                  <a:lnTo>
                    <a:pt x="4861196" y="0"/>
                  </a:lnTo>
                  <a:lnTo>
                    <a:pt x="4863827" y="0"/>
                  </a:lnTo>
                  <a:lnTo>
                    <a:pt x="4864949" y="464"/>
                  </a:lnTo>
                  <a:lnTo>
                    <a:pt x="4866809" y="2324"/>
                  </a:lnTo>
                  <a:lnTo>
                    <a:pt x="4867274" y="3447"/>
                  </a:lnTo>
                  <a:lnTo>
                    <a:pt x="4867274" y="6077"/>
                  </a:lnTo>
                  <a:lnTo>
                    <a:pt x="4866809" y="7200"/>
                  </a:lnTo>
                  <a:lnTo>
                    <a:pt x="4864949" y="9060"/>
                  </a:lnTo>
                  <a:lnTo>
                    <a:pt x="4863827" y="9524"/>
                  </a:lnTo>
                  <a:close/>
                </a:path>
                <a:path w="6677025" h="9525">
                  <a:moveTo>
                    <a:pt x="4911452" y="9524"/>
                  </a:moveTo>
                  <a:lnTo>
                    <a:pt x="4908821" y="9524"/>
                  </a:lnTo>
                  <a:lnTo>
                    <a:pt x="4907699" y="9060"/>
                  </a:lnTo>
                  <a:lnTo>
                    <a:pt x="4905839" y="7200"/>
                  </a:lnTo>
                  <a:lnTo>
                    <a:pt x="4905374" y="6077"/>
                  </a:lnTo>
                  <a:lnTo>
                    <a:pt x="4905374" y="3447"/>
                  </a:lnTo>
                  <a:lnTo>
                    <a:pt x="4905839" y="2324"/>
                  </a:lnTo>
                  <a:lnTo>
                    <a:pt x="4907699" y="464"/>
                  </a:lnTo>
                  <a:lnTo>
                    <a:pt x="4908821" y="0"/>
                  </a:lnTo>
                  <a:lnTo>
                    <a:pt x="4911452" y="0"/>
                  </a:lnTo>
                  <a:lnTo>
                    <a:pt x="4912574" y="464"/>
                  </a:lnTo>
                  <a:lnTo>
                    <a:pt x="4914434" y="2324"/>
                  </a:lnTo>
                  <a:lnTo>
                    <a:pt x="4914899" y="3447"/>
                  </a:lnTo>
                  <a:lnTo>
                    <a:pt x="4914899" y="6077"/>
                  </a:lnTo>
                  <a:lnTo>
                    <a:pt x="4914434" y="7200"/>
                  </a:lnTo>
                  <a:lnTo>
                    <a:pt x="4912574" y="9060"/>
                  </a:lnTo>
                  <a:lnTo>
                    <a:pt x="4911452" y="9524"/>
                  </a:lnTo>
                  <a:close/>
                </a:path>
                <a:path w="6677025" h="9525">
                  <a:moveTo>
                    <a:pt x="4959077" y="9524"/>
                  </a:moveTo>
                  <a:lnTo>
                    <a:pt x="4956446" y="9524"/>
                  </a:lnTo>
                  <a:lnTo>
                    <a:pt x="4955324" y="9060"/>
                  </a:lnTo>
                  <a:lnTo>
                    <a:pt x="4953464" y="7200"/>
                  </a:lnTo>
                  <a:lnTo>
                    <a:pt x="4952999" y="6077"/>
                  </a:lnTo>
                  <a:lnTo>
                    <a:pt x="4952999" y="3447"/>
                  </a:lnTo>
                  <a:lnTo>
                    <a:pt x="4953464" y="2324"/>
                  </a:lnTo>
                  <a:lnTo>
                    <a:pt x="4955324" y="464"/>
                  </a:lnTo>
                  <a:lnTo>
                    <a:pt x="4956446" y="0"/>
                  </a:lnTo>
                  <a:lnTo>
                    <a:pt x="4959077" y="0"/>
                  </a:lnTo>
                  <a:lnTo>
                    <a:pt x="4960199" y="464"/>
                  </a:lnTo>
                  <a:lnTo>
                    <a:pt x="4962059" y="2324"/>
                  </a:lnTo>
                  <a:lnTo>
                    <a:pt x="4962524" y="3447"/>
                  </a:lnTo>
                  <a:lnTo>
                    <a:pt x="4962524" y="6077"/>
                  </a:lnTo>
                  <a:lnTo>
                    <a:pt x="4962059" y="7200"/>
                  </a:lnTo>
                  <a:lnTo>
                    <a:pt x="4960199" y="9060"/>
                  </a:lnTo>
                  <a:lnTo>
                    <a:pt x="4959077" y="9524"/>
                  </a:lnTo>
                  <a:close/>
                </a:path>
                <a:path w="6677025" h="9525">
                  <a:moveTo>
                    <a:pt x="5006702" y="9524"/>
                  </a:moveTo>
                  <a:lnTo>
                    <a:pt x="5004071" y="9524"/>
                  </a:lnTo>
                  <a:lnTo>
                    <a:pt x="5002949" y="9060"/>
                  </a:lnTo>
                  <a:lnTo>
                    <a:pt x="5001089" y="7200"/>
                  </a:lnTo>
                  <a:lnTo>
                    <a:pt x="5000624" y="6077"/>
                  </a:lnTo>
                  <a:lnTo>
                    <a:pt x="5000624" y="3447"/>
                  </a:lnTo>
                  <a:lnTo>
                    <a:pt x="5001089" y="2324"/>
                  </a:lnTo>
                  <a:lnTo>
                    <a:pt x="5002949" y="464"/>
                  </a:lnTo>
                  <a:lnTo>
                    <a:pt x="5004071" y="0"/>
                  </a:lnTo>
                  <a:lnTo>
                    <a:pt x="5006702" y="0"/>
                  </a:lnTo>
                  <a:lnTo>
                    <a:pt x="5007824" y="464"/>
                  </a:lnTo>
                  <a:lnTo>
                    <a:pt x="5009684" y="2324"/>
                  </a:lnTo>
                  <a:lnTo>
                    <a:pt x="5010149" y="3447"/>
                  </a:lnTo>
                  <a:lnTo>
                    <a:pt x="5010149" y="6077"/>
                  </a:lnTo>
                  <a:lnTo>
                    <a:pt x="5009684" y="7200"/>
                  </a:lnTo>
                  <a:lnTo>
                    <a:pt x="5007824" y="9060"/>
                  </a:lnTo>
                  <a:lnTo>
                    <a:pt x="5006702" y="9524"/>
                  </a:lnTo>
                  <a:close/>
                </a:path>
                <a:path w="6677025" h="9525">
                  <a:moveTo>
                    <a:pt x="5054326" y="9524"/>
                  </a:moveTo>
                  <a:lnTo>
                    <a:pt x="5051696" y="9524"/>
                  </a:lnTo>
                  <a:lnTo>
                    <a:pt x="5050574" y="9060"/>
                  </a:lnTo>
                  <a:lnTo>
                    <a:pt x="5048714" y="7200"/>
                  </a:lnTo>
                  <a:lnTo>
                    <a:pt x="5048249" y="6077"/>
                  </a:lnTo>
                  <a:lnTo>
                    <a:pt x="5048249" y="3447"/>
                  </a:lnTo>
                  <a:lnTo>
                    <a:pt x="5048714" y="2324"/>
                  </a:lnTo>
                  <a:lnTo>
                    <a:pt x="5050574" y="464"/>
                  </a:lnTo>
                  <a:lnTo>
                    <a:pt x="5051696" y="0"/>
                  </a:lnTo>
                  <a:lnTo>
                    <a:pt x="5054326" y="0"/>
                  </a:lnTo>
                  <a:lnTo>
                    <a:pt x="5055449" y="464"/>
                  </a:lnTo>
                  <a:lnTo>
                    <a:pt x="5057309" y="2324"/>
                  </a:lnTo>
                  <a:lnTo>
                    <a:pt x="5057774" y="3447"/>
                  </a:lnTo>
                  <a:lnTo>
                    <a:pt x="5057774" y="6077"/>
                  </a:lnTo>
                  <a:lnTo>
                    <a:pt x="5057309" y="7200"/>
                  </a:lnTo>
                  <a:lnTo>
                    <a:pt x="5055449" y="9060"/>
                  </a:lnTo>
                  <a:lnTo>
                    <a:pt x="5054326" y="9524"/>
                  </a:lnTo>
                  <a:close/>
                </a:path>
                <a:path w="6677025" h="9525">
                  <a:moveTo>
                    <a:pt x="5101951" y="9524"/>
                  </a:moveTo>
                  <a:lnTo>
                    <a:pt x="5099322" y="9524"/>
                  </a:lnTo>
                  <a:lnTo>
                    <a:pt x="5098199" y="9060"/>
                  </a:lnTo>
                  <a:lnTo>
                    <a:pt x="5096339" y="7200"/>
                  </a:lnTo>
                  <a:lnTo>
                    <a:pt x="5095874" y="6077"/>
                  </a:lnTo>
                  <a:lnTo>
                    <a:pt x="5095874" y="3447"/>
                  </a:lnTo>
                  <a:lnTo>
                    <a:pt x="5096339" y="2324"/>
                  </a:lnTo>
                  <a:lnTo>
                    <a:pt x="5098199" y="464"/>
                  </a:lnTo>
                  <a:lnTo>
                    <a:pt x="5099322" y="0"/>
                  </a:lnTo>
                  <a:lnTo>
                    <a:pt x="5101951" y="0"/>
                  </a:lnTo>
                  <a:lnTo>
                    <a:pt x="5103074" y="464"/>
                  </a:lnTo>
                  <a:lnTo>
                    <a:pt x="5104934" y="2324"/>
                  </a:lnTo>
                  <a:lnTo>
                    <a:pt x="5105399" y="3447"/>
                  </a:lnTo>
                  <a:lnTo>
                    <a:pt x="5105399" y="6077"/>
                  </a:lnTo>
                  <a:lnTo>
                    <a:pt x="5104934" y="7200"/>
                  </a:lnTo>
                  <a:lnTo>
                    <a:pt x="5103074" y="9060"/>
                  </a:lnTo>
                  <a:lnTo>
                    <a:pt x="5101951" y="9524"/>
                  </a:lnTo>
                  <a:close/>
                </a:path>
                <a:path w="6677025" h="9525">
                  <a:moveTo>
                    <a:pt x="5149577" y="9524"/>
                  </a:moveTo>
                  <a:lnTo>
                    <a:pt x="5146946" y="9524"/>
                  </a:lnTo>
                  <a:lnTo>
                    <a:pt x="5145824" y="9060"/>
                  </a:lnTo>
                  <a:lnTo>
                    <a:pt x="5143964" y="7200"/>
                  </a:lnTo>
                  <a:lnTo>
                    <a:pt x="5143499" y="6077"/>
                  </a:lnTo>
                  <a:lnTo>
                    <a:pt x="5143499" y="3447"/>
                  </a:lnTo>
                  <a:lnTo>
                    <a:pt x="5143964" y="2324"/>
                  </a:lnTo>
                  <a:lnTo>
                    <a:pt x="5145824" y="464"/>
                  </a:lnTo>
                  <a:lnTo>
                    <a:pt x="5146946" y="0"/>
                  </a:lnTo>
                  <a:lnTo>
                    <a:pt x="5149577" y="0"/>
                  </a:lnTo>
                  <a:lnTo>
                    <a:pt x="5150699" y="464"/>
                  </a:lnTo>
                  <a:lnTo>
                    <a:pt x="5152559" y="2324"/>
                  </a:lnTo>
                  <a:lnTo>
                    <a:pt x="5153024" y="3447"/>
                  </a:lnTo>
                  <a:lnTo>
                    <a:pt x="5153024" y="6077"/>
                  </a:lnTo>
                  <a:lnTo>
                    <a:pt x="5152559" y="7200"/>
                  </a:lnTo>
                  <a:lnTo>
                    <a:pt x="5150699" y="9060"/>
                  </a:lnTo>
                  <a:lnTo>
                    <a:pt x="5149577" y="9524"/>
                  </a:lnTo>
                  <a:close/>
                </a:path>
                <a:path w="6677025" h="9525">
                  <a:moveTo>
                    <a:pt x="5197202" y="9524"/>
                  </a:moveTo>
                  <a:lnTo>
                    <a:pt x="5194571" y="9524"/>
                  </a:lnTo>
                  <a:lnTo>
                    <a:pt x="5193449" y="9060"/>
                  </a:lnTo>
                  <a:lnTo>
                    <a:pt x="5191589" y="7200"/>
                  </a:lnTo>
                  <a:lnTo>
                    <a:pt x="5191124" y="6077"/>
                  </a:lnTo>
                  <a:lnTo>
                    <a:pt x="5191124" y="3447"/>
                  </a:lnTo>
                  <a:lnTo>
                    <a:pt x="5191589" y="2324"/>
                  </a:lnTo>
                  <a:lnTo>
                    <a:pt x="5193449" y="464"/>
                  </a:lnTo>
                  <a:lnTo>
                    <a:pt x="5194571" y="0"/>
                  </a:lnTo>
                  <a:lnTo>
                    <a:pt x="5197202" y="0"/>
                  </a:lnTo>
                  <a:lnTo>
                    <a:pt x="5198324" y="464"/>
                  </a:lnTo>
                  <a:lnTo>
                    <a:pt x="5200184" y="2324"/>
                  </a:lnTo>
                  <a:lnTo>
                    <a:pt x="5200649" y="3447"/>
                  </a:lnTo>
                  <a:lnTo>
                    <a:pt x="5200649" y="6077"/>
                  </a:lnTo>
                  <a:lnTo>
                    <a:pt x="5200184" y="7200"/>
                  </a:lnTo>
                  <a:lnTo>
                    <a:pt x="5198324" y="9060"/>
                  </a:lnTo>
                  <a:lnTo>
                    <a:pt x="5197202" y="9524"/>
                  </a:lnTo>
                  <a:close/>
                </a:path>
                <a:path w="6677025" h="9525">
                  <a:moveTo>
                    <a:pt x="5244827" y="9524"/>
                  </a:moveTo>
                  <a:lnTo>
                    <a:pt x="5242196" y="9524"/>
                  </a:lnTo>
                  <a:lnTo>
                    <a:pt x="5241074" y="9060"/>
                  </a:lnTo>
                  <a:lnTo>
                    <a:pt x="5239214" y="7200"/>
                  </a:lnTo>
                  <a:lnTo>
                    <a:pt x="5238749" y="6077"/>
                  </a:lnTo>
                  <a:lnTo>
                    <a:pt x="5238749" y="3447"/>
                  </a:lnTo>
                  <a:lnTo>
                    <a:pt x="5239214" y="2324"/>
                  </a:lnTo>
                  <a:lnTo>
                    <a:pt x="5241074" y="464"/>
                  </a:lnTo>
                  <a:lnTo>
                    <a:pt x="5242196" y="0"/>
                  </a:lnTo>
                  <a:lnTo>
                    <a:pt x="5244827" y="0"/>
                  </a:lnTo>
                  <a:lnTo>
                    <a:pt x="5245949" y="464"/>
                  </a:lnTo>
                  <a:lnTo>
                    <a:pt x="5247809" y="2324"/>
                  </a:lnTo>
                  <a:lnTo>
                    <a:pt x="5248274" y="3447"/>
                  </a:lnTo>
                  <a:lnTo>
                    <a:pt x="5248274" y="6077"/>
                  </a:lnTo>
                  <a:lnTo>
                    <a:pt x="5247809" y="7200"/>
                  </a:lnTo>
                  <a:lnTo>
                    <a:pt x="5245949" y="9060"/>
                  </a:lnTo>
                  <a:lnTo>
                    <a:pt x="5244827" y="9524"/>
                  </a:lnTo>
                  <a:close/>
                </a:path>
                <a:path w="6677025" h="9525">
                  <a:moveTo>
                    <a:pt x="5292452" y="9524"/>
                  </a:moveTo>
                  <a:lnTo>
                    <a:pt x="5289821" y="9524"/>
                  </a:lnTo>
                  <a:lnTo>
                    <a:pt x="5288699" y="9060"/>
                  </a:lnTo>
                  <a:lnTo>
                    <a:pt x="5286839" y="7200"/>
                  </a:lnTo>
                  <a:lnTo>
                    <a:pt x="5286374" y="6077"/>
                  </a:lnTo>
                  <a:lnTo>
                    <a:pt x="5286374" y="3447"/>
                  </a:lnTo>
                  <a:lnTo>
                    <a:pt x="5286839" y="2324"/>
                  </a:lnTo>
                  <a:lnTo>
                    <a:pt x="5288699" y="464"/>
                  </a:lnTo>
                  <a:lnTo>
                    <a:pt x="5289821" y="0"/>
                  </a:lnTo>
                  <a:lnTo>
                    <a:pt x="5292452" y="0"/>
                  </a:lnTo>
                  <a:lnTo>
                    <a:pt x="5293574" y="464"/>
                  </a:lnTo>
                  <a:lnTo>
                    <a:pt x="5295434" y="2324"/>
                  </a:lnTo>
                  <a:lnTo>
                    <a:pt x="5295899" y="3447"/>
                  </a:lnTo>
                  <a:lnTo>
                    <a:pt x="5295899" y="6077"/>
                  </a:lnTo>
                  <a:lnTo>
                    <a:pt x="5295434" y="7200"/>
                  </a:lnTo>
                  <a:lnTo>
                    <a:pt x="5293574" y="9060"/>
                  </a:lnTo>
                  <a:lnTo>
                    <a:pt x="5292452" y="9524"/>
                  </a:lnTo>
                  <a:close/>
                </a:path>
                <a:path w="6677025" h="9525">
                  <a:moveTo>
                    <a:pt x="5340077" y="9524"/>
                  </a:moveTo>
                  <a:lnTo>
                    <a:pt x="5337446" y="9524"/>
                  </a:lnTo>
                  <a:lnTo>
                    <a:pt x="5336324" y="9060"/>
                  </a:lnTo>
                  <a:lnTo>
                    <a:pt x="5334464" y="7200"/>
                  </a:lnTo>
                  <a:lnTo>
                    <a:pt x="5333999" y="6077"/>
                  </a:lnTo>
                  <a:lnTo>
                    <a:pt x="5333999" y="3447"/>
                  </a:lnTo>
                  <a:lnTo>
                    <a:pt x="5334464" y="2324"/>
                  </a:lnTo>
                  <a:lnTo>
                    <a:pt x="5336324" y="464"/>
                  </a:lnTo>
                  <a:lnTo>
                    <a:pt x="5337446" y="0"/>
                  </a:lnTo>
                  <a:lnTo>
                    <a:pt x="5340077" y="0"/>
                  </a:lnTo>
                  <a:lnTo>
                    <a:pt x="5341199" y="464"/>
                  </a:lnTo>
                  <a:lnTo>
                    <a:pt x="5343059" y="2324"/>
                  </a:lnTo>
                  <a:lnTo>
                    <a:pt x="5343524" y="3447"/>
                  </a:lnTo>
                  <a:lnTo>
                    <a:pt x="5343524" y="6077"/>
                  </a:lnTo>
                  <a:lnTo>
                    <a:pt x="5343059" y="7200"/>
                  </a:lnTo>
                  <a:lnTo>
                    <a:pt x="5341199" y="9060"/>
                  </a:lnTo>
                  <a:lnTo>
                    <a:pt x="5340077" y="9524"/>
                  </a:lnTo>
                  <a:close/>
                </a:path>
                <a:path w="6677025" h="9525">
                  <a:moveTo>
                    <a:pt x="5387702" y="9524"/>
                  </a:moveTo>
                  <a:lnTo>
                    <a:pt x="5385071" y="9524"/>
                  </a:lnTo>
                  <a:lnTo>
                    <a:pt x="5383949" y="9060"/>
                  </a:lnTo>
                  <a:lnTo>
                    <a:pt x="5382089" y="7200"/>
                  </a:lnTo>
                  <a:lnTo>
                    <a:pt x="5381624" y="6077"/>
                  </a:lnTo>
                  <a:lnTo>
                    <a:pt x="5381624" y="3447"/>
                  </a:lnTo>
                  <a:lnTo>
                    <a:pt x="5382089" y="2324"/>
                  </a:lnTo>
                  <a:lnTo>
                    <a:pt x="5383949" y="464"/>
                  </a:lnTo>
                  <a:lnTo>
                    <a:pt x="5385071" y="0"/>
                  </a:lnTo>
                  <a:lnTo>
                    <a:pt x="5387702" y="0"/>
                  </a:lnTo>
                  <a:lnTo>
                    <a:pt x="5388824" y="464"/>
                  </a:lnTo>
                  <a:lnTo>
                    <a:pt x="5390684" y="2324"/>
                  </a:lnTo>
                  <a:lnTo>
                    <a:pt x="5391149" y="3447"/>
                  </a:lnTo>
                  <a:lnTo>
                    <a:pt x="5391149" y="6077"/>
                  </a:lnTo>
                  <a:lnTo>
                    <a:pt x="5390684" y="7200"/>
                  </a:lnTo>
                  <a:lnTo>
                    <a:pt x="5388824" y="9060"/>
                  </a:lnTo>
                  <a:lnTo>
                    <a:pt x="5387702" y="9524"/>
                  </a:lnTo>
                  <a:close/>
                </a:path>
                <a:path w="6677025" h="9525">
                  <a:moveTo>
                    <a:pt x="5435327" y="9524"/>
                  </a:moveTo>
                  <a:lnTo>
                    <a:pt x="5432696" y="9524"/>
                  </a:lnTo>
                  <a:lnTo>
                    <a:pt x="5431574" y="9060"/>
                  </a:lnTo>
                  <a:lnTo>
                    <a:pt x="5429714" y="7200"/>
                  </a:lnTo>
                  <a:lnTo>
                    <a:pt x="5429249" y="6077"/>
                  </a:lnTo>
                  <a:lnTo>
                    <a:pt x="5429249" y="3447"/>
                  </a:lnTo>
                  <a:lnTo>
                    <a:pt x="5429714" y="2324"/>
                  </a:lnTo>
                  <a:lnTo>
                    <a:pt x="5431574" y="464"/>
                  </a:lnTo>
                  <a:lnTo>
                    <a:pt x="5432696" y="0"/>
                  </a:lnTo>
                  <a:lnTo>
                    <a:pt x="5435327" y="0"/>
                  </a:lnTo>
                  <a:lnTo>
                    <a:pt x="5436449" y="464"/>
                  </a:lnTo>
                  <a:lnTo>
                    <a:pt x="5438309" y="2324"/>
                  </a:lnTo>
                  <a:lnTo>
                    <a:pt x="5438774" y="3447"/>
                  </a:lnTo>
                  <a:lnTo>
                    <a:pt x="5438774" y="6077"/>
                  </a:lnTo>
                  <a:lnTo>
                    <a:pt x="5438309" y="7200"/>
                  </a:lnTo>
                  <a:lnTo>
                    <a:pt x="5436449" y="9060"/>
                  </a:lnTo>
                  <a:lnTo>
                    <a:pt x="5435327" y="9524"/>
                  </a:lnTo>
                  <a:close/>
                </a:path>
                <a:path w="6677025" h="9525">
                  <a:moveTo>
                    <a:pt x="5482952" y="9524"/>
                  </a:moveTo>
                  <a:lnTo>
                    <a:pt x="5480321" y="9524"/>
                  </a:lnTo>
                  <a:lnTo>
                    <a:pt x="5479199" y="9060"/>
                  </a:lnTo>
                  <a:lnTo>
                    <a:pt x="5477339" y="7200"/>
                  </a:lnTo>
                  <a:lnTo>
                    <a:pt x="5476874" y="6077"/>
                  </a:lnTo>
                  <a:lnTo>
                    <a:pt x="5476874" y="3447"/>
                  </a:lnTo>
                  <a:lnTo>
                    <a:pt x="5477339" y="2324"/>
                  </a:lnTo>
                  <a:lnTo>
                    <a:pt x="5479199" y="464"/>
                  </a:lnTo>
                  <a:lnTo>
                    <a:pt x="5480321" y="0"/>
                  </a:lnTo>
                  <a:lnTo>
                    <a:pt x="5482952" y="0"/>
                  </a:lnTo>
                  <a:lnTo>
                    <a:pt x="5484074" y="464"/>
                  </a:lnTo>
                  <a:lnTo>
                    <a:pt x="5485934" y="2324"/>
                  </a:lnTo>
                  <a:lnTo>
                    <a:pt x="5486399" y="3447"/>
                  </a:lnTo>
                  <a:lnTo>
                    <a:pt x="5486399" y="6077"/>
                  </a:lnTo>
                  <a:lnTo>
                    <a:pt x="5485934" y="7200"/>
                  </a:lnTo>
                  <a:lnTo>
                    <a:pt x="5484074" y="9060"/>
                  </a:lnTo>
                  <a:lnTo>
                    <a:pt x="5482952" y="9524"/>
                  </a:lnTo>
                  <a:close/>
                </a:path>
                <a:path w="6677025" h="9525">
                  <a:moveTo>
                    <a:pt x="5530576" y="9524"/>
                  </a:moveTo>
                  <a:lnTo>
                    <a:pt x="5527946" y="9524"/>
                  </a:lnTo>
                  <a:lnTo>
                    <a:pt x="5526824" y="9060"/>
                  </a:lnTo>
                  <a:lnTo>
                    <a:pt x="5524964" y="7200"/>
                  </a:lnTo>
                  <a:lnTo>
                    <a:pt x="5524499" y="6077"/>
                  </a:lnTo>
                  <a:lnTo>
                    <a:pt x="5524499" y="3447"/>
                  </a:lnTo>
                  <a:lnTo>
                    <a:pt x="5524964" y="2324"/>
                  </a:lnTo>
                  <a:lnTo>
                    <a:pt x="5526824" y="464"/>
                  </a:lnTo>
                  <a:lnTo>
                    <a:pt x="5527946" y="0"/>
                  </a:lnTo>
                  <a:lnTo>
                    <a:pt x="5530576" y="0"/>
                  </a:lnTo>
                  <a:lnTo>
                    <a:pt x="5531699" y="464"/>
                  </a:lnTo>
                  <a:lnTo>
                    <a:pt x="5533559" y="2324"/>
                  </a:lnTo>
                  <a:lnTo>
                    <a:pt x="5534024" y="3447"/>
                  </a:lnTo>
                  <a:lnTo>
                    <a:pt x="5534024" y="6077"/>
                  </a:lnTo>
                  <a:lnTo>
                    <a:pt x="5533559" y="7200"/>
                  </a:lnTo>
                  <a:lnTo>
                    <a:pt x="5531699" y="9060"/>
                  </a:lnTo>
                  <a:lnTo>
                    <a:pt x="5530576" y="9524"/>
                  </a:lnTo>
                  <a:close/>
                </a:path>
                <a:path w="6677025" h="9525">
                  <a:moveTo>
                    <a:pt x="5578201" y="9524"/>
                  </a:moveTo>
                  <a:lnTo>
                    <a:pt x="5575571" y="9524"/>
                  </a:lnTo>
                  <a:lnTo>
                    <a:pt x="5574449" y="9060"/>
                  </a:lnTo>
                  <a:lnTo>
                    <a:pt x="5572589" y="7200"/>
                  </a:lnTo>
                  <a:lnTo>
                    <a:pt x="5572124" y="6077"/>
                  </a:lnTo>
                  <a:lnTo>
                    <a:pt x="5572124" y="3447"/>
                  </a:lnTo>
                  <a:lnTo>
                    <a:pt x="5572589" y="2324"/>
                  </a:lnTo>
                  <a:lnTo>
                    <a:pt x="5574449" y="464"/>
                  </a:lnTo>
                  <a:lnTo>
                    <a:pt x="5575571" y="0"/>
                  </a:lnTo>
                  <a:lnTo>
                    <a:pt x="5578201" y="0"/>
                  </a:lnTo>
                  <a:lnTo>
                    <a:pt x="5579324" y="464"/>
                  </a:lnTo>
                  <a:lnTo>
                    <a:pt x="5581184" y="2324"/>
                  </a:lnTo>
                  <a:lnTo>
                    <a:pt x="5581649" y="3447"/>
                  </a:lnTo>
                  <a:lnTo>
                    <a:pt x="5581649" y="6077"/>
                  </a:lnTo>
                  <a:lnTo>
                    <a:pt x="5581184" y="7200"/>
                  </a:lnTo>
                  <a:lnTo>
                    <a:pt x="5579324" y="9060"/>
                  </a:lnTo>
                  <a:lnTo>
                    <a:pt x="5578201" y="9524"/>
                  </a:lnTo>
                  <a:close/>
                </a:path>
                <a:path w="6677025" h="9525">
                  <a:moveTo>
                    <a:pt x="5625826" y="9524"/>
                  </a:moveTo>
                  <a:lnTo>
                    <a:pt x="5623196" y="9524"/>
                  </a:lnTo>
                  <a:lnTo>
                    <a:pt x="5622074" y="9060"/>
                  </a:lnTo>
                  <a:lnTo>
                    <a:pt x="5620214" y="7200"/>
                  </a:lnTo>
                  <a:lnTo>
                    <a:pt x="5619749" y="6077"/>
                  </a:lnTo>
                  <a:lnTo>
                    <a:pt x="5619749" y="3447"/>
                  </a:lnTo>
                  <a:lnTo>
                    <a:pt x="5620214" y="2324"/>
                  </a:lnTo>
                  <a:lnTo>
                    <a:pt x="5622074" y="464"/>
                  </a:lnTo>
                  <a:lnTo>
                    <a:pt x="5623196" y="0"/>
                  </a:lnTo>
                  <a:lnTo>
                    <a:pt x="5625826" y="0"/>
                  </a:lnTo>
                  <a:lnTo>
                    <a:pt x="5626949" y="464"/>
                  </a:lnTo>
                  <a:lnTo>
                    <a:pt x="5628809" y="2324"/>
                  </a:lnTo>
                  <a:lnTo>
                    <a:pt x="5629274" y="3447"/>
                  </a:lnTo>
                  <a:lnTo>
                    <a:pt x="5629274" y="6077"/>
                  </a:lnTo>
                  <a:lnTo>
                    <a:pt x="5628809" y="7200"/>
                  </a:lnTo>
                  <a:lnTo>
                    <a:pt x="5626949" y="9060"/>
                  </a:lnTo>
                  <a:lnTo>
                    <a:pt x="5625826" y="9524"/>
                  </a:lnTo>
                  <a:close/>
                </a:path>
                <a:path w="6677025" h="9525">
                  <a:moveTo>
                    <a:pt x="5673452" y="9524"/>
                  </a:moveTo>
                  <a:lnTo>
                    <a:pt x="5670821" y="9524"/>
                  </a:lnTo>
                  <a:lnTo>
                    <a:pt x="5669699" y="9060"/>
                  </a:lnTo>
                  <a:lnTo>
                    <a:pt x="5667839" y="7200"/>
                  </a:lnTo>
                  <a:lnTo>
                    <a:pt x="5667374" y="6077"/>
                  </a:lnTo>
                  <a:lnTo>
                    <a:pt x="5667374" y="3447"/>
                  </a:lnTo>
                  <a:lnTo>
                    <a:pt x="5667839" y="2324"/>
                  </a:lnTo>
                  <a:lnTo>
                    <a:pt x="5669699" y="464"/>
                  </a:lnTo>
                  <a:lnTo>
                    <a:pt x="5670821" y="0"/>
                  </a:lnTo>
                  <a:lnTo>
                    <a:pt x="5673452" y="0"/>
                  </a:lnTo>
                  <a:lnTo>
                    <a:pt x="5674574" y="464"/>
                  </a:lnTo>
                  <a:lnTo>
                    <a:pt x="5676434" y="2324"/>
                  </a:lnTo>
                  <a:lnTo>
                    <a:pt x="5676899" y="3447"/>
                  </a:lnTo>
                  <a:lnTo>
                    <a:pt x="5676899" y="6077"/>
                  </a:lnTo>
                  <a:lnTo>
                    <a:pt x="5676434" y="7200"/>
                  </a:lnTo>
                  <a:lnTo>
                    <a:pt x="5674574" y="9060"/>
                  </a:lnTo>
                  <a:lnTo>
                    <a:pt x="5673452" y="9524"/>
                  </a:lnTo>
                  <a:close/>
                </a:path>
                <a:path w="6677025" h="9525">
                  <a:moveTo>
                    <a:pt x="5721077" y="9524"/>
                  </a:moveTo>
                  <a:lnTo>
                    <a:pt x="5718446" y="9524"/>
                  </a:lnTo>
                  <a:lnTo>
                    <a:pt x="5717324" y="9060"/>
                  </a:lnTo>
                  <a:lnTo>
                    <a:pt x="5715464" y="7200"/>
                  </a:lnTo>
                  <a:lnTo>
                    <a:pt x="5714999" y="6077"/>
                  </a:lnTo>
                  <a:lnTo>
                    <a:pt x="5714999" y="3447"/>
                  </a:lnTo>
                  <a:lnTo>
                    <a:pt x="5715464" y="2324"/>
                  </a:lnTo>
                  <a:lnTo>
                    <a:pt x="5717324" y="464"/>
                  </a:lnTo>
                  <a:lnTo>
                    <a:pt x="5718446" y="0"/>
                  </a:lnTo>
                  <a:lnTo>
                    <a:pt x="5721077" y="0"/>
                  </a:lnTo>
                  <a:lnTo>
                    <a:pt x="5722199" y="464"/>
                  </a:lnTo>
                  <a:lnTo>
                    <a:pt x="5724059" y="2324"/>
                  </a:lnTo>
                  <a:lnTo>
                    <a:pt x="5724524" y="3447"/>
                  </a:lnTo>
                  <a:lnTo>
                    <a:pt x="5724524" y="6077"/>
                  </a:lnTo>
                  <a:lnTo>
                    <a:pt x="5724059" y="7200"/>
                  </a:lnTo>
                  <a:lnTo>
                    <a:pt x="5722199" y="9060"/>
                  </a:lnTo>
                  <a:lnTo>
                    <a:pt x="5721077" y="9524"/>
                  </a:lnTo>
                  <a:close/>
                </a:path>
                <a:path w="6677025" h="9525">
                  <a:moveTo>
                    <a:pt x="5768701" y="9524"/>
                  </a:moveTo>
                  <a:lnTo>
                    <a:pt x="5766071" y="9524"/>
                  </a:lnTo>
                  <a:lnTo>
                    <a:pt x="5764949" y="9060"/>
                  </a:lnTo>
                  <a:lnTo>
                    <a:pt x="5763089" y="7200"/>
                  </a:lnTo>
                  <a:lnTo>
                    <a:pt x="5762624" y="6077"/>
                  </a:lnTo>
                  <a:lnTo>
                    <a:pt x="5762624" y="3447"/>
                  </a:lnTo>
                  <a:lnTo>
                    <a:pt x="5763089" y="2324"/>
                  </a:lnTo>
                  <a:lnTo>
                    <a:pt x="5764949" y="464"/>
                  </a:lnTo>
                  <a:lnTo>
                    <a:pt x="5766071" y="0"/>
                  </a:lnTo>
                  <a:lnTo>
                    <a:pt x="5768701" y="0"/>
                  </a:lnTo>
                  <a:lnTo>
                    <a:pt x="5769824" y="464"/>
                  </a:lnTo>
                  <a:lnTo>
                    <a:pt x="5771684" y="2324"/>
                  </a:lnTo>
                  <a:lnTo>
                    <a:pt x="5772149" y="3447"/>
                  </a:lnTo>
                  <a:lnTo>
                    <a:pt x="5772149" y="6077"/>
                  </a:lnTo>
                  <a:lnTo>
                    <a:pt x="5771684" y="7200"/>
                  </a:lnTo>
                  <a:lnTo>
                    <a:pt x="5769824" y="9060"/>
                  </a:lnTo>
                  <a:lnTo>
                    <a:pt x="5768701" y="9524"/>
                  </a:lnTo>
                  <a:close/>
                </a:path>
                <a:path w="6677025" h="9525">
                  <a:moveTo>
                    <a:pt x="5816327" y="9524"/>
                  </a:moveTo>
                  <a:lnTo>
                    <a:pt x="5813696" y="9524"/>
                  </a:lnTo>
                  <a:lnTo>
                    <a:pt x="5812574" y="9060"/>
                  </a:lnTo>
                  <a:lnTo>
                    <a:pt x="5810714" y="7200"/>
                  </a:lnTo>
                  <a:lnTo>
                    <a:pt x="5810249" y="6077"/>
                  </a:lnTo>
                  <a:lnTo>
                    <a:pt x="5810249" y="3447"/>
                  </a:lnTo>
                  <a:lnTo>
                    <a:pt x="5810714" y="2324"/>
                  </a:lnTo>
                  <a:lnTo>
                    <a:pt x="5812574" y="464"/>
                  </a:lnTo>
                  <a:lnTo>
                    <a:pt x="5813696" y="0"/>
                  </a:lnTo>
                  <a:lnTo>
                    <a:pt x="5816327" y="0"/>
                  </a:lnTo>
                  <a:lnTo>
                    <a:pt x="5817449" y="464"/>
                  </a:lnTo>
                  <a:lnTo>
                    <a:pt x="5819309" y="2324"/>
                  </a:lnTo>
                  <a:lnTo>
                    <a:pt x="5819774" y="3447"/>
                  </a:lnTo>
                  <a:lnTo>
                    <a:pt x="5819774" y="6077"/>
                  </a:lnTo>
                  <a:lnTo>
                    <a:pt x="5819309" y="7200"/>
                  </a:lnTo>
                  <a:lnTo>
                    <a:pt x="5817449" y="9060"/>
                  </a:lnTo>
                  <a:lnTo>
                    <a:pt x="5816327" y="9524"/>
                  </a:lnTo>
                  <a:close/>
                </a:path>
                <a:path w="6677025" h="9525">
                  <a:moveTo>
                    <a:pt x="5863952" y="9524"/>
                  </a:moveTo>
                  <a:lnTo>
                    <a:pt x="5861321" y="9524"/>
                  </a:lnTo>
                  <a:lnTo>
                    <a:pt x="5860199" y="9060"/>
                  </a:lnTo>
                  <a:lnTo>
                    <a:pt x="5858339" y="7200"/>
                  </a:lnTo>
                  <a:lnTo>
                    <a:pt x="5857874" y="6077"/>
                  </a:lnTo>
                  <a:lnTo>
                    <a:pt x="5857874" y="3447"/>
                  </a:lnTo>
                  <a:lnTo>
                    <a:pt x="5858339" y="2324"/>
                  </a:lnTo>
                  <a:lnTo>
                    <a:pt x="5860199" y="464"/>
                  </a:lnTo>
                  <a:lnTo>
                    <a:pt x="5861321" y="0"/>
                  </a:lnTo>
                  <a:lnTo>
                    <a:pt x="5863952" y="0"/>
                  </a:lnTo>
                  <a:lnTo>
                    <a:pt x="5865074" y="464"/>
                  </a:lnTo>
                  <a:lnTo>
                    <a:pt x="5866934" y="2324"/>
                  </a:lnTo>
                  <a:lnTo>
                    <a:pt x="5867399" y="3447"/>
                  </a:lnTo>
                  <a:lnTo>
                    <a:pt x="5867399" y="6077"/>
                  </a:lnTo>
                  <a:lnTo>
                    <a:pt x="5866934" y="7200"/>
                  </a:lnTo>
                  <a:lnTo>
                    <a:pt x="5865074" y="9060"/>
                  </a:lnTo>
                  <a:lnTo>
                    <a:pt x="5863952" y="9524"/>
                  </a:lnTo>
                  <a:close/>
                </a:path>
                <a:path w="6677025" h="9525">
                  <a:moveTo>
                    <a:pt x="5911577" y="9524"/>
                  </a:moveTo>
                  <a:lnTo>
                    <a:pt x="5908946" y="9524"/>
                  </a:lnTo>
                  <a:lnTo>
                    <a:pt x="5907824" y="9060"/>
                  </a:lnTo>
                  <a:lnTo>
                    <a:pt x="5905964" y="7200"/>
                  </a:lnTo>
                  <a:lnTo>
                    <a:pt x="5905499" y="6077"/>
                  </a:lnTo>
                  <a:lnTo>
                    <a:pt x="5905499" y="3447"/>
                  </a:lnTo>
                  <a:lnTo>
                    <a:pt x="5905964" y="2324"/>
                  </a:lnTo>
                  <a:lnTo>
                    <a:pt x="5907824" y="464"/>
                  </a:lnTo>
                  <a:lnTo>
                    <a:pt x="5908946" y="0"/>
                  </a:lnTo>
                  <a:lnTo>
                    <a:pt x="5911577" y="0"/>
                  </a:lnTo>
                  <a:lnTo>
                    <a:pt x="5912699" y="464"/>
                  </a:lnTo>
                  <a:lnTo>
                    <a:pt x="5914559" y="2324"/>
                  </a:lnTo>
                  <a:lnTo>
                    <a:pt x="5915024" y="3447"/>
                  </a:lnTo>
                  <a:lnTo>
                    <a:pt x="5915024" y="6077"/>
                  </a:lnTo>
                  <a:lnTo>
                    <a:pt x="5914559" y="7200"/>
                  </a:lnTo>
                  <a:lnTo>
                    <a:pt x="5912699" y="9060"/>
                  </a:lnTo>
                  <a:lnTo>
                    <a:pt x="5911577" y="9524"/>
                  </a:lnTo>
                  <a:close/>
                </a:path>
                <a:path w="6677025" h="9525">
                  <a:moveTo>
                    <a:pt x="5959202" y="9524"/>
                  </a:moveTo>
                  <a:lnTo>
                    <a:pt x="5956571" y="9524"/>
                  </a:lnTo>
                  <a:lnTo>
                    <a:pt x="5955449" y="9060"/>
                  </a:lnTo>
                  <a:lnTo>
                    <a:pt x="5953589" y="7200"/>
                  </a:lnTo>
                  <a:lnTo>
                    <a:pt x="5953124" y="6077"/>
                  </a:lnTo>
                  <a:lnTo>
                    <a:pt x="5953124" y="3447"/>
                  </a:lnTo>
                  <a:lnTo>
                    <a:pt x="5953589" y="2324"/>
                  </a:lnTo>
                  <a:lnTo>
                    <a:pt x="5955449" y="464"/>
                  </a:lnTo>
                  <a:lnTo>
                    <a:pt x="5956571" y="0"/>
                  </a:lnTo>
                  <a:lnTo>
                    <a:pt x="5959202" y="0"/>
                  </a:lnTo>
                  <a:lnTo>
                    <a:pt x="5960324" y="464"/>
                  </a:lnTo>
                  <a:lnTo>
                    <a:pt x="5962184" y="2324"/>
                  </a:lnTo>
                  <a:lnTo>
                    <a:pt x="5962649" y="3447"/>
                  </a:lnTo>
                  <a:lnTo>
                    <a:pt x="5962649" y="6077"/>
                  </a:lnTo>
                  <a:lnTo>
                    <a:pt x="5962184" y="7200"/>
                  </a:lnTo>
                  <a:lnTo>
                    <a:pt x="5960324" y="9060"/>
                  </a:lnTo>
                  <a:lnTo>
                    <a:pt x="5959202" y="9524"/>
                  </a:lnTo>
                  <a:close/>
                </a:path>
                <a:path w="6677025" h="9525">
                  <a:moveTo>
                    <a:pt x="6006826" y="9524"/>
                  </a:moveTo>
                  <a:lnTo>
                    <a:pt x="6004197" y="9524"/>
                  </a:lnTo>
                  <a:lnTo>
                    <a:pt x="6003074" y="9060"/>
                  </a:lnTo>
                  <a:lnTo>
                    <a:pt x="6001214" y="7200"/>
                  </a:lnTo>
                  <a:lnTo>
                    <a:pt x="6000749" y="6077"/>
                  </a:lnTo>
                  <a:lnTo>
                    <a:pt x="6000749" y="3447"/>
                  </a:lnTo>
                  <a:lnTo>
                    <a:pt x="6001214" y="2324"/>
                  </a:lnTo>
                  <a:lnTo>
                    <a:pt x="6003074" y="464"/>
                  </a:lnTo>
                  <a:lnTo>
                    <a:pt x="6004197" y="0"/>
                  </a:lnTo>
                  <a:lnTo>
                    <a:pt x="6006826" y="0"/>
                  </a:lnTo>
                  <a:lnTo>
                    <a:pt x="6007949" y="464"/>
                  </a:lnTo>
                  <a:lnTo>
                    <a:pt x="6009809" y="2324"/>
                  </a:lnTo>
                  <a:lnTo>
                    <a:pt x="6010274" y="3447"/>
                  </a:lnTo>
                  <a:lnTo>
                    <a:pt x="6010274" y="6077"/>
                  </a:lnTo>
                  <a:lnTo>
                    <a:pt x="6009809" y="7200"/>
                  </a:lnTo>
                  <a:lnTo>
                    <a:pt x="6007949" y="9060"/>
                  </a:lnTo>
                  <a:lnTo>
                    <a:pt x="6006826" y="9524"/>
                  </a:lnTo>
                  <a:close/>
                </a:path>
                <a:path w="6677025" h="9525">
                  <a:moveTo>
                    <a:pt x="6054451" y="9524"/>
                  </a:moveTo>
                  <a:lnTo>
                    <a:pt x="6051821" y="9524"/>
                  </a:lnTo>
                  <a:lnTo>
                    <a:pt x="6050698" y="9060"/>
                  </a:lnTo>
                  <a:lnTo>
                    <a:pt x="6048839" y="7200"/>
                  </a:lnTo>
                  <a:lnTo>
                    <a:pt x="6048374" y="6077"/>
                  </a:lnTo>
                  <a:lnTo>
                    <a:pt x="6048374" y="3447"/>
                  </a:lnTo>
                  <a:lnTo>
                    <a:pt x="6048839" y="2324"/>
                  </a:lnTo>
                  <a:lnTo>
                    <a:pt x="6050698" y="464"/>
                  </a:lnTo>
                  <a:lnTo>
                    <a:pt x="6051821" y="0"/>
                  </a:lnTo>
                  <a:lnTo>
                    <a:pt x="6054451" y="0"/>
                  </a:lnTo>
                  <a:lnTo>
                    <a:pt x="6055574" y="464"/>
                  </a:lnTo>
                  <a:lnTo>
                    <a:pt x="6057434" y="2324"/>
                  </a:lnTo>
                  <a:lnTo>
                    <a:pt x="6057899" y="3447"/>
                  </a:lnTo>
                  <a:lnTo>
                    <a:pt x="6057899" y="6077"/>
                  </a:lnTo>
                  <a:lnTo>
                    <a:pt x="6057434" y="7200"/>
                  </a:lnTo>
                  <a:lnTo>
                    <a:pt x="6055574" y="9060"/>
                  </a:lnTo>
                  <a:lnTo>
                    <a:pt x="6054451" y="9524"/>
                  </a:lnTo>
                  <a:close/>
                </a:path>
                <a:path w="6677025" h="9525">
                  <a:moveTo>
                    <a:pt x="6102076" y="9524"/>
                  </a:moveTo>
                  <a:lnTo>
                    <a:pt x="6099446" y="9524"/>
                  </a:lnTo>
                  <a:lnTo>
                    <a:pt x="6098324" y="9060"/>
                  </a:lnTo>
                  <a:lnTo>
                    <a:pt x="6096464" y="7200"/>
                  </a:lnTo>
                  <a:lnTo>
                    <a:pt x="6095999" y="6077"/>
                  </a:lnTo>
                  <a:lnTo>
                    <a:pt x="6095999" y="3447"/>
                  </a:lnTo>
                  <a:lnTo>
                    <a:pt x="6096464" y="2324"/>
                  </a:lnTo>
                  <a:lnTo>
                    <a:pt x="6098324" y="464"/>
                  </a:lnTo>
                  <a:lnTo>
                    <a:pt x="6099446" y="0"/>
                  </a:lnTo>
                  <a:lnTo>
                    <a:pt x="6102076" y="0"/>
                  </a:lnTo>
                  <a:lnTo>
                    <a:pt x="6103199" y="464"/>
                  </a:lnTo>
                  <a:lnTo>
                    <a:pt x="6105059" y="2324"/>
                  </a:lnTo>
                  <a:lnTo>
                    <a:pt x="6105524" y="3447"/>
                  </a:lnTo>
                  <a:lnTo>
                    <a:pt x="6105524" y="6077"/>
                  </a:lnTo>
                  <a:lnTo>
                    <a:pt x="6105059" y="7200"/>
                  </a:lnTo>
                  <a:lnTo>
                    <a:pt x="6103199" y="9060"/>
                  </a:lnTo>
                  <a:lnTo>
                    <a:pt x="6102076" y="9524"/>
                  </a:lnTo>
                  <a:close/>
                </a:path>
                <a:path w="6677025" h="9525">
                  <a:moveTo>
                    <a:pt x="6149701" y="9524"/>
                  </a:moveTo>
                  <a:lnTo>
                    <a:pt x="6147071" y="9524"/>
                  </a:lnTo>
                  <a:lnTo>
                    <a:pt x="6145949" y="9060"/>
                  </a:lnTo>
                  <a:lnTo>
                    <a:pt x="6144089" y="7200"/>
                  </a:lnTo>
                  <a:lnTo>
                    <a:pt x="6143624" y="6077"/>
                  </a:lnTo>
                  <a:lnTo>
                    <a:pt x="6143624" y="3447"/>
                  </a:lnTo>
                  <a:lnTo>
                    <a:pt x="6144089" y="2324"/>
                  </a:lnTo>
                  <a:lnTo>
                    <a:pt x="6145949" y="464"/>
                  </a:lnTo>
                  <a:lnTo>
                    <a:pt x="6147071" y="0"/>
                  </a:lnTo>
                  <a:lnTo>
                    <a:pt x="6149701" y="0"/>
                  </a:lnTo>
                  <a:lnTo>
                    <a:pt x="6150824" y="464"/>
                  </a:lnTo>
                  <a:lnTo>
                    <a:pt x="6152684" y="2324"/>
                  </a:lnTo>
                  <a:lnTo>
                    <a:pt x="6153149" y="3447"/>
                  </a:lnTo>
                  <a:lnTo>
                    <a:pt x="6153149" y="6077"/>
                  </a:lnTo>
                  <a:lnTo>
                    <a:pt x="6152684" y="7200"/>
                  </a:lnTo>
                  <a:lnTo>
                    <a:pt x="6150824" y="9060"/>
                  </a:lnTo>
                  <a:lnTo>
                    <a:pt x="6149701" y="9524"/>
                  </a:lnTo>
                  <a:close/>
                </a:path>
                <a:path w="6677025" h="9525">
                  <a:moveTo>
                    <a:pt x="6197326" y="9524"/>
                  </a:moveTo>
                  <a:lnTo>
                    <a:pt x="6194696" y="9524"/>
                  </a:lnTo>
                  <a:lnTo>
                    <a:pt x="6193574" y="9060"/>
                  </a:lnTo>
                  <a:lnTo>
                    <a:pt x="6191714" y="7200"/>
                  </a:lnTo>
                  <a:lnTo>
                    <a:pt x="6191249" y="6077"/>
                  </a:lnTo>
                  <a:lnTo>
                    <a:pt x="6191249" y="3447"/>
                  </a:lnTo>
                  <a:lnTo>
                    <a:pt x="6191714" y="2324"/>
                  </a:lnTo>
                  <a:lnTo>
                    <a:pt x="6193574" y="464"/>
                  </a:lnTo>
                  <a:lnTo>
                    <a:pt x="6194696" y="0"/>
                  </a:lnTo>
                  <a:lnTo>
                    <a:pt x="6197326" y="0"/>
                  </a:lnTo>
                  <a:lnTo>
                    <a:pt x="6198449" y="464"/>
                  </a:lnTo>
                  <a:lnTo>
                    <a:pt x="6200309" y="2324"/>
                  </a:lnTo>
                  <a:lnTo>
                    <a:pt x="6200774" y="3447"/>
                  </a:lnTo>
                  <a:lnTo>
                    <a:pt x="6200774" y="6077"/>
                  </a:lnTo>
                  <a:lnTo>
                    <a:pt x="6200309" y="7200"/>
                  </a:lnTo>
                  <a:lnTo>
                    <a:pt x="6198449" y="9060"/>
                  </a:lnTo>
                  <a:lnTo>
                    <a:pt x="6197326" y="9524"/>
                  </a:lnTo>
                  <a:close/>
                </a:path>
                <a:path w="6677025" h="9525">
                  <a:moveTo>
                    <a:pt x="6244952" y="9524"/>
                  </a:moveTo>
                  <a:lnTo>
                    <a:pt x="6242321" y="9524"/>
                  </a:lnTo>
                  <a:lnTo>
                    <a:pt x="6241199" y="9060"/>
                  </a:lnTo>
                  <a:lnTo>
                    <a:pt x="6239339" y="7200"/>
                  </a:lnTo>
                  <a:lnTo>
                    <a:pt x="6238874" y="6077"/>
                  </a:lnTo>
                  <a:lnTo>
                    <a:pt x="6238874" y="3447"/>
                  </a:lnTo>
                  <a:lnTo>
                    <a:pt x="6239339" y="2324"/>
                  </a:lnTo>
                  <a:lnTo>
                    <a:pt x="6241199" y="464"/>
                  </a:lnTo>
                  <a:lnTo>
                    <a:pt x="6242321" y="0"/>
                  </a:lnTo>
                  <a:lnTo>
                    <a:pt x="6244952" y="0"/>
                  </a:lnTo>
                  <a:lnTo>
                    <a:pt x="6246074" y="464"/>
                  </a:lnTo>
                  <a:lnTo>
                    <a:pt x="6247934" y="2324"/>
                  </a:lnTo>
                  <a:lnTo>
                    <a:pt x="6248399" y="3447"/>
                  </a:lnTo>
                  <a:lnTo>
                    <a:pt x="6248399" y="6077"/>
                  </a:lnTo>
                  <a:lnTo>
                    <a:pt x="6247934" y="7200"/>
                  </a:lnTo>
                  <a:lnTo>
                    <a:pt x="6246074" y="9060"/>
                  </a:lnTo>
                  <a:lnTo>
                    <a:pt x="6244952" y="9524"/>
                  </a:lnTo>
                  <a:close/>
                </a:path>
                <a:path w="6677025" h="9525">
                  <a:moveTo>
                    <a:pt x="6292576" y="9524"/>
                  </a:moveTo>
                  <a:lnTo>
                    <a:pt x="6289946" y="9524"/>
                  </a:lnTo>
                  <a:lnTo>
                    <a:pt x="6288824" y="9060"/>
                  </a:lnTo>
                  <a:lnTo>
                    <a:pt x="6286964" y="7200"/>
                  </a:lnTo>
                  <a:lnTo>
                    <a:pt x="6286499" y="6077"/>
                  </a:lnTo>
                  <a:lnTo>
                    <a:pt x="6286499" y="3447"/>
                  </a:lnTo>
                  <a:lnTo>
                    <a:pt x="6286964" y="2324"/>
                  </a:lnTo>
                  <a:lnTo>
                    <a:pt x="6288824" y="464"/>
                  </a:lnTo>
                  <a:lnTo>
                    <a:pt x="6289946" y="0"/>
                  </a:lnTo>
                  <a:lnTo>
                    <a:pt x="6292576" y="0"/>
                  </a:lnTo>
                  <a:lnTo>
                    <a:pt x="6293699" y="464"/>
                  </a:lnTo>
                  <a:lnTo>
                    <a:pt x="6295559" y="2324"/>
                  </a:lnTo>
                  <a:lnTo>
                    <a:pt x="6296024" y="3447"/>
                  </a:lnTo>
                  <a:lnTo>
                    <a:pt x="6296024" y="6077"/>
                  </a:lnTo>
                  <a:lnTo>
                    <a:pt x="6295559" y="7200"/>
                  </a:lnTo>
                  <a:lnTo>
                    <a:pt x="6293699" y="9060"/>
                  </a:lnTo>
                  <a:lnTo>
                    <a:pt x="6292576" y="9524"/>
                  </a:lnTo>
                  <a:close/>
                </a:path>
                <a:path w="6677025" h="9525">
                  <a:moveTo>
                    <a:pt x="6340202" y="9524"/>
                  </a:moveTo>
                  <a:lnTo>
                    <a:pt x="6337571" y="9524"/>
                  </a:lnTo>
                  <a:lnTo>
                    <a:pt x="6336449" y="9060"/>
                  </a:lnTo>
                  <a:lnTo>
                    <a:pt x="6334589" y="7200"/>
                  </a:lnTo>
                  <a:lnTo>
                    <a:pt x="6334124" y="6077"/>
                  </a:lnTo>
                  <a:lnTo>
                    <a:pt x="6334124" y="3447"/>
                  </a:lnTo>
                  <a:lnTo>
                    <a:pt x="6334589" y="2324"/>
                  </a:lnTo>
                  <a:lnTo>
                    <a:pt x="6336449" y="464"/>
                  </a:lnTo>
                  <a:lnTo>
                    <a:pt x="6337571" y="0"/>
                  </a:lnTo>
                  <a:lnTo>
                    <a:pt x="6340202" y="0"/>
                  </a:lnTo>
                  <a:lnTo>
                    <a:pt x="6341324" y="464"/>
                  </a:lnTo>
                  <a:lnTo>
                    <a:pt x="6343184" y="2324"/>
                  </a:lnTo>
                  <a:lnTo>
                    <a:pt x="6343649" y="3447"/>
                  </a:lnTo>
                  <a:lnTo>
                    <a:pt x="6343649" y="6077"/>
                  </a:lnTo>
                  <a:lnTo>
                    <a:pt x="6343184" y="7200"/>
                  </a:lnTo>
                  <a:lnTo>
                    <a:pt x="6341324" y="9060"/>
                  </a:lnTo>
                  <a:lnTo>
                    <a:pt x="6340202" y="9524"/>
                  </a:lnTo>
                  <a:close/>
                </a:path>
                <a:path w="6677025" h="9525">
                  <a:moveTo>
                    <a:pt x="6387827" y="9524"/>
                  </a:moveTo>
                  <a:lnTo>
                    <a:pt x="6385196" y="9524"/>
                  </a:lnTo>
                  <a:lnTo>
                    <a:pt x="6384074" y="9060"/>
                  </a:lnTo>
                  <a:lnTo>
                    <a:pt x="6382214" y="7200"/>
                  </a:lnTo>
                  <a:lnTo>
                    <a:pt x="6381749" y="6077"/>
                  </a:lnTo>
                  <a:lnTo>
                    <a:pt x="6381749" y="3447"/>
                  </a:lnTo>
                  <a:lnTo>
                    <a:pt x="6382214" y="2324"/>
                  </a:lnTo>
                  <a:lnTo>
                    <a:pt x="6384074" y="464"/>
                  </a:lnTo>
                  <a:lnTo>
                    <a:pt x="6385196" y="0"/>
                  </a:lnTo>
                  <a:lnTo>
                    <a:pt x="6387827" y="0"/>
                  </a:lnTo>
                  <a:lnTo>
                    <a:pt x="6388949" y="464"/>
                  </a:lnTo>
                  <a:lnTo>
                    <a:pt x="6390809" y="2324"/>
                  </a:lnTo>
                  <a:lnTo>
                    <a:pt x="6391274" y="3447"/>
                  </a:lnTo>
                  <a:lnTo>
                    <a:pt x="6391274" y="6077"/>
                  </a:lnTo>
                  <a:lnTo>
                    <a:pt x="6390809" y="7200"/>
                  </a:lnTo>
                  <a:lnTo>
                    <a:pt x="6388949" y="9060"/>
                  </a:lnTo>
                  <a:lnTo>
                    <a:pt x="6387827" y="9524"/>
                  </a:lnTo>
                  <a:close/>
                </a:path>
                <a:path w="6677025" h="9525">
                  <a:moveTo>
                    <a:pt x="6435452" y="9524"/>
                  </a:moveTo>
                  <a:lnTo>
                    <a:pt x="6432821" y="9524"/>
                  </a:lnTo>
                  <a:lnTo>
                    <a:pt x="6431699" y="9060"/>
                  </a:lnTo>
                  <a:lnTo>
                    <a:pt x="6429839" y="7200"/>
                  </a:lnTo>
                  <a:lnTo>
                    <a:pt x="6429374" y="6077"/>
                  </a:lnTo>
                  <a:lnTo>
                    <a:pt x="6429374" y="3447"/>
                  </a:lnTo>
                  <a:lnTo>
                    <a:pt x="6429839" y="2324"/>
                  </a:lnTo>
                  <a:lnTo>
                    <a:pt x="6431699" y="464"/>
                  </a:lnTo>
                  <a:lnTo>
                    <a:pt x="6432821" y="0"/>
                  </a:lnTo>
                  <a:lnTo>
                    <a:pt x="6435452" y="0"/>
                  </a:lnTo>
                  <a:lnTo>
                    <a:pt x="6436574" y="464"/>
                  </a:lnTo>
                  <a:lnTo>
                    <a:pt x="6438434" y="2324"/>
                  </a:lnTo>
                  <a:lnTo>
                    <a:pt x="6438899" y="3447"/>
                  </a:lnTo>
                  <a:lnTo>
                    <a:pt x="6438899" y="6077"/>
                  </a:lnTo>
                  <a:lnTo>
                    <a:pt x="6438434" y="7200"/>
                  </a:lnTo>
                  <a:lnTo>
                    <a:pt x="6436574" y="9060"/>
                  </a:lnTo>
                  <a:lnTo>
                    <a:pt x="6435452" y="9524"/>
                  </a:lnTo>
                  <a:close/>
                </a:path>
                <a:path w="6677025" h="9525">
                  <a:moveTo>
                    <a:pt x="6483076" y="9524"/>
                  </a:moveTo>
                  <a:lnTo>
                    <a:pt x="6480446" y="9524"/>
                  </a:lnTo>
                  <a:lnTo>
                    <a:pt x="6479324" y="9060"/>
                  </a:lnTo>
                  <a:lnTo>
                    <a:pt x="6477464" y="7200"/>
                  </a:lnTo>
                  <a:lnTo>
                    <a:pt x="6476999" y="6077"/>
                  </a:lnTo>
                  <a:lnTo>
                    <a:pt x="6476999" y="3447"/>
                  </a:lnTo>
                  <a:lnTo>
                    <a:pt x="6477464" y="2324"/>
                  </a:lnTo>
                  <a:lnTo>
                    <a:pt x="6479324" y="464"/>
                  </a:lnTo>
                  <a:lnTo>
                    <a:pt x="6480446" y="0"/>
                  </a:lnTo>
                  <a:lnTo>
                    <a:pt x="6483076" y="0"/>
                  </a:lnTo>
                  <a:lnTo>
                    <a:pt x="6484199" y="464"/>
                  </a:lnTo>
                  <a:lnTo>
                    <a:pt x="6486059" y="2324"/>
                  </a:lnTo>
                  <a:lnTo>
                    <a:pt x="6486524" y="3447"/>
                  </a:lnTo>
                  <a:lnTo>
                    <a:pt x="6486524" y="6077"/>
                  </a:lnTo>
                  <a:lnTo>
                    <a:pt x="6486059" y="7200"/>
                  </a:lnTo>
                  <a:lnTo>
                    <a:pt x="6484199" y="9060"/>
                  </a:lnTo>
                  <a:lnTo>
                    <a:pt x="6483076" y="9524"/>
                  </a:lnTo>
                  <a:close/>
                </a:path>
                <a:path w="6677025" h="9525">
                  <a:moveTo>
                    <a:pt x="6530701" y="9524"/>
                  </a:moveTo>
                  <a:lnTo>
                    <a:pt x="6528072" y="9524"/>
                  </a:lnTo>
                  <a:lnTo>
                    <a:pt x="6526949" y="9060"/>
                  </a:lnTo>
                  <a:lnTo>
                    <a:pt x="6525089" y="7200"/>
                  </a:lnTo>
                  <a:lnTo>
                    <a:pt x="6524624" y="6077"/>
                  </a:lnTo>
                  <a:lnTo>
                    <a:pt x="6524624" y="3447"/>
                  </a:lnTo>
                  <a:lnTo>
                    <a:pt x="6525089" y="2324"/>
                  </a:lnTo>
                  <a:lnTo>
                    <a:pt x="6526949" y="464"/>
                  </a:lnTo>
                  <a:lnTo>
                    <a:pt x="6528072" y="0"/>
                  </a:lnTo>
                  <a:lnTo>
                    <a:pt x="6530701" y="0"/>
                  </a:lnTo>
                  <a:lnTo>
                    <a:pt x="6531824" y="464"/>
                  </a:lnTo>
                  <a:lnTo>
                    <a:pt x="6533684" y="2324"/>
                  </a:lnTo>
                  <a:lnTo>
                    <a:pt x="6534149" y="3447"/>
                  </a:lnTo>
                  <a:lnTo>
                    <a:pt x="6534149" y="6077"/>
                  </a:lnTo>
                  <a:lnTo>
                    <a:pt x="6533684" y="7200"/>
                  </a:lnTo>
                  <a:lnTo>
                    <a:pt x="6531824" y="9060"/>
                  </a:lnTo>
                  <a:lnTo>
                    <a:pt x="6530701" y="9524"/>
                  </a:lnTo>
                  <a:close/>
                </a:path>
                <a:path w="6677025" h="9525">
                  <a:moveTo>
                    <a:pt x="6578326" y="9524"/>
                  </a:moveTo>
                  <a:lnTo>
                    <a:pt x="6575696" y="9524"/>
                  </a:lnTo>
                  <a:lnTo>
                    <a:pt x="6574573" y="9060"/>
                  </a:lnTo>
                  <a:lnTo>
                    <a:pt x="6572714" y="7200"/>
                  </a:lnTo>
                  <a:lnTo>
                    <a:pt x="6572249" y="6077"/>
                  </a:lnTo>
                  <a:lnTo>
                    <a:pt x="6572249" y="3447"/>
                  </a:lnTo>
                  <a:lnTo>
                    <a:pt x="6572714" y="2324"/>
                  </a:lnTo>
                  <a:lnTo>
                    <a:pt x="6574573" y="464"/>
                  </a:lnTo>
                  <a:lnTo>
                    <a:pt x="6575696" y="0"/>
                  </a:lnTo>
                  <a:lnTo>
                    <a:pt x="6578326" y="0"/>
                  </a:lnTo>
                  <a:lnTo>
                    <a:pt x="6579449" y="464"/>
                  </a:lnTo>
                  <a:lnTo>
                    <a:pt x="6581309" y="2324"/>
                  </a:lnTo>
                  <a:lnTo>
                    <a:pt x="6581774" y="3447"/>
                  </a:lnTo>
                  <a:lnTo>
                    <a:pt x="6581774" y="6077"/>
                  </a:lnTo>
                  <a:lnTo>
                    <a:pt x="6581309" y="7200"/>
                  </a:lnTo>
                  <a:lnTo>
                    <a:pt x="6579449" y="9060"/>
                  </a:lnTo>
                  <a:lnTo>
                    <a:pt x="6578326" y="9524"/>
                  </a:lnTo>
                  <a:close/>
                </a:path>
                <a:path w="6677025" h="9525">
                  <a:moveTo>
                    <a:pt x="6625951" y="9524"/>
                  </a:moveTo>
                  <a:lnTo>
                    <a:pt x="6623321" y="9524"/>
                  </a:lnTo>
                  <a:lnTo>
                    <a:pt x="6622199" y="9060"/>
                  </a:lnTo>
                  <a:lnTo>
                    <a:pt x="6620339" y="7200"/>
                  </a:lnTo>
                  <a:lnTo>
                    <a:pt x="6619874" y="6077"/>
                  </a:lnTo>
                  <a:lnTo>
                    <a:pt x="6619874" y="3447"/>
                  </a:lnTo>
                  <a:lnTo>
                    <a:pt x="6620339" y="2324"/>
                  </a:lnTo>
                  <a:lnTo>
                    <a:pt x="6622199" y="464"/>
                  </a:lnTo>
                  <a:lnTo>
                    <a:pt x="6623321" y="0"/>
                  </a:lnTo>
                  <a:lnTo>
                    <a:pt x="6625951" y="0"/>
                  </a:lnTo>
                  <a:lnTo>
                    <a:pt x="6627074" y="464"/>
                  </a:lnTo>
                  <a:lnTo>
                    <a:pt x="6628934" y="2324"/>
                  </a:lnTo>
                  <a:lnTo>
                    <a:pt x="6629399" y="3447"/>
                  </a:lnTo>
                  <a:lnTo>
                    <a:pt x="6629399" y="6077"/>
                  </a:lnTo>
                  <a:lnTo>
                    <a:pt x="6628934" y="7200"/>
                  </a:lnTo>
                  <a:lnTo>
                    <a:pt x="6627074" y="9060"/>
                  </a:lnTo>
                  <a:lnTo>
                    <a:pt x="6625951" y="9524"/>
                  </a:lnTo>
                  <a:close/>
                </a:path>
                <a:path w="6677025" h="9525">
                  <a:moveTo>
                    <a:pt x="6673576" y="9524"/>
                  </a:moveTo>
                  <a:lnTo>
                    <a:pt x="6670946" y="9524"/>
                  </a:lnTo>
                  <a:lnTo>
                    <a:pt x="6669824" y="9060"/>
                  </a:lnTo>
                  <a:lnTo>
                    <a:pt x="6667964" y="7200"/>
                  </a:lnTo>
                  <a:lnTo>
                    <a:pt x="6667499" y="6077"/>
                  </a:lnTo>
                  <a:lnTo>
                    <a:pt x="6667499" y="3447"/>
                  </a:lnTo>
                  <a:lnTo>
                    <a:pt x="6667964" y="2324"/>
                  </a:lnTo>
                  <a:lnTo>
                    <a:pt x="6669824" y="464"/>
                  </a:lnTo>
                  <a:lnTo>
                    <a:pt x="6670946" y="0"/>
                  </a:lnTo>
                  <a:lnTo>
                    <a:pt x="6673576" y="0"/>
                  </a:lnTo>
                  <a:lnTo>
                    <a:pt x="6674699" y="464"/>
                  </a:lnTo>
                  <a:lnTo>
                    <a:pt x="6676559" y="2324"/>
                  </a:lnTo>
                  <a:lnTo>
                    <a:pt x="6677024" y="3447"/>
                  </a:lnTo>
                  <a:lnTo>
                    <a:pt x="6677024" y="6077"/>
                  </a:lnTo>
                  <a:lnTo>
                    <a:pt x="6676559" y="7200"/>
                  </a:lnTo>
                  <a:lnTo>
                    <a:pt x="6674699" y="9060"/>
                  </a:lnTo>
                  <a:lnTo>
                    <a:pt x="6673576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4945359" y="648186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110150" y="4924425"/>
            <a:ext cx="6696075" cy="1242060"/>
          </a:xfrm>
          <a:custGeom>
            <a:avLst/>
            <a:gdLst/>
            <a:ahLst/>
            <a:cxnLst/>
            <a:rect l="l" t="t" r="r" b="b"/>
            <a:pathLst>
              <a:path w="6696075" h="1242060">
                <a:moveTo>
                  <a:pt x="9525" y="1235748"/>
                </a:moveTo>
                <a:lnTo>
                  <a:pt x="9067" y="1234630"/>
                </a:lnTo>
                <a:lnTo>
                  <a:pt x="7200" y="1232763"/>
                </a:lnTo>
                <a:lnTo>
                  <a:pt x="6083" y="1232306"/>
                </a:lnTo>
                <a:lnTo>
                  <a:pt x="3454" y="1232306"/>
                </a:lnTo>
                <a:lnTo>
                  <a:pt x="2336" y="1232763"/>
                </a:lnTo>
                <a:lnTo>
                  <a:pt x="469" y="1234630"/>
                </a:lnTo>
                <a:lnTo>
                  <a:pt x="0" y="1235748"/>
                </a:lnTo>
                <a:lnTo>
                  <a:pt x="0" y="1238377"/>
                </a:lnTo>
                <a:lnTo>
                  <a:pt x="469" y="1239507"/>
                </a:lnTo>
                <a:lnTo>
                  <a:pt x="2336" y="1241361"/>
                </a:lnTo>
                <a:lnTo>
                  <a:pt x="3454" y="1241831"/>
                </a:lnTo>
                <a:lnTo>
                  <a:pt x="6083" y="1241831"/>
                </a:lnTo>
                <a:lnTo>
                  <a:pt x="7200" y="1241361"/>
                </a:lnTo>
                <a:lnTo>
                  <a:pt x="9067" y="1239507"/>
                </a:lnTo>
                <a:lnTo>
                  <a:pt x="9525" y="1238377"/>
                </a:lnTo>
                <a:lnTo>
                  <a:pt x="9525" y="1235748"/>
                </a:lnTo>
                <a:close/>
              </a:path>
              <a:path w="6696075" h="1242060">
                <a:moveTo>
                  <a:pt x="9525" y="824979"/>
                </a:moveTo>
                <a:lnTo>
                  <a:pt x="9067" y="823861"/>
                </a:lnTo>
                <a:lnTo>
                  <a:pt x="7200" y="822007"/>
                </a:lnTo>
                <a:lnTo>
                  <a:pt x="6083" y="821537"/>
                </a:lnTo>
                <a:lnTo>
                  <a:pt x="3454" y="821537"/>
                </a:lnTo>
                <a:lnTo>
                  <a:pt x="2336" y="822007"/>
                </a:lnTo>
                <a:lnTo>
                  <a:pt x="469" y="823861"/>
                </a:lnTo>
                <a:lnTo>
                  <a:pt x="0" y="824979"/>
                </a:lnTo>
                <a:lnTo>
                  <a:pt x="0" y="827620"/>
                </a:lnTo>
                <a:lnTo>
                  <a:pt x="469" y="828738"/>
                </a:lnTo>
                <a:lnTo>
                  <a:pt x="2336" y="830592"/>
                </a:lnTo>
                <a:lnTo>
                  <a:pt x="3454" y="831062"/>
                </a:lnTo>
                <a:lnTo>
                  <a:pt x="6083" y="831062"/>
                </a:lnTo>
                <a:lnTo>
                  <a:pt x="7200" y="830592"/>
                </a:lnTo>
                <a:lnTo>
                  <a:pt x="9067" y="828738"/>
                </a:lnTo>
                <a:lnTo>
                  <a:pt x="9525" y="827620"/>
                </a:lnTo>
                <a:lnTo>
                  <a:pt x="9525" y="824979"/>
                </a:lnTo>
                <a:close/>
              </a:path>
              <a:path w="6696075" h="1242060">
                <a:moveTo>
                  <a:pt x="9525" y="414223"/>
                </a:moveTo>
                <a:lnTo>
                  <a:pt x="9067" y="413092"/>
                </a:lnTo>
                <a:lnTo>
                  <a:pt x="7200" y="411238"/>
                </a:lnTo>
                <a:lnTo>
                  <a:pt x="6083" y="410768"/>
                </a:lnTo>
                <a:lnTo>
                  <a:pt x="3454" y="410768"/>
                </a:lnTo>
                <a:lnTo>
                  <a:pt x="2336" y="411238"/>
                </a:lnTo>
                <a:lnTo>
                  <a:pt x="469" y="413092"/>
                </a:lnTo>
                <a:lnTo>
                  <a:pt x="0" y="414223"/>
                </a:lnTo>
                <a:lnTo>
                  <a:pt x="0" y="416852"/>
                </a:lnTo>
                <a:lnTo>
                  <a:pt x="469" y="417969"/>
                </a:lnTo>
                <a:lnTo>
                  <a:pt x="2336" y="419836"/>
                </a:lnTo>
                <a:lnTo>
                  <a:pt x="3454" y="420293"/>
                </a:lnTo>
                <a:lnTo>
                  <a:pt x="6083" y="420293"/>
                </a:lnTo>
                <a:lnTo>
                  <a:pt x="7200" y="419836"/>
                </a:lnTo>
                <a:lnTo>
                  <a:pt x="9067" y="417969"/>
                </a:lnTo>
                <a:lnTo>
                  <a:pt x="9525" y="416852"/>
                </a:lnTo>
                <a:lnTo>
                  <a:pt x="9525" y="414223"/>
                </a:lnTo>
                <a:close/>
              </a:path>
              <a:path w="6696075" h="124206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6696075" h="1242060">
                <a:moveTo>
                  <a:pt x="57150" y="1235748"/>
                </a:moveTo>
                <a:lnTo>
                  <a:pt x="56692" y="1234630"/>
                </a:lnTo>
                <a:lnTo>
                  <a:pt x="54825" y="1232763"/>
                </a:lnTo>
                <a:lnTo>
                  <a:pt x="53708" y="1232306"/>
                </a:lnTo>
                <a:lnTo>
                  <a:pt x="51079" y="1232306"/>
                </a:lnTo>
                <a:lnTo>
                  <a:pt x="49961" y="1232763"/>
                </a:lnTo>
                <a:lnTo>
                  <a:pt x="48094" y="1234630"/>
                </a:lnTo>
                <a:lnTo>
                  <a:pt x="47625" y="1235748"/>
                </a:lnTo>
                <a:lnTo>
                  <a:pt x="47625" y="1238377"/>
                </a:lnTo>
                <a:lnTo>
                  <a:pt x="48094" y="1239507"/>
                </a:lnTo>
                <a:lnTo>
                  <a:pt x="49961" y="1241361"/>
                </a:lnTo>
                <a:lnTo>
                  <a:pt x="51079" y="1241831"/>
                </a:lnTo>
                <a:lnTo>
                  <a:pt x="53708" y="1241831"/>
                </a:lnTo>
                <a:lnTo>
                  <a:pt x="54825" y="1241361"/>
                </a:lnTo>
                <a:lnTo>
                  <a:pt x="56692" y="1239507"/>
                </a:lnTo>
                <a:lnTo>
                  <a:pt x="57150" y="1238377"/>
                </a:lnTo>
                <a:lnTo>
                  <a:pt x="57150" y="1235748"/>
                </a:lnTo>
                <a:close/>
              </a:path>
              <a:path w="6696075" h="1242060">
                <a:moveTo>
                  <a:pt x="57150" y="824979"/>
                </a:moveTo>
                <a:lnTo>
                  <a:pt x="56692" y="823861"/>
                </a:lnTo>
                <a:lnTo>
                  <a:pt x="54825" y="822007"/>
                </a:lnTo>
                <a:lnTo>
                  <a:pt x="53708" y="821537"/>
                </a:lnTo>
                <a:lnTo>
                  <a:pt x="51079" y="821537"/>
                </a:lnTo>
                <a:lnTo>
                  <a:pt x="49961" y="822007"/>
                </a:lnTo>
                <a:lnTo>
                  <a:pt x="48094" y="823861"/>
                </a:lnTo>
                <a:lnTo>
                  <a:pt x="47625" y="824979"/>
                </a:lnTo>
                <a:lnTo>
                  <a:pt x="47625" y="827620"/>
                </a:lnTo>
                <a:lnTo>
                  <a:pt x="48094" y="828738"/>
                </a:lnTo>
                <a:lnTo>
                  <a:pt x="49961" y="830592"/>
                </a:lnTo>
                <a:lnTo>
                  <a:pt x="51079" y="831062"/>
                </a:lnTo>
                <a:lnTo>
                  <a:pt x="53708" y="831062"/>
                </a:lnTo>
                <a:lnTo>
                  <a:pt x="54825" y="830592"/>
                </a:lnTo>
                <a:lnTo>
                  <a:pt x="56692" y="828738"/>
                </a:lnTo>
                <a:lnTo>
                  <a:pt x="57150" y="827620"/>
                </a:lnTo>
                <a:lnTo>
                  <a:pt x="57150" y="824979"/>
                </a:lnTo>
                <a:close/>
              </a:path>
              <a:path w="6696075" h="1242060">
                <a:moveTo>
                  <a:pt x="57150" y="414223"/>
                </a:moveTo>
                <a:lnTo>
                  <a:pt x="56692" y="413092"/>
                </a:lnTo>
                <a:lnTo>
                  <a:pt x="54825" y="411238"/>
                </a:lnTo>
                <a:lnTo>
                  <a:pt x="53708" y="410768"/>
                </a:lnTo>
                <a:lnTo>
                  <a:pt x="51079" y="410768"/>
                </a:lnTo>
                <a:lnTo>
                  <a:pt x="49961" y="411238"/>
                </a:lnTo>
                <a:lnTo>
                  <a:pt x="48094" y="413092"/>
                </a:lnTo>
                <a:lnTo>
                  <a:pt x="47625" y="414223"/>
                </a:lnTo>
                <a:lnTo>
                  <a:pt x="47625" y="416852"/>
                </a:lnTo>
                <a:lnTo>
                  <a:pt x="48094" y="417969"/>
                </a:lnTo>
                <a:lnTo>
                  <a:pt x="49961" y="419836"/>
                </a:lnTo>
                <a:lnTo>
                  <a:pt x="51079" y="420293"/>
                </a:lnTo>
                <a:lnTo>
                  <a:pt x="53708" y="420293"/>
                </a:lnTo>
                <a:lnTo>
                  <a:pt x="54825" y="419836"/>
                </a:lnTo>
                <a:lnTo>
                  <a:pt x="56692" y="417969"/>
                </a:lnTo>
                <a:lnTo>
                  <a:pt x="57150" y="416852"/>
                </a:lnTo>
                <a:lnTo>
                  <a:pt x="57150" y="414223"/>
                </a:lnTo>
                <a:close/>
              </a:path>
              <a:path w="6696075" h="124206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6696075" h="1242060">
                <a:moveTo>
                  <a:pt x="104775" y="1235748"/>
                </a:moveTo>
                <a:lnTo>
                  <a:pt x="104317" y="1234630"/>
                </a:lnTo>
                <a:lnTo>
                  <a:pt x="102450" y="1232763"/>
                </a:lnTo>
                <a:lnTo>
                  <a:pt x="101333" y="1232306"/>
                </a:lnTo>
                <a:lnTo>
                  <a:pt x="98704" y="1232306"/>
                </a:lnTo>
                <a:lnTo>
                  <a:pt x="97586" y="1232763"/>
                </a:lnTo>
                <a:lnTo>
                  <a:pt x="95719" y="1234630"/>
                </a:lnTo>
                <a:lnTo>
                  <a:pt x="95250" y="1235748"/>
                </a:lnTo>
                <a:lnTo>
                  <a:pt x="95250" y="1238377"/>
                </a:lnTo>
                <a:lnTo>
                  <a:pt x="95719" y="1239507"/>
                </a:lnTo>
                <a:lnTo>
                  <a:pt x="97586" y="1241361"/>
                </a:lnTo>
                <a:lnTo>
                  <a:pt x="98704" y="1241831"/>
                </a:lnTo>
                <a:lnTo>
                  <a:pt x="101333" y="1241831"/>
                </a:lnTo>
                <a:lnTo>
                  <a:pt x="102450" y="1241361"/>
                </a:lnTo>
                <a:lnTo>
                  <a:pt x="104317" y="1239507"/>
                </a:lnTo>
                <a:lnTo>
                  <a:pt x="104775" y="1238377"/>
                </a:lnTo>
                <a:lnTo>
                  <a:pt x="104775" y="1235748"/>
                </a:lnTo>
                <a:close/>
              </a:path>
              <a:path w="6696075" h="1242060">
                <a:moveTo>
                  <a:pt x="104775" y="824979"/>
                </a:moveTo>
                <a:lnTo>
                  <a:pt x="104317" y="823861"/>
                </a:lnTo>
                <a:lnTo>
                  <a:pt x="102450" y="822007"/>
                </a:lnTo>
                <a:lnTo>
                  <a:pt x="101333" y="821537"/>
                </a:lnTo>
                <a:lnTo>
                  <a:pt x="98704" y="821537"/>
                </a:lnTo>
                <a:lnTo>
                  <a:pt x="97586" y="822007"/>
                </a:lnTo>
                <a:lnTo>
                  <a:pt x="95719" y="823861"/>
                </a:lnTo>
                <a:lnTo>
                  <a:pt x="95250" y="824979"/>
                </a:lnTo>
                <a:lnTo>
                  <a:pt x="95250" y="827620"/>
                </a:lnTo>
                <a:lnTo>
                  <a:pt x="95719" y="828738"/>
                </a:lnTo>
                <a:lnTo>
                  <a:pt x="97586" y="830592"/>
                </a:lnTo>
                <a:lnTo>
                  <a:pt x="98704" y="831062"/>
                </a:lnTo>
                <a:lnTo>
                  <a:pt x="101333" y="831062"/>
                </a:lnTo>
                <a:lnTo>
                  <a:pt x="102450" y="830592"/>
                </a:lnTo>
                <a:lnTo>
                  <a:pt x="104317" y="828738"/>
                </a:lnTo>
                <a:lnTo>
                  <a:pt x="104775" y="827620"/>
                </a:lnTo>
                <a:lnTo>
                  <a:pt x="104775" y="824979"/>
                </a:lnTo>
                <a:close/>
              </a:path>
              <a:path w="6696075" h="1242060">
                <a:moveTo>
                  <a:pt x="104775" y="414223"/>
                </a:moveTo>
                <a:lnTo>
                  <a:pt x="104317" y="413092"/>
                </a:lnTo>
                <a:lnTo>
                  <a:pt x="102450" y="411238"/>
                </a:lnTo>
                <a:lnTo>
                  <a:pt x="101333" y="410768"/>
                </a:lnTo>
                <a:lnTo>
                  <a:pt x="98704" y="410768"/>
                </a:lnTo>
                <a:lnTo>
                  <a:pt x="97586" y="411238"/>
                </a:lnTo>
                <a:lnTo>
                  <a:pt x="95719" y="413092"/>
                </a:lnTo>
                <a:lnTo>
                  <a:pt x="95250" y="414223"/>
                </a:lnTo>
                <a:lnTo>
                  <a:pt x="95250" y="416852"/>
                </a:lnTo>
                <a:lnTo>
                  <a:pt x="95719" y="417969"/>
                </a:lnTo>
                <a:lnTo>
                  <a:pt x="97586" y="419836"/>
                </a:lnTo>
                <a:lnTo>
                  <a:pt x="98704" y="420293"/>
                </a:lnTo>
                <a:lnTo>
                  <a:pt x="101333" y="420293"/>
                </a:lnTo>
                <a:lnTo>
                  <a:pt x="102450" y="419836"/>
                </a:lnTo>
                <a:lnTo>
                  <a:pt x="104317" y="417969"/>
                </a:lnTo>
                <a:lnTo>
                  <a:pt x="104775" y="416852"/>
                </a:lnTo>
                <a:lnTo>
                  <a:pt x="104775" y="414223"/>
                </a:lnTo>
                <a:close/>
              </a:path>
              <a:path w="6696075" h="124206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6696075" h="1242060">
                <a:moveTo>
                  <a:pt x="152400" y="1235748"/>
                </a:moveTo>
                <a:lnTo>
                  <a:pt x="151942" y="1234630"/>
                </a:lnTo>
                <a:lnTo>
                  <a:pt x="150075" y="1232763"/>
                </a:lnTo>
                <a:lnTo>
                  <a:pt x="148958" y="1232306"/>
                </a:lnTo>
                <a:lnTo>
                  <a:pt x="146329" y="1232306"/>
                </a:lnTo>
                <a:lnTo>
                  <a:pt x="145211" y="1232763"/>
                </a:lnTo>
                <a:lnTo>
                  <a:pt x="143344" y="1234630"/>
                </a:lnTo>
                <a:lnTo>
                  <a:pt x="142875" y="1235748"/>
                </a:lnTo>
                <a:lnTo>
                  <a:pt x="142875" y="1238377"/>
                </a:lnTo>
                <a:lnTo>
                  <a:pt x="143344" y="1239507"/>
                </a:lnTo>
                <a:lnTo>
                  <a:pt x="145211" y="1241361"/>
                </a:lnTo>
                <a:lnTo>
                  <a:pt x="146329" y="1241831"/>
                </a:lnTo>
                <a:lnTo>
                  <a:pt x="148958" y="1241831"/>
                </a:lnTo>
                <a:lnTo>
                  <a:pt x="150075" y="1241361"/>
                </a:lnTo>
                <a:lnTo>
                  <a:pt x="151942" y="1239507"/>
                </a:lnTo>
                <a:lnTo>
                  <a:pt x="152400" y="1238377"/>
                </a:lnTo>
                <a:lnTo>
                  <a:pt x="152400" y="1235748"/>
                </a:lnTo>
                <a:close/>
              </a:path>
              <a:path w="6696075" h="1242060">
                <a:moveTo>
                  <a:pt x="152400" y="824979"/>
                </a:moveTo>
                <a:lnTo>
                  <a:pt x="151942" y="823861"/>
                </a:lnTo>
                <a:lnTo>
                  <a:pt x="150075" y="822007"/>
                </a:lnTo>
                <a:lnTo>
                  <a:pt x="148958" y="821537"/>
                </a:lnTo>
                <a:lnTo>
                  <a:pt x="146329" y="821537"/>
                </a:lnTo>
                <a:lnTo>
                  <a:pt x="145211" y="822007"/>
                </a:lnTo>
                <a:lnTo>
                  <a:pt x="143344" y="823861"/>
                </a:lnTo>
                <a:lnTo>
                  <a:pt x="142875" y="824979"/>
                </a:lnTo>
                <a:lnTo>
                  <a:pt x="142875" y="827620"/>
                </a:lnTo>
                <a:lnTo>
                  <a:pt x="143344" y="828738"/>
                </a:lnTo>
                <a:lnTo>
                  <a:pt x="145211" y="830592"/>
                </a:lnTo>
                <a:lnTo>
                  <a:pt x="146329" y="831062"/>
                </a:lnTo>
                <a:lnTo>
                  <a:pt x="148958" y="831062"/>
                </a:lnTo>
                <a:lnTo>
                  <a:pt x="150075" y="830592"/>
                </a:lnTo>
                <a:lnTo>
                  <a:pt x="151942" y="828738"/>
                </a:lnTo>
                <a:lnTo>
                  <a:pt x="152400" y="827620"/>
                </a:lnTo>
                <a:lnTo>
                  <a:pt x="152400" y="824979"/>
                </a:lnTo>
                <a:close/>
              </a:path>
              <a:path w="6696075" h="1242060">
                <a:moveTo>
                  <a:pt x="152400" y="414223"/>
                </a:moveTo>
                <a:lnTo>
                  <a:pt x="151942" y="413092"/>
                </a:lnTo>
                <a:lnTo>
                  <a:pt x="150075" y="411238"/>
                </a:lnTo>
                <a:lnTo>
                  <a:pt x="148958" y="410768"/>
                </a:lnTo>
                <a:lnTo>
                  <a:pt x="146329" y="410768"/>
                </a:lnTo>
                <a:lnTo>
                  <a:pt x="145211" y="411238"/>
                </a:lnTo>
                <a:lnTo>
                  <a:pt x="143344" y="413092"/>
                </a:lnTo>
                <a:lnTo>
                  <a:pt x="142875" y="414223"/>
                </a:lnTo>
                <a:lnTo>
                  <a:pt x="142875" y="416852"/>
                </a:lnTo>
                <a:lnTo>
                  <a:pt x="143344" y="417969"/>
                </a:lnTo>
                <a:lnTo>
                  <a:pt x="145211" y="419836"/>
                </a:lnTo>
                <a:lnTo>
                  <a:pt x="146329" y="420293"/>
                </a:lnTo>
                <a:lnTo>
                  <a:pt x="148958" y="420293"/>
                </a:lnTo>
                <a:lnTo>
                  <a:pt x="150075" y="419836"/>
                </a:lnTo>
                <a:lnTo>
                  <a:pt x="151942" y="417969"/>
                </a:lnTo>
                <a:lnTo>
                  <a:pt x="152400" y="416852"/>
                </a:lnTo>
                <a:lnTo>
                  <a:pt x="152400" y="414223"/>
                </a:lnTo>
                <a:close/>
              </a:path>
              <a:path w="6696075" h="124206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6696075" h="1242060">
                <a:moveTo>
                  <a:pt x="200025" y="1235748"/>
                </a:moveTo>
                <a:lnTo>
                  <a:pt x="199567" y="1234630"/>
                </a:lnTo>
                <a:lnTo>
                  <a:pt x="197700" y="1232763"/>
                </a:lnTo>
                <a:lnTo>
                  <a:pt x="196583" y="1232306"/>
                </a:lnTo>
                <a:lnTo>
                  <a:pt x="193954" y="1232306"/>
                </a:lnTo>
                <a:lnTo>
                  <a:pt x="192836" y="1232763"/>
                </a:lnTo>
                <a:lnTo>
                  <a:pt x="190969" y="1234630"/>
                </a:lnTo>
                <a:lnTo>
                  <a:pt x="190500" y="1235748"/>
                </a:lnTo>
                <a:lnTo>
                  <a:pt x="190500" y="1238377"/>
                </a:lnTo>
                <a:lnTo>
                  <a:pt x="190969" y="1239507"/>
                </a:lnTo>
                <a:lnTo>
                  <a:pt x="192836" y="1241361"/>
                </a:lnTo>
                <a:lnTo>
                  <a:pt x="193954" y="1241831"/>
                </a:lnTo>
                <a:lnTo>
                  <a:pt x="196583" y="1241831"/>
                </a:lnTo>
                <a:lnTo>
                  <a:pt x="197700" y="1241361"/>
                </a:lnTo>
                <a:lnTo>
                  <a:pt x="199567" y="1239507"/>
                </a:lnTo>
                <a:lnTo>
                  <a:pt x="200025" y="1238377"/>
                </a:lnTo>
                <a:lnTo>
                  <a:pt x="200025" y="1235748"/>
                </a:lnTo>
                <a:close/>
              </a:path>
              <a:path w="6696075" h="1242060">
                <a:moveTo>
                  <a:pt x="200025" y="824979"/>
                </a:moveTo>
                <a:lnTo>
                  <a:pt x="199567" y="823861"/>
                </a:lnTo>
                <a:lnTo>
                  <a:pt x="197700" y="822007"/>
                </a:lnTo>
                <a:lnTo>
                  <a:pt x="196583" y="821537"/>
                </a:lnTo>
                <a:lnTo>
                  <a:pt x="193954" y="821537"/>
                </a:lnTo>
                <a:lnTo>
                  <a:pt x="192836" y="822007"/>
                </a:lnTo>
                <a:lnTo>
                  <a:pt x="190969" y="823861"/>
                </a:lnTo>
                <a:lnTo>
                  <a:pt x="190500" y="824979"/>
                </a:lnTo>
                <a:lnTo>
                  <a:pt x="190500" y="827620"/>
                </a:lnTo>
                <a:lnTo>
                  <a:pt x="190969" y="828738"/>
                </a:lnTo>
                <a:lnTo>
                  <a:pt x="192836" y="830592"/>
                </a:lnTo>
                <a:lnTo>
                  <a:pt x="193954" y="831062"/>
                </a:lnTo>
                <a:lnTo>
                  <a:pt x="196583" y="831062"/>
                </a:lnTo>
                <a:lnTo>
                  <a:pt x="197700" y="830592"/>
                </a:lnTo>
                <a:lnTo>
                  <a:pt x="199567" y="828738"/>
                </a:lnTo>
                <a:lnTo>
                  <a:pt x="200025" y="827620"/>
                </a:lnTo>
                <a:lnTo>
                  <a:pt x="200025" y="824979"/>
                </a:lnTo>
                <a:close/>
              </a:path>
              <a:path w="6696075" h="1242060">
                <a:moveTo>
                  <a:pt x="200025" y="414223"/>
                </a:moveTo>
                <a:lnTo>
                  <a:pt x="199567" y="413092"/>
                </a:lnTo>
                <a:lnTo>
                  <a:pt x="197700" y="411238"/>
                </a:lnTo>
                <a:lnTo>
                  <a:pt x="196583" y="410768"/>
                </a:lnTo>
                <a:lnTo>
                  <a:pt x="193954" y="410768"/>
                </a:lnTo>
                <a:lnTo>
                  <a:pt x="192836" y="411238"/>
                </a:lnTo>
                <a:lnTo>
                  <a:pt x="190969" y="413092"/>
                </a:lnTo>
                <a:lnTo>
                  <a:pt x="190500" y="414223"/>
                </a:lnTo>
                <a:lnTo>
                  <a:pt x="190500" y="416852"/>
                </a:lnTo>
                <a:lnTo>
                  <a:pt x="190969" y="417969"/>
                </a:lnTo>
                <a:lnTo>
                  <a:pt x="192836" y="419836"/>
                </a:lnTo>
                <a:lnTo>
                  <a:pt x="193954" y="420293"/>
                </a:lnTo>
                <a:lnTo>
                  <a:pt x="196583" y="420293"/>
                </a:lnTo>
                <a:lnTo>
                  <a:pt x="197700" y="419836"/>
                </a:lnTo>
                <a:lnTo>
                  <a:pt x="199567" y="417969"/>
                </a:lnTo>
                <a:lnTo>
                  <a:pt x="200025" y="416852"/>
                </a:lnTo>
                <a:lnTo>
                  <a:pt x="200025" y="414223"/>
                </a:lnTo>
                <a:close/>
              </a:path>
              <a:path w="6696075" h="124206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6696075" h="1242060">
                <a:moveTo>
                  <a:pt x="247650" y="1235748"/>
                </a:moveTo>
                <a:lnTo>
                  <a:pt x="247192" y="1234630"/>
                </a:lnTo>
                <a:lnTo>
                  <a:pt x="245325" y="1232763"/>
                </a:lnTo>
                <a:lnTo>
                  <a:pt x="244208" y="1232306"/>
                </a:lnTo>
                <a:lnTo>
                  <a:pt x="241579" y="1232306"/>
                </a:lnTo>
                <a:lnTo>
                  <a:pt x="240461" y="1232763"/>
                </a:lnTo>
                <a:lnTo>
                  <a:pt x="238594" y="1234630"/>
                </a:lnTo>
                <a:lnTo>
                  <a:pt x="238125" y="1235748"/>
                </a:lnTo>
                <a:lnTo>
                  <a:pt x="238125" y="1238377"/>
                </a:lnTo>
                <a:lnTo>
                  <a:pt x="238594" y="1239507"/>
                </a:lnTo>
                <a:lnTo>
                  <a:pt x="240461" y="1241361"/>
                </a:lnTo>
                <a:lnTo>
                  <a:pt x="241579" y="1241831"/>
                </a:lnTo>
                <a:lnTo>
                  <a:pt x="244208" y="1241831"/>
                </a:lnTo>
                <a:lnTo>
                  <a:pt x="245325" y="1241361"/>
                </a:lnTo>
                <a:lnTo>
                  <a:pt x="247192" y="1239507"/>
                </a:lnTo>
                <a:lnTo>
                  <a:pt x="247650" y="1238377"/>
                </a:lnTo>
                <a:lnTo>
                  <a:pt x="247650" y="1235748"/>
                </a:lnTo>
                <a:close/>
              </a:path>
              <a:path w="6696075" h="1242060">
                <a:moveTo>
                  <a:pt x="247650" y="824979"/>
                </a:moveTo>
                <a:lnTo>
                  <a:pt x="247192" y="823861"/>
                </a:lnTo>
                <a:lnTo>
                  <a:pt x="245325" y="822007"/>
                </a:lnTo>
                <a:lnTo>
                  <a:pt x="244208" y="821537"/>
                </a:lnTo>
                <a:lnTo>
                  <a:pt x="241579" y="821537"/>
                </a:lnTo>
                <a:lnTo>
                  <a:pt x="240461" y="822007"/>
                </a:lnTo>
                <a:lnTo>
                  <a:pt x="238594" y="823861"/>
                </a:lnTo>
                <a:lnTo>
                  <a:pt x="238125" y="824979"/>
                </a:lnTo>
                <a:lnTo>
                  <a:pt x="238125" y="827620"/>
                </a:lnTo>
                <a:lnTo>
                  <a:pt x="238594" y="828738"/>
                </a:lnTo>
                <a:lnTo>
                  <a:pt x="240461" y="830592"/>
                </a:lnTo>
                <a:lnTo>
                  <a:pt x="241579" y="831062"/>
                </a:lnTo>
                <a:lnTo>
                  <a:pt x="244208" y="831062"/>
                </a:lnTo>
                <a:lnTo>
                  <a:pt x="245325" y="830592"/>
                </a:lnTo>
                <a:lnTo>
                  <a:pt x="247192" y="828738"/>
                </a:lnTo>
                <a:lnTo>
                  <a:pt x="247650" y="827620"/>
                </a:lnTo>
                <a:lnTo>
                  <a:pt x="247650" y="824979"/>
                </a:lnTo>
                <a:close/>
              </a:path>
              <a:path w="6696075" h="1242060">
                <a:moveTo>
                  <a:pt x="247650" y="414223"/>
                </a:moveTo>
                <a:lnTo>
                  <a:pt x="247192" y="413092"/>
                </a:lnTo>
                <a:lnTo>
                  <a:pt x="245325" y="411238"/>
                </a:lnTo>
                <a:lnTo>
                  <a:pt x="244208" y="410768"/>
                </a:lnTo>
                <a:lnTo>
                  <a:pt x="241579" y="410768"/>
                </a:lnTo>
                <a:lnTo>
                  <a:pt x="240461" y="411238"/>
                </a:lnTo>
                <a:lnTo>
                  <a:pt x="238594" y="413092"/>
                </a:lnTo>
                <a:lnTo>
                  <a:pt x="238125" y="414223"/>
                </a:lnTo>
                <a:lnTo>
                  <a:pt x="238125" y="416852"/>
                </a:lnTo>
                <a:lnTo>
                  <a:pt x="238594" y="417969"/>
                </a:lnTo>
                <a:lnTo>
                  <a:pt x="240461" y="419836"/>
                </a:lnTo>
                <a:lnTo>
                  <a:pt x="241579" y="420293"/>
                </a:lnTo>
                <a:lnTo>
                  <a:pt x="244208" y="420293"/>
                </a:lnTo>
                <a:lnTo>
                  <a:pt x="245325" y="419836"/>
                </a:lnTo>
                <a:lnTo>
                  <a:pt x="247192" y="417969"/>
                </a:lnTo>
                <a:lnTo>
                  <a:pt x="247650" y="416852"/>
                </a:lnTo>
                <a:lnTo>
                  <a:pt x="247650" y="414223"/>
                </a:lnTo>
                <a:close/>
              </a:path>
              <a:path w="6696075" h="124206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6696075" h="1242060">
                <a:moveTo>
                  <a:pt x="295275" y="1235748"/>
                </a:moveTo>
                <a:lnTo>
                  <a:pt x="294817" y="1234630"/>
                </a:lnTo>
                <a:lnTo>
                  <a:pt x="292950" y="1232763"/>
                </a:lnTo>
                <a:lnTo>
                  <a:pt x="291833" y="1232306"/>
                </a:lnTo>
                <a:lnTo>
                  <a:pt x="289204" y="1232306"/>
                </a:lnTo>
                <a:lnTo>
                  <a:pt x="288086" y="1232763"/>
                </a:lnTo>
                <a:lnTo>
                  <a:pt x="286219" y="1234630"/>
                </a:lnTo>
                <a:lnTo>
                  <a:pt x="285750" y="1235748"/>
                </a:lnTo>
                <a:lnTo>
                  <a:pt x="285750" y="1238377"/>
                </a:lnTo>
                <a:lnTo>
                  <a:pt x="286219" y="1239507"/>
                </a:lnTo>
                <a:lnTo>
                  <a:pt x="288086" y="1241361"/>
                </a:lnTo>
                <a:lnTo>
                  <a:pt x="289204" y="1241831"/>
                </a:lnTo>
                <a:lnTo>
                  <a:pt x="291833" y="1241831"/>
                </a:lnTo>
                <a:lnTo>
                  <a:pt x="292950" y="1241361"/>
                </a:lnTo>
                <a:lnTo>
                  <a:pt x="294817" y="1239507"/>
                </a:lnTo>
                <a:lnTo>
                  <a:pt x="295275" y="1238377"/>
                </a:lnTo>
                <a:lnTo>
                  <a:pt x="295275" y="1235748"/>
                </a:lnTo>
                <a:close/>
              </a:path>
              <a:path w="6696075" h="1242060">
                <a:moveTo>
                  <a:pt x="295275" y="824979"/>
                </a:moveTo>
                <a:lnTo>
                  <a:pt x="294817" y="823861"/>
                </a:lnTo>
                <a:lnTo>
                  <a:pt x="292950" y="822007"/>
                </a:lnTo>
                <a:lnTo>
                  <a:pt x="291833" y="821537"/>
                </a:lnTo>
                <a:lnTo>
                  <a:pt x="289204" y="821537"/>
                </a:lnTo>
                <a:lnTo>
                  <a:pt x="288086" y="822007"/>
                </a:lnTo>
                <a:lnTo>
                  <a:pt x="286219" y="823861"/>
                </a:lnTo>
                <a:lnTo>
                  <a:pt x="285750" y="824979"/>
                </a:lnTo>
                <a:lnTo>
                  <a:pt x="285750" y="827620"/>
                </a:lnTo>
                <a:lnTo>
                  <a:pt x="286219" y="828738"/>
                </a:lnTo>
                <a:lnTo>
                  <a:pt x="288086" y="830592"/>
                </a:lnTo>
                <a:lnTo>
                  <a:pt x="289204" y="831062"/>
                </a:lnTo>
                <a:lnTo>
                  <a:pt x="291833" y="831062"/>
                </a:lnTo>
                <a:lnTo>
                  <a:pt x="292950" y="830592"/>
                </a:lnTo>
                <a:lnTo>
                  <a:pt x="294817" y="828738"/>
                </a:lnTo>
                <a:lnTo>
                  <a:pt x="295275" y="827620"/>
                </a:lnTo>
                <a:lnTo>
                  <a:pt x="295275" y="824979"/>
                </a:lnTo>
                <a:close/>
              </a:path>
              <a:path w="6696075" h="1242060">
                <a:moveTo>
                  <a:pt x="295275" y="414223"/>
                </a:moveTo>
                <a:lnTo>
                  <a:pt x="294817" y="413092"/>
                </a:lnTo>
                <a:lnTo>
                  <a:pt x="292950" y="411238"/>
                </a:lnTo>
                <a:lnTo>
                  <a:pt x="291833" y="410768"/>
                </a:lnTo>
                <a:lnTo>
                  <a:pt x="289204" y="410768"/>
                </a:lnTo>
                <a:lnTo>
                  <a:pt x="288086" y="411238"/>
                </a:lnTo>
                <a:lnTo>
                  <a:pt x="286219" y="413092"/>
                </a:lnTo>
                <a:lnTo>
                  <a:pt x="285750" y="414223"/>
                </a:lnTo>
                <a:lnTo>
                  <a:pt x="285750" y="416852"/>
                </a:lnTo>
                <a:lnTo>
                  <a:pt x="286219" y="417969"/>
                </a:lnTo>
                <a:lnTo>
                  <a:pt x="288086" y="419836"/>
                </a:lnTo>
                <a:lnTo>
                  <a:pt x="289204" y="420293"/>
                </a:lnTo>
                <a:lnTo>
                  <a:pt x="291833" y="420293"/>
                </a:lnTo>
                <a:lnTo>
                  <a:pt x="292950" y="419836"/>
                </a:lnTo>
                <a:lnTo>
                  <a:pt x="294817" y="417969"/>
                </a:lnTo>
                <a:lnTo>
                  <a:pt x="295275" y="416852"/>
                </a:lnTo>
                <a:lnTo>
                  <a:pt x="295275" y="414223"/>
                </a:lnTo>
                <a:close/>
              </a:path>
              <a:path w="6696075" h="124206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6696075" h="1242060">
                <a:moveTo>
                  <a:pt x="342900" y="1235748"/>
                </a:moveTo>
                <a:lnTo>
                  <a:pt x="342442" y="1234630"/>
                </a:lnTo>
                <a:lnTo>
                  <a:pt x="340575" y="1232763"/>
                </a:lnTo>
                <a:lnTo>
                  <a:pt x="339458" y="1232306"/>
                </a:lnTo>
                <a:lnTo>
                  <a:pt x="336829" y="1232306"/>
                </a:lnTo>
                <a:lnTo>
                  <a:pt x="335711" y="1232763"/>
                </a:lnTo>
                <a:lnTo>
                  <a:pt x="333844" y="1234630"/>
                </a:lnTo>
                <a:lnTo>
                  <a:pt x="333375" y="1235748"/>
                </a:lnTo>
                <a:lnTo>
                  <a:pt x="333375" y="1238377"/>
                </a:lnTo>
                <a:lnTo>
                  <a:pt x="333844" y="1239507"/>
                </a:lnTo>
                <a:lnTo>
                  <a:pt x="335711" y="1241361"/>
                </a:lnTo>
                <a:lnTo>
                  <a:pt x="336829" y="1241831"/>
                </a:lnTo>
                <a:lnTo>
                  <a:pt x="339458" y="1241831"/>
                </a:lnTo>
                <a:lnTo>
                  <a:pt x="340575" y="1241361"/>
                </a:lnTo>
                <a:lnTo>
                  <a:pt x="342442" y="1239507"/>
                </a:lnTo>
                <a:lnTo>
                  <a:pt x="342900" y="1238377"/>
                </a:lnTo>
                <a:lnTo>
                  <a:pt x="342900" y="1235748"/>
                </a:lnTo>
                <a:close/>
              </a:path>
              <a:path w="6696075" h="1242060">
                <a:moveTo>
                  <a:pt x="342900" y="824979"/>
                </a:moveTo>
                <a:lnTo>
                  <a:pt x="342442" y="823861"/>
                </a:lnTo>
                <a:lnTo>
                  <a:pt x="340575" y="822007"/>
                </a:lnTo>
                <a:lnTo>
                  <a:pt x="339458" y="821537"/>
                </a:lnTo>
                <a:lnTo>
                  <a:pt x="336829" y="821537"/>
                </a:lnTo>
                <a:lnTo>
                  <a:pt x="335711" y="822007"/>
                </a:lnTo>
                <a:lnTo>
                  <a:pt x="333844" y="823861"/>
                </a:lnTo>
                <a:lnTo>
                  <a:pt x="333375" y="824979"/>
                </a:lnTo>
                <a:lnTo>
                  <a:pt x="333375" y="827620"/>
                </a:lnTo>
                <a:lnTo>
                  <a:pt x="333844" y="828738"/>
                </a:lnTo>
                <a:lnTo>
                  <a:pt x="335711" y="830592"/>
                </a:lnTo>
                <a:lnTo>
                  <a:pt x="336829" y="831062"/>
                </a:lnTo>
                <a:lnTo>
                  <a:pt x="339458" y="831062"/>
                </a:lnTo>
                <a:lnTo>
                  <a:pt x="340575" y="830592"/>
                </a:lnTo>
                <a:lnTo>
                  <a:pt x="342442" y="828738"/>
                </a:lnTo>
                <a:lnTo>
                  <a:pt x="342900" y="827620"/>
                </a:lnTo>
                <a:lnTo>
                  <a:pt x="342900" y="824979"/>
                </a:lnTo>
                <a:close/>
              </a:path>
              <a:path w="6696075" h="1242060">
                <a:moveTo>
                  <a:pt x="342900" y="414223"/>
                </a:moveTo>
                <a:lnTo>
                  <a:pt x="342442" y="413092"/>
                </a:lnTo>
                <a:lnTo>
                  <a:pt x="340575" y="411238"/>
                </a:lnTo>
                <a:lnTo>
                  <a:pt x="339458" y="410768"/>
                </a:lnTo>
                <a:lnTo>
                  <a:pt x="336829" y="410768"/>
                </a:lnTo>
                <a:lnTo>
                  <a:pt x="335711" y="411238"/>
                </a:lnTo>
                <a:lnTo>
                  <a:pt x="333844" y="413092"/>
                </a:lnTo>
                <a:lnTo>
                  <a:pt x="333375" y="414223"/>
                </a:lnTo>
                <a:lnTo>
                  <a:pt x="333375" y="416852"/>
                </a:lnTo>
                <a:lnTo>
                  <a:pt x="333844" y="417969"/>
                </a:lnTo>
                <a:lnTo>
                  <a:pt x="335711" y="419836"/>
                </a:lnTo>
                <a:lnTo>
                  <a:pt x="336829" y="420293"/>
                </a:lnTo>
                <a:lnTo>
                  <a:pt x="339458" y="420293"/>
                </a:lnTo>
                <a:lnTo>
                  <a:pt x="340575" y="419836"/>
                </a:lnTo>
                <a:lnTo>
                  <a:pt x="342442" y="417969"/>
                </a:lnTo>
                <a:lnTo>
                  <a:pt x="342900" y="416852"/>
                </a:lnTo>
                <a:lnTo>
                  <a:pt x="342900" y="414223"/>
                </a:lnTo>
                <a:close/>
              </a:path>
              <a:path w="6696075" h="124206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6696075" h="1242060">
                <a:moveTo>
                  <a:pt x="390525" y="1235748"/>
                </a:moveTo>
                <a:lnTo>
                  <a:pt x="390067" y="1234630"/>
                </a:lnTo>
                <a:lnTo>
                  <a:pt x="388200" y="1232763"/>
                </a:lnTo>
                <a:lnTo>
                  <a:pt x="387083" y="1232306"/>
                </a:lnTo>
                <a:lnTo>
                  <a:pt x="384454" y="1232306"/>
                </a:lnTo>
                <a:lnTo>
                  <a:pt x="383336" y="1232763"/>
                </a:lnTo>
                <a:lnTo>
                  <a:pt x="381469" y="1234630"/>
                </a:lnTo>
                <a:lnTo>
                  <a:pt x="381000" y="1235748"/>
                </a:lnTo>
                <a:lnTo>
                  <a:pt x="381000" y="1238377"/>
                </a:lnTo>
                <a:lnTo>
                  <a:pt x="381469" y="1239507"/>
                </a:lnTo>
                <a:lnTo>
                  <a:pt x="383336" y="1241361"/>
                </a:lnTo>
                <a:lnTo>
                  <a:pt x="384454" y="1241831"/>
                </a:lnTo>
                <a:lnTo>
                  <a:pt x="387083" y="1241831"/>
                </a:lnTo>
                <a:lnTo>
                  <a:pt x="388200" y="1241361"/>
                </a:lnTo>
                <a:lnTo>
                  <a:pt x="390067" y="1239507"/>
                </a:lnTo>
                <a:lnTo>
                  <a:pt x="390525" y="1238377"/>
                </a:lnTo>
                <a:lnTo>
                  <a:pt x="390525" y="1235748"/>
                </a:lnTo>
                <a:close/>
              </a:path>
              <a:path w="6696075" h="1242060">
                <a:moveTo>
                  <a:pt x="390525" y="824979"/>
                </a:moveTo>
                <a:lnTo>
                  <a:pt x="390067" y="823861"/>
                </a:lnTo>
                <a:lnTo>
                  <a:pt x="388200" y="822007"/>
                </a:lnTo>
                <a:lnTo>
                  <a:pt x="387083" y="821537"/>
                </a:lnTo>
                <a:lnTo>
                  <a:pt x="384454" y="821537"/>
                </a:lnTo>
                <a:lnTo>
                  <a:pt x="383336" y="822007"/>
                </a:lnTo>
                <a:lnTo>
                  <a:pt x="381469" y="823861"/>
                </a:lnTo>
                <a:lnTo>
                  <a:pt x="381000" y="824979"/>
                </a:lnTo>
                <a:lnTo>
                  <a:pt x="381000" y="827620"/>
                </a:lnTo>
                <a:lnTo>
                  <a:pt x="381469" y="828738"/>
                </a:lnTo>
                <a:lnTo>
                  <a:pt x="383336" y="830592"/>
                </a:lnTo>
                <a:lnTo>
                  <a:pt x="384454" y="831062"/>
                </a:lnTo>
                <a:lnTo>
                  <a:pt x="387083" y="831062"/>
                </a:lnTo>
                <a:lnTo>
                  <a:pt x="388200" y="830592"/>
                </a:lnTo>
                <a:lnTo>
                  <a:pt x="390067" y="828738"/>
                </a:lnTo>
                <a:lnTo>
                  <a:pt x="390525" y="827620"/>
                </a:lnTo>
                <a:lnTo>
                  <a:pt x="390525" y="824979"/>
                </a:lnTo>
                <a:close/>
              </a:path>
              <a:path w="6696075" h="1242060">
                <a:moveTo>
                  <a:pt x="390525" y="414223"/>
                </a:moveTo>
                <a:lnTo>
                  <a:pt x="390067" y="413092"/>
                </a:lnTo>
                <a:lnTo>
                  <a:pt x="388200" y="411238"/>
                </a:lnTo>
                <a:lnTo>
                  <a:pt x="387083" y="410768"/>
                </a:lnTo>
                <a:lnTo>
                  <a:pt x="384454" y="410768"/>
                </a:lnTo>
                <a:lnTo>
                  <a:pt x="383336" y="411238"/>
                </a:lnTo>
                <a:lnTo>
                  <a:pt x="381469" y="413092"/>
                </a:lnTo>
                <a:lnTo>
                  <a:pt x="381000" y="414223"/>
                </a:lnTo>
                <a:lnTo>
                  <a:pt x="381000" y="416852"/>
                </a:lnTo>
                <a:lnTo>
                  <a:pt x="381469" y="417969"/>
                </a:lnTo>
                <a:lnTo>
                  <a:pt x="383336" y="419836"/>
                </a:lnTo>
                <a:lnTo>
                  <a:pt x="384454" y="420293"/>
                </a:lnTo>
                <a:lnTo>
                  <a:pt x="387083" y="420293"/>
                </a:lnTo>
                <a:lnTo>
                  <a:pt x="388200" y="419836"/>
                </a:lnTo>
                <a:lnTo>
                  <a:pt x="390067" y="417969"/>
                </a:lnTo>
                <a:lnTo>
                  <a:pt x="390525" y="416852"/>
                </a:lnTo>
                <a:lnTo>
                  <a:pt x="390525" y="414223"/>
                </a:lnTo>
                <a:close/>
              </a:path>
              <a:path w="6696075" h="124206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6696075" h="1242060">
                <a:moveTo>
                  <a:pt x="438150" y="1235748"/>
                </a:moveTo>
                <a:lnTo>
                  <a:pt x="437692" y="1234630"/>
                </a:lnTo>
                <a:lnTo>
                  <a:pt x="435825" y="1232763"/>
                </a:lnTo>
                <a:lnTo>
                  <a:pt x="434708" y="1232306"/>
                </a:lnTo>
                <a:lnTo>
                  <a:pt x="432079" y="1232306"/>
                </a:lnTo>
                <a:lnTo>
                  <a:pt x="430961" y="1232763"/>
                </a:lnTo>
                <a:lnTo>
                  <a:pt x="429094" y="1234630"/>
                </a:lnTo>
                <a:lnTo>
                  <a:pt x="428625" y="1235748"/>
                </a:lnTo>
                <a:lnTo>
                  <a:pt x="428625" y="1238377"/>
                </a:lnTo>
                <a:lnTo>
                  <a:pt x="429094" y="1239507"/>
                </a:lnTo>
                <a:lnTo>
                  <a:pt x="430961" y="1241361"/>
                </a:lnTo>
                <a:lnTo>
                  <a:pt x="432079" y="1241831"/>
                </a:lnTo>
                <a:lnTo>
                  <a:pt x="434708" y="1241831"/>
                </a:lnTo>
                <a:lnTo>
                  <a:pt x="435825" y="1241361"/>
                </a:lnTo>
                <a:lnTo>
                  <a:pt x="437692" y="1239507"/>
                </a:lnTo>
                <a:lnTo>
                  <a:pt x="438150" y="1238377"/>
                </a:lnTo>
                <a:lnTo>
                  <a:pt x="438150" y="1235748"/>
                </a:lnTo>
                <a:close/>
              </a:path>
              <a:path w="6696075" h="1242060">
                <a:moveTo>
                  <a:pt x="438150" y="824979"/>
                </a:moveTo>
                <a:lnTo>
                  <a:pt x="437692" y="823861"/>
                </a:lnTo>
                <a:lnTo>
                  <a:pt x="435825" y="822007"/>
                </a:lnTo>
                <a:lnTo>
                  <a:pt x="434708" y="821537"/>
                </a:lnTo>
                <a:lnTo>
                  <a:pt x="432079" y="821537"/>
                </a:lnTo>
                <a:lnTo>
                  <a:pt x="430961" y="822007"/>
                </a:lnTo>
                <a:lnTo>
                  <a:pt x="429094" y="823861"/>
                </a:lnTo>
                <a:lnTo>
                  <a:pt x="428625" y="824979"/>
                </a:lnTo>
                <a:lnTo>
                  <a:pt x="428625" y="827620"/>
                </a:lnTo>
                <a:lnTo>
                  <a:pt x="429094" y="828738"/>
                </a:lnTo>
                <a:lnTo>
                  <a:pt x="430961" y="830592"/>
                </a:lnTo>
                <a:lnTo>
                  <a:pt x="432079" y="831062"/>
                </a:lnTo>
                <a:lnTo>
                  <a:pt x="434708" y="831062"/>
                </a:lnTo>
                <a:lnTo>
                  <a:pt x="435825" y="830592"/>
                </a:lnTo>
                <a:lnTo>
                  <a:pt x="437692" y="828738"/>
                </a:lnTo>
                <a:lnTo>
                  <a:pt x="438150" y="827620"/>
                </a:lnTo>
                <a:lnTo>
                  <a:pt x="438150" y="824979"/>
                </a:lnTo>
                <a:close/>
              </a:path>
              <a:path w="6696075" h="1242060">
                <a:moveTo>
                  <a:pt x="438150" y="414223"/>
                </a:moveTo>
                <a:lnTo>
                  <a:pt x="437692" y="413092"/>
                </a:lnTo>
                <a:lnTo>
                  <a:pt x="435825" y="411238"/>
                </a:lnTo>
                <a:lnTo>
                  <a:pt x="434708" y="410768"/>
                </a:lnTo>
                <a:lnTo>
                  <a:pt x="432079" y="410768"/>
                </a:lnTo>
                <a:lnTo>
                  <a:pt x="430961" y="411238"/>
                </a:lnTo>
                <a:lnTo>
                  <a:pt x="429094" y="413092"/>
                </a:lnTo>
                <a:lnTo>
                  <a:pt x="428625" y="414223"/>
                </a:lnTo>
                <a:lnTo>
                  <a:pt x="428625" y="416852"/>
                </a:lnTo>
                <a:lnTo>
                  <a:pt x="429094" y="417969"/>
                </a:lnTo>
                <a:lnTo>
                  <a:pt x="430961" y="419836"/>
                </a:lnTo>
                <a:lnTo>
                  <a:pt x="432079" y="420293"/>
                </a:lnTo>
                <a:lnTo>
                  <a:pt x="434708" y="420293"/>
                </a:lnTo>
                <a:lnTo>
                  <a:pt x="435825" y="419836"/>
                </a:lnTo>
                <a:lnTo>
                  <a:pt x="437692" y="417969"/>
                </a:lnTo>
                <a:lnTo>
                  <a:pt x="438150" y="416852"/>
                </a:lnTo>
                <a:lnTo>
                  <a:pt x="438150" y="414223"/>
                </a:lnTo>
                <a:close/>
              </a:path>
              <a:path w="6696075" h="124206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6696075" h="1242060">
                <a:moveTo>
                  <a:pt x="485775" y="1235748"/>
                </a:moveTo>
                <a:lnTo>
                  <a:pt x="485317" y="1234630"/>
                </a:lnTo>
                <a:lnTo>
                  <a:pt x="483450" y="1232763"/>
                </a:lnTo>
                <a:lnTo>
                  <a:pt x="482333" y="1232306"/>
                </a:lnTo>
                <a:lnTo>
                  <a:pt x="479704" y="1232306"/>
                </a:lnTo>
                <a:lnTo>
                  <a:pt x="478586" y="1232763"/>
                </a:lnTo>
                <a:lnTo>
                  <a:pt x="476719" y="1234630"/>
                </a:lnTo>
                <a:lnTo>
                  <a:pt x="476250" y="1235748"/>
                </a:lnTo>
                <a:lnTo>
                  <a:pt x="476250" y="1238377"/>
                </a:lnTo>
                <a:lnTo>
                  <a:pt x="476719" y="1239507"/>
                </a:lnTo>
                <a:lnTo>
                  <a:pt x="478586" y="1241361"/>
                </a:lnTo>
                <a:lnTo>
                  <a:pt x="479704" y="1241831"/>
                </a:lnTo>
                <a:lnTo>
                  <a:pt x="482333" y="1241831"/>
                </a:lnTo>
                <a:lnTo>
                  <a:pt x="483450" y="1241361"/>
                </a:lnTo>
                <a:lnTo>
                  <a:pt x="485317" y="1239507"/>
                </a:lnTo>
                <a:lnTo>
                  <a:pt x="485775" y="1238377"/>
                </a:lnTo>
                <a:lnTo>
                  <a:pt x="485775" y="1235748"/>
                </a:lnTo>
                <a:close/>
              </a:path>
              <a:path w="6696075" h="1242060">
                <a:moveTo>
                  <a:pt x="485775" y="824979"/>
                </a:moveTo>
                <a:lnTo>
                  <a:pt x="485317" y="823861"/>
                </a:lnTo>
                <a:lnTo>
                  <a:pt x="483450" y="822007"/>
                </a:lnTo>
                <a:lnTo>
                  <a:pt x="482333" y="821537"/>
                </a:lnTo>
                <a:lnTo>
                  <a:pt x="479704" y="821537"/>
                </a:lnTo>
                <a:lnTo>
                  <a:pt x="478586" y="822007"/>
                </a:lnTo>
                <a:lnTo>
                  <a:pt x="476719" y="823861"/>
                </a:lnTo>
                <a:lnTo>
                  <a:pt x="476250" y="824979"/>
                </a:lnTo>
                <a:lnTo>
                  <a:pt x="476250" y="827620"/>
                </a:lnTo>
                <a:lnTo>
                  <a:pt x="476719" y="828738"/>
                </a:lnTo>
                <a:lnTo>
                  <a:pt x="478586" y="830592"/>
                </a:lnTo>
                <a:lnTo>
                  <a:pt x="479704" y="831062"/>
                </a:lnTo>
                <a:lnTo>
                  <a:pt x="482333" y="831062"/>
                </a:lnTo>
                <a:lnTo>
                  <a:pt x="483450" y="830592"/>
                </a:lnTo>
                <a:lnTo>
                  <a:pt x="485317" y="828738"/>
                </a:lnTo>
                <a:lnTo>
                  <a:pt x="485775" y="827620"/>
                </a:lnTo>
                <a:lnTo>
                  <a:pt x="485775" y="824979"/>
                </a:lnTo>
                <a:close/>
              </a:path>
              <a:path w="6696075" h="1242060">
                <a:moveTo>
                  <a:pt x="485775" y="414223"/>
                </a:moveTo>
                <a:lnTo>
                  <a:pt x="485317" y="413092"/>
                </a:lnTo>
                <a:lnTo>
                  <a:pt x="483450" y="411238"/>
                </a:lnTo>
                <a:lnTo>
                  <a:pt x="482333" y="410768"/>
                </a:lnTo>
                <a:lnTo>
                  <a:pt x="479704" y="410768"/>
                </a:lnTo>
                <a:lnTo>
                  <a:pt x="478586" y="411238"/>
                </a:lnTo>
                <a:lnTo>
                  <a:pt x="476719" y="413092"/>
                </a:lnTo>
                <a:lnTo>
                  <a:pt x="476250" y="414223"/>
                </a:lnTo>
                <a:lnTo>
                  <a:pt x="476250" y="416852"/>
                </a:lnTo>
                <a:lnTo>
                  <a:pt x="476719" y="417969"/>
                </a:lnTo>
                <a:lnTo>
                  <a:pt x="478586" y="419836"/>
                </a:lnTo>
                <a:lnTo>
                  <a:pt x="479704" y="420293"/>
                </a:lnTo>
                <a:lnTo>
                  <a:pt x="482333" y="420293"/>
                </a:lnTo>
                <a:lnTo>
                  <a:pt x="483450" y="419836"/>
                </a:lnTo>
                <a:lnTo>
                  <a:pt x="485317" y="417969"/>
                </a:lnTo>
                <a:lnTo>
                  <a:pt x="485775" y="416852"/>
                </a:lnTo>
                <a:lnTo>
                  <a:pt x="485775" y="414223"/>
                </a:lnTo>
                <a:close/>
              </a:path>
              <a:path w="6696075" h="124206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6696075" h="1242060">
                <a:moveTo>
                  <a:pt x="533400" y="1235748"/>
                </a:moveTo>
                <a:lnTo>
                  <a:pt x="532942" y="1234630"/>
                </a:lnTo>
                <a:lnTo>
                  <a:pt x="531075" y="1232763"/>
                </a:lnTo>
                <a:lnTo>
                  <a:pt x="529958" y="1232306"/>
                </a:lnTo>
                <a:lnTo>
                  <a:pt x="527329" y="1232306"/>
                </a:lnTo>
                <a:lnTo>
                  <a:pt x="526211" y="1232763"/>
                </a:lnTo>
                <a:lnTo>
                  <a:pt x="524344" y="1234630"/>
                </a:lnTo>
                <a:lnTo>
                  <a:pt x="523875" y="1235748"/>
                </a:lnTo>
                <a:lnTo>
                  <a:pt x="523875" y="1238377"/>
                </a:lnTo>
                <a:lnTo>
                  <a:pt x="524344" y="1239507"/>
                </a:lnTo>
                <a:lnTo>
                  <a:pt x="526211" y="1241361"/>
                </a:lnTo>
                <a:lnTo>
                  <a:pt x="527329" y="1241831"/>
                </a:lnTo>
                <a:lnTo>
                  <a:pt x="529958" y="1241831"/>
                </a:lnTo>
                <a:lnTo>
                  <a:pt x="531075" y="1241361"/>
                </a:lnTo>
                <a:lnTo>
                  <a:pt x="532942" y="1239507"/>
                </a:lnTo>
                <a:lnTo>
                  <a:pt x="533400" y="1238377"/>
                </a:lnTo>
                <a:lnTo>
                  <a:pt x="533400" y="1235748"/>
                </a:lnTo>
                <a:close/>
              </a:path>
              <a:path w="6696075" h="1242060">
                <a:moveTo>
                  <a:pt x="533400" y="824979"/>
                </a:moveTo>
                <a:lnTo>
                  <a:pt x="532942" y="823861"/>
                </a:lnTo>
                <a:lnTo>
                  <a:pt x="531075" y="822007"/>
                </a:lnTo>
                <a:lnTo>
                  <a:pt x="529958" y="821537"/>
                </a:lnTo>
                <a:lnTo>
                  <a:pt x="527329" y="821537"/>
                </a:lnTo>
                <a:lnTo>
                  <a:pt x="526211" y="822007"/>
                </a:lnTo>
                <a:lnTo>
                  <a:pt x="524344" y="823861"/>
                </a:lnTo>
                <a:lnTo>
                  <a:pt x="523875" y="824979"/>
                </a:lnTo>
                <a:lnTo>
                  <a:pt x="523875" y="827620"/>
                </a:lnTo>
                <a:lnTo>
                  <a:pt x="524344" y="828738"/>
                </a:lnTo>
                <a:lnTo>
                  <a:pt x="526211" y="830592"/>
                </a:lnTo>
                <a:lnTo>
                  <a:pt x="527329" y="831062"/>
                </a:lnTo>
                <a:lnTo>
                  <a:pt x="529958" y="831062"/>
                </a:lnTo>
                <a:lnTo>
                  <a:pt x="531075" y="830592"/>
                </a:lnTo>
                <a:lnTo>
                  <a:pt x="532942" y="828738"/>
                </a:lnTo>
                <a:lnTo>
                  <a:pt x="533400" y="827620"/>
                </a:lnTo>
                <a:lnTo>
                  <a:pt x="533400" y="824979"/>
                </a:lnTo>
                <a:close/>
              </a:path>
              <a:path w="6696075" h="1242060">
                <a:moveTo>
                  <a:pt x="533400" y="414223"/>
                </a:moveTo>
                <a:lnTo>
                  <a:pt x="532942" y="413092"/>
                </a:lnTo>
                <a:lnTo>
                  <a:pt x="531075" y="411238"/>
                </a:lnTo>
                <a:lnTo>
                  <a:pt x="529958" y="410768"/>
                </a:lnTo>
                <a:lnTo>
                  <a:pt x="527329" y="410768"/>
                </a:lnTo>
                <a:lnTo>
                  <a:pt x="526211" y="411238"/>
                </a:lnTo>
                <a:lnTo>
                  <a:pt x="524344" y="413092"/>
                </a:lnTo>
                <a:lnTo>
                  <a:pt x="523875" y="414223"/>
                </a:lnTo>
                <a:lnTo>
                  <a:pt x="523875" y="416852"/>
                </a:lnTo>
                <a:lnTo>
                  <a:pt x="524344" y="417969"/>
                </a:lnTo>
                <a:lnTo>
                  <a:pt x="526211" y="419836"/>
                </a:lnTo>
                <a:lnTo>
                  <a:pt x="527329" y="420293"/>
                </a:lnTo>
                <a:lnTo>
                  <a:pt x="529958" y="420293"/>
                </a:lnTo>
                <a:lnTo>
                  <a:pt x="531075" y="419836"/>
                </a:lnTo>
                <a:lnTo>
                  <a:pt x="532942" y="417969"/>
                </a:lnTo>
                <a:lnTo>
                  <a:pt x="533400" y="416852"/>
                </a:lnTo>
                <a:lnTo>
                  <a:pt x="533400" y="414223"/>
                </a:lnTo>
                <a:close/>
              </a:path>
              <a:path w="6696075" h="124206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6696075" h="1242060">
                <a:moveTo>
                  <a:pt x="581025" y="1235748"/>
                </a:moveTo>
                <a:lnTo>
                  <a:pt x="580567" y="1234630"/>
                </a:lnTo>
                <a:lnTo>
                  <a:pt x="578700" y="1232763"/>
                </a:lnTo>
                <a:lnTo>
                  <a:pt x="577583" y="1232306"/>
                </a:lnTo>
                <a:lnTo>
                  <a:pt x="574954" y="1232306"/>
                </a:lnTo>
                <a:lnTo>
                  <a:pt x="573836" y="1232763"/>
                </a:lnTo>
                <a:lnTo>
                  <a:pt x="571969" y="1234630"/>
                </a:lnTo>
                <a:lnTo>
                  <a:pt x="571500" y="1235748"/>
                </a:lnTo>
                <a:lnTo>
                  <a:pt x="571500" y="1238377"/>
                </a:lnTo>
                <a:lnTo>
                  <a:pt x="571969" y="1239507"/>
                </a:lnTo>
                <a:lnTo>
                  <a:pt x="573836" y="1241361"/>
                </a:lnTo>
                <a:lnTo>
                  <a:pt x="574954" y="1241831"/>
                </a:lnTo>
                <a:lnTo>
                  <a:pt x="577583" y="1241831"/>
                </a:lnTo>
                <a:lnTo>
                  <a:pt x="578700" y="1241361"/>
                </a:lnTo>
                <a:lnTo>
                  <a:pt x="580567" y="1239507"/>
                </a:lnTo>
                <a:lnTo>
                  <a:pt x="581025" y="1238377"/>
                </a:lnTo>
                <a:lnTo>
                  <a:pt x="581025" y="1235748"/>
                </a:lnTo>
                <a:close/>
              </a:path>
              <a:path w="6696075" h="1242060">
                <a:moveTo>
                  <a:pt x="581025" y="824979"/>
                </a:moveTo>
                <a:lnTo>
                  <a:pt x="580567" y="823861"/>
                </a:lnTo>
                <a:lnTo>
                  <a:pt x="578700" y="822007"/>
                </a:lnTo>
                <a:lnTo>
                  <a:pt x="577583" y="821537"/>
                </a:lnTo>
                <a:lnTo>
                  <a:pt x="574954" y="821537"/>
                </a:lnTo>
                <a:lnTo>
                  <a:pt x="573836" y="822007"/>
                </a:lnTo>
                <a:lnTo>
                  <a:pt x="571969" y="823861"/>
                </a:lnTo>
                <a:lnTo>
                  <a:pt x="571500" y="824979"/>
                </a:lnTo>
                <a:lnTo>
                  <a:pt x="571500" y="827620"/>
                </a:lnTo>
                <a:lnTo>
                  <a:pt x="571969" y="828738"/>
                </a:lnTo>
                <a:lnTo>
                  <a:pt x="573836" y="830592"/>
                </a:lnTo>
                <a:lnTo>
                  <a:pt x="574954" y="831062"/>
                </a:lnTo>
                <a:lnTo>
                  <a:pt x="577583" y="831062"/>
                </a:lnTo>
                <a:lnTo>
                  <a:pt x="578700" y="830592"/>
                </a:lnTo>
                <a:lnTo>
                  <a:pt x="580567" y="828738"/>
                </a:lnTo>
                <a:lnTo>
                  <a:pt x="581025" y="827620"/>
                </a:lnTo>
                <a:lnTo>
                  <a:pt x="581025" y="824979"/>
                </a:lnTo>
                <a:close/>
              </a:path>
              <a:path w="6696075" h="1242060">
                <a:moveTo>
                  <a:pt x="581025" y="414223"/>
                </a:moveTo>
                <a:lnTo>
                  <a:pt x="580567" y="413092"/>
                </a:lnTo>
                <a:lnTo>
                  <a:pt x="578700" y="411238"/>
                </a:lnTo>
                <a:lnTo>
                  <a:pt x="577583" y="410768"/>
                </a:lnTo>
                <a:lnTo>
                  <a:pt x="574954" y="410768"/>
                </a:lnTo>
                <a:lnTo>
                  <a:pt x="573836" y="411238"/>
                </a:lnTo>
                <a:lnTo>
                  <a:pt x="571969" y="413092"/>
                </a:lnTo>
                <a:lnTo>
                  <a:pt x="571500" y="414223"/>
                </a:lnTo>
                <a:lnTo>
                  <a:pt x="571500" y="416852"/>
                </a:lnTo>
                <a:lnTo>
                  <a:pt x="571969" y="417969"/>
                </a:lnTo>
                <a:lnTo>
                  <a:pt x="573836" y="419836"/>
                </a:lnTo>
                <a:lnTo>
                  <a:pt x="574954" y="420293"/>
                </a:lnTo>
                <a:lnTo>
                  <a:pt x="577583" y="420293"/>
                </a:lnTo>
                <a:lnTo>
                  <a:pt x="578700" y="419836"/>
                </a:lnTo>
                <a:lnTo>
                  <a:pt x="580567" y="417969"/>
                </a:lnTo>
                <a:lnTo>
                  <a:pt x="581025" y="416852"/>
                </a:lnTo>
                <a:lnTo>
                  <a:pt x="581025" y="414223"/>
                </a:lnTo>
                <a:close/>
              </a:path>
              <a:path w="6696075" h="124206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6696075" h="1242060">
                <a:moveTo>
                  <a:pt x="628650" y="1235748"/>
                </a:moveTo>
                <a:lnTo>
                  <a:pt x="628192" y="1234630"/>
                </a:lnTo>
                <a:lnTo>
                  <a:pt x="626325" y="1232763"/>
                </a:lnTo>
                <a:lnTo>
                  <a:pt x="625208" y="1232306"/>
                </a:lnTo>
                <a:lnTo>
                  <a:pt x="622579" y="1232306"/>
                </a:lnTo>
                <a:lnTo>
                  <a:pt x="621461" y="1232763"/>
                </a:lnTo>
                <a:lnTo>
                  <a:pt x="619594" y="1234630"/>
                </a:lnTo>
                <a:lnTo>
                  <a:pt x="619125" y="1235748"/>
                </a:lnTo>
                <a:lnTo>
                  <a:pt x="619125" y="1238377"/>
                </a:lnTo>
                <a:lnTo>
                  <a:pt x="619594" y="1239507"/>
                </a:lnTo>
                <a:lnTo>
                  <a:pt x="621461" y="1241361"/>
                </a:lnTo>
                <a:lnTo>
                  <a:pt x="622579" y="1241831"/>
                </a:lnTo>
                <a:lnTo>
                  <a:pt x="625208" y="1241831"/>
                </a:lnTo>
                <a:lnTo>
                  <a:pt x="626325" y="1241361"/>
                </a:lnTo>
                <a:lnTo>
                  <a:pt x="628192" y="1239507"/>
                </a:lnTo>
                <a:lnTo>
                  <a:pt x="628650" y="1238377"/>
                </a:lnTo>
                <a:lnTo>
                  <a:pt x="628650" y="1235748"/>
                </a:lnTo>
                <a:close/>
              </a:path>
              <a:path w="6696075" h="1242060">
                <a:moveTo>
                  <a:pt x="628650" y="824979"/>
                </a:moveTo>
                <a:lnTo>
                  <a:pt x="628192" y="823861"/>
                </a:lnTo>
                <a:lnTo>
                  <a:pt x="626325" y="822007"/>
                </a:lnTo>
                <a:lnTo>
                  <a:pt x="625208" y="821537"/>
                </a:lnTo>
                <a:lnTo>
                  <a:pt x="622579" y="821537"/>
                </a:lnTo>
                <a:lnTo>
                  <a:pt x="621461" y="822007"/>
                </a:lnTo>
                <a:lnTo>
                  <a:pt x="619594" y="823861"/>
                </a:lnTo>
                <a:lnTo>
                  <a:pt x="619125" y="824979"/>
                </a:lnTo>
                <a:lnTo>
                  <a:pt x="619125" y="827620"/>
                </a:lnTo>
                <a:lnTo>
                  <a:pt x="619594" y="828738"/>
                </a:lnTo>
                <a:lnTo>
                  <a:pt x="621461" y="830592"/>
                </a:lnTo>
                <a:lnTo>
                  <a:pt x="622579" y="831062"/>
                </a:lnTo>
                <a:lnTo>
                  <a:pt x="625208" y="831062"/>
                </a:lnTo>
                <a:lnTo>
                  <a:pt x="626325" y="830592"/>
                </a:lnTo>
                <a:lnTo>
                  <a:pt x="628192" y="828738"/>
                </a:lnTo>
                <a:lnTo>
                  <a:pt x="628650" y="827620"/>
                </a:lnTo>
                <a:lnTo>
                  <a:pt x="628650" y="824979"/>
                </a:lnTo>
                <a:close/>
              </a:path>
              <a:path w="6696075" h="1242060">
                <a:moveTo>
                  <a:pt x="628650" y="414223"/>
                </a:moveTo>
                <a:lnTo>
                  <a:pt x="628192" y="413092"/>
                </a:lnTo>
                <a:lnTo>
                  <a:pt x="626325" y="411238"/>
                </a:lnTo>
                <a:lnTo>
                  <a:pt x="625208" y="410768"/>
                </a:lnTo>
                <a:lnTo>
                  <a:pt x="622579" y="410768"/>
                </a:lnTo>
                <a:lnTo>
                  <a:pt x="621461" y="411238"/>
                </a:lnTo>
                <a:lnTo>
                  <a:pt x="619594" y="413092"/>
                </a:lnTo>
                <a:lnTo>
                  <a:pt x="619125" y="414223"/>
                </a:lnTo>
                <a:lnTo>
                  <a:pt x="619125" y="416852"/>
                </a:lnTo>
                <a:lnTo>
                  <a:pt x="619594" y="417969"/>
                </a:lnTo>
                <a:lnTo>
                  <a:pt x="621461" y="419836"/>
                </a:lnTo>
                <a:lnTo>
                  <a:pt x="622579" y="420293"/>
                </a:lnTo>
                <a:lnTo>
                  <a:pt x="625208" y="420293"/>
                </a:lnTo>
                <a:lnTo>
                  <a:pt x="626325" y="419836"/>
                </a:lnTo>
                <a:lnTo>
                  <a:pt x="628192" y="417969"/>
                </a:lnTo>
                <a:lnTo>
                  <a:pt x="628650" y="416852"/>
                </a:lnTo>
                <a:lnTo>
                  <a:pt x="628650" y="414223"/>
                </a:lnTo>
                <a:close/>
              </a:path>
              <a:path w="6696075" h="124206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6696075" h="1242060">
                <a:moveTo>
                  <a:pt x="676275" y="1235748"/>
                </a:moveTo>
                <a:lnTo>
                  <a:pt x="675817" y="1234630"/>
                </a:lnTo>
                <a:lnTo>
                  <a:pt x="673950" y="1232763"/>
                </a:lnTo>
                <a:lnTo>
                  <a:pt x="672833" y="1232306"/>
                </a:lnTo>
                <a:lnTo>
                  <a:pt x="670204" y="1232306"/>
                </a:lnTo>
                <a:lnTo>
                  <a:pt x="669086" y="1232763"/>
                </a:lnTo>
                <a:lnTo>
                  <a:pt x="667219" y="1234630"/>
                </a:lnTo>
                <a:lnTo>
                  <a:pt x="666750" y="1235748"/>
                </a:lnTo>
                <a:lnTo>
                  <a:pt x="666750" y="1238377"/>
                </a:lnTo>
                <a:lnTo>
                  <a:pt x="667219" y="1239507"/>
                </a:lnTo>
                <a:lnTo>
                  <a:pt x="669086" y="1241361"/>
                </a:lnTo>
                <a:lnTo>
                  <a:pt x="670204" y="1241831"/>
                </a:lnTo>
                <a:lnTo>
                  <a:pt x="672833" y="1241831"/>
                </a:lnTo>
                <a:lnTo>
                  <a:pt x="673950" y="1241361"/>
                </a:lnTo>
                <a:lnTo>
                  <a:pt x="675817" y="1239507"/>
                </a:lnTo>
                <a:lnTo>
                  <a:pt x="676275" y="1238377"/>
                </a:lnTo>
                <a:lnTo>
                  <a:pt x="676275" y="1235748"/>
                </a:lnTo>
                <a:close/>
              </a:path>
              <a:path w="6696075" h="1242060">
                <a:moveTo>
                  <a:pt x="676275" y="824979"/>
                </a:moveTo>
                <a:lnTo>
                  <a:pt x="675817" y="823861"/>
                </a:lnTo>
                <a:lnTo>
                  <a:pt x="673950" y="822007"/>
                </a:lnTo>
                <a:lnTo>
                  <a:pt x="672833" y="821537"/>
                </a:lnTo>
                <a:lnTo>
                  <a:pt x="670204" y="821537"/>
                </a:lnTo>
                <a:lnTo>
                  <a:pt x="669086" y="822007"/>
                </a:lnTo>
                <a:lnTo>
                  <a:pt x="667219" y="823861"/>
                </a:lnTo>
                <a:lnTo>
                  <a:pt x="666750" y="824979"/>
                </a:lnTo>
                <a:lnTo>
                  <a:pt x="666750" y="827620"/>
                </a:lnTo>
                <a:lnTo>
                  <a:pt x="667219" y="828738"/>
                </a:lnTo>
                <a:lnTo>
                  <a:pt x="669086" y="830592"/>
                </a:lnTo>
                <a:lnTo>
                  <a:pt x="670204" y="831062"/>
                </a:lnTo>
                <a:lnTo>
                  <a:pt x="672833" y="831062"/>
                </a:lnTo>
                <a:lnTo>
                  <a:pt x="673950" y="830592"/>
                </a:lnTo>
                <a:lnTo>
                  <a:pt x="675817" y="828738"/>
                </a:lnTo>
                <a:lnTo>
                  <a:pt x="676275" y="827620"/>
                </a:lnTo>
                <a:lnTo>
                  <a:pt x="676275" y="824979"/>
                </a:lnTo>
                <a:close/>
              </a:path>
              <a:path w="6696075" h="1242060">
                <a:moveTo>
                  <a:pt x="676275" y="414223"/>
                </a:moveTo>
                <a:lnTo>
                  <a:pt x="675817" y="413092"/>
                </a:lnTo>
                <a:lnTo>
                  <a:pt x="673950" y="411238"/>
                </a:lnTo>
                <a:lnTo>
                  <a:pt x="672833" y="410768"/>
                </a:lnTo>
                <a:lnTo>
                  <a:pt x="670204" y="410768"/>
                </a:lnTo>
                <a:lnTo>
                  <a:pt x="669086" y="411238"/>
                </a:lnTo>
                <a:lnTo>
                  <a:pt x="667219" y="413092"/>
                </a:lnTo>
                <a:lnTo>
                  <a:pt x="666750" y="414223"/>
                </a:lnTo>
                <a:lnTo>
                  <a:pt x="666750" y="416852"/>
                </a:lnTo>
                <a:lnTo>
                  <a:pt x="667219" y="417969"/>
                </a:lnTo>
                <a:lnTo>
                  <a:pt x="669086" y="419836"/>
                </a:lnTo>
                <a:lnTo>
                  <a:pt x="670204" y="420293"/>
                </a:lnTo>
                <a:lnTo>
                  <a:pt x="672833" y="420293"/>
                </a:lnTo>
                <a:lnTo>
                  <a:pt x="673950" y="419836"/>
                </a:lnTo>
                <a:lnTo>
                  <a:pt x="675817" y="417969"/>
                </a:lnTo>
                <a:lnTo>
                  <a:pt x="676275" y="416852"/>
                </a:lnTo>
                <a:lnTo>
                  <a:pt x="676275" y="414223"/>
                </a:lnTo>
                <a:close/>
              </a:path>
              <a:path w="6696075" h="124206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6696075" h="1242060">
                <a:moveTo>
                  <a:pt x="723900" y="1235748"/>
                </a:moveTo>
                <a:lnTo>
                  <a:pt x="723442" y="1234630"/>
                </a:lnTo>
                <a:lnTo>
                  <a:pt x="721575" y="1232763"/>
                </a:lnTo>
                <a:lnTo>
                  <a:pt x="720458" y="1232306"/>
                </a:lnTo>
                <a:lnTo>
                  <a:pt x="717829" y="1232306"/>
                </a:lnTo>
                <a:lnTo>
                  <a:pt x="716711" y="1232763"/>
                </a:lnTo>
                <a:lnTo>
                  <a:pt x="714844" y="1234630"/>
                </a:lnTo>
                <a:lnTo>
                  <a:pt x="714375" y="1235748"/>
                </a:lnTo>
                <a:lnTo>
                  <a:pt x="714375" y="1238377"/>
                </a:lnTo>
                <a:lnTo>
                  <a:pt x="714844" y="1239507"/>
                </a:lnTo>
                <a:lnTo>
                  <a:pt x="716711" y="1241361"/>
                </a:lnTo>
                <a:lnTo>
                  <a:pt x="717829" y="1241831"/>
                </a:lnTo>
                <a:lnTo>
                  <a:pt x="720458" y="1241831"/>
                </a:lnTo>
                <a:lnTo>
                  <a:pt x="721575" y="1241361"/>
                </a:lnTo>
                <a:lnTo>
                  <a:pt x="723442" y="1239507"/>
                </a:lnTo>
                <a:lnTo>
                  <a:pt x="723900" y="1238377"/>
                </a:lnTo>
                <a:lnTo>
                  <a:pt x="723900" y="1235748"/>
                </a:lnTo>
                <a:close/>
              </a:path>
              <a:path w="6696075" h="1242060">
                <a:moveTo>
                  <a:pt x="723900" y="824979"/>
                </a:moveTo>
                <a:lnTo>
                  <a:pt x="723442" y="823861"/>
                </a:lnTo>
                <a:lnTo>
                  <a:pt x="721575" y="822007"/>
                </a:lnTo>
                <a:lnTo>
                  <a:pt x="720458" y="821537"/>
                </a:lnTo>
                <a:lnTo>
                  <a:pt x="717829" y="821537"/>
                </a:lnTo>
                <a:lnTo>
                  <a:pt x="716711" y="822007"/>
                </a:lnTo>
                <a:lnTo>
                  <a:pt x="714844" y="823861"/>
                </a:lnTo>
                <a:lnTo>
                  <a:pt x="714375" y="824979"/>
                </a:lnTo>
                <a:lnTo>
                  <a:pt x="714375" y="827620"/>
                </a:lnTo>
                <a:lnTo>
                  <a:pt x="714844" y="828738"/>
                </a:lnTo>
                <a:lnTo>
                  <a:pt x="716711" y="830592"/>
                </a:lnTo>
                <a:lnTo>
                  <a:pt x="717829" y="831062"/>
                </a:lnTo>
                <a:lnTo>
                  <a:pt x="720458" y="831062"/>
                </a:lnTo>
                <a:lnTo>
                  <a:pt x="721575" y="830592"/>
                </a:lnTo>
                <a:lnTo>
                  <a:pt x="723442" y="828738"/>
                </a:lnTo>
                <a:lnTo>
                  <a:pt x="723900" y="827620"/>
                </a:lnTo>
                <a:lnTo>
                  <a:pt x="723900" y="824979"/>
                </a:lnTo>
                <a:close/>
              </a:path>
              <a:path w="6696075" h="1242060">
                <a:moveTo>
                  <a:pt x="723900" y="414223"/>
                </a:moveTo>
                <a:lnTo>
                  <a:pt x="723442" y="413092"/>
                </a:lnTo>
                <a:lnTo>
                  <a:pt x="721575" y="411238"/>
                </a:lnTo>
                <a:lnTo>
                  <a:pt x="720458" y="410768"/>
                </a:lnTo>
                <a:lnTo>
                  <a:pt x="717829" y="410768"/>
                </a:lnTo>
                <a:lnTo>
                  <a:pt x="716711" y="411238"/>
                </a:lnTo>
                <a:lnTo>
                  <a:pt x="714844" y="413092"/>
                </a:lnTo>
                <a:lnTo>
                  <a:pt x="714375" y="414223"/>
                </a:lnTo>
                <a:lnTo>
                  <a:pt x="714375" y="416852"/>
                </a:lnTo>
                <a:lnTo>
                  <a:pt x="714844" y="417969"/>
                </a:lnTo>
                <a:lnTo>
                  <a:pt x="716711" y="419836"/>
                </a:lnTo>
                <a:lnTo>
                  <a:pt x="717829" y="420293"/>
                </a:lnTo>
                <a:lnTo>
                  <a:pt x="720458" y="420293"/>
                </a:lnTo>
                <a:lnTo>
                  <a:pt x="721575" y="419836"/>
                </a:lnTo>
                <a:lnTo>
                  <a:pt x="723442" y="417969"/>
                </a:lnTo>
                <a:lnTo>
                  <a:pt x="723900" y="416852"/>
                </a:lnTo>
                <a:lnTo>
                  <a:pt x="723900" y="414223"/>
                </a:lnTo>
                <a:close/>
              </a:path>
              <a:path w="6696075" h="124206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6696075" h="1242060">
                <a:moveTo>
                  <a:pt x="771525" y="1235748"/>
                </a:moveTo>
                <a:lnTo>
                  <a:pt x="771067" y="1234630"/>
                </a:lnTo>
                <a:lnTo>
                  <a:pt x="769200" y="1232763"/>
                </a:lnTo>
                <a:lnTo>
                  <a:pt x="768083" y="1232306"/>
                </a:lnTo>
                <a:lnTo>
                  <a:pt x="765454" y="1232306"/>
                </a:lnTo>
                <a:lnTo>
                  <a:pt x="764336" y="1232763"/>
                </a:lnTo>
                <a:lnTo>
                  <a:pt x="762469" y="1234630"/>
                </a:lnTo>
                <a:lnTo>
                  <a:pt x="762000" y="1235748"/>
                </a:lnTo>
                <a:lnTo>
                  <a:pt x="762000" y="1238377"/>
                </a:lnTo>
                <a:lnTo>
                  <a:pt x="762469" y="1239507"/>
                </a:lnTo>
                <a:lnTo>
                  <a:pt x="764336" y="1241361"/>
                </a:lnTo>
                <a:lnTo>
                  <a:pt x="765454" y="1241831"/>
                </a:lnTo>
                <a:lnTo>
                  <a:pt x="768083" y="1241831"/>
                </a:lnTo>
                <a:lnTo>
                  <a:pt x="769200" y="1241361"/>
                </a:lnTo>
                <a:lnTo>
                  <a:pt x="771067" y="1239507"/>
                </a:lnTo>
                <a:lnTo>
                  <a:pt x="771525" y="1238377"/>
                </a:lnTo>
                <a:lnTo>
                  <a:pt x="771525" y="1235748"/>
                </a:lnTo>
                <a:close/>
              </a:path>
              <a:path w="6696075" h="1242060">
                <a:moveTo>
                  <a:pt x="771525" y="824979"/>
                </a:moveTo>
                <a:lnTo>
                  <a:pt x="771067" y="823861"/>
                </a:lnTo>
                <a:lnTo>
                  <a:pt x="769200" y="822007"/>
                </a:lnTo>
                <a:lnTo>
                  <a:pt x="768083" y="821537"/>
                </a:lnTo>
                <a:lnTo>
                  <a:pt x="765454" y="821537"/>
                </a:lnTo>
                <a:lnTo>
                  <a:pt x="764336" y="822007"/>
                </a:lnTo>
                <a:lnTo>
                  <a:pt x="762469" y="823861"/>
                </a:lnTo>
                <a:lnTo>
                  <a:pt x="762000" y="824979"/>
                </a:lnTo>
                <a:lnTo>
                  <a:pt x="762000" y="827620"/>
                </a:lnTo>
                <a:lnTo>
                  <a:pt x="762469" y="828738"/>
                </a:lnTo>
                <a:lnTo>
                  <a:pt x="764336" y="830592"/>
                </a:lnTo>
                <a:lnTo>
                  <a:pt x="765454" y="831062"/>
                </a:lnTo>
                <a:lnTo>
                  <a:pt x="768083" y="831062"/>
                </a:lnTo>
                <a:lnTo>
                  <a:pt x="769200" y="830592"/>
                </a:lnTo>
                <a:lnTo>
                  <a:pt x="771067" y="828738"/>
                </a:lnTo>
                <a:lnTo>
                  <a:pt x="771525" y="827620"/>
                </a:lnTo>
                <a:lnTo>
                  <a:pt x="771525" y="824979"/>
                </a:lnTo>
                <a:close/>
              </a:path>
              <a:path w="6696075" h="1242060">
                <a:moveTo>
                  <a:pt x="771525" y="414223"/>
                </a:moveTo>
                <a:lnTo>
                  <a:pt x="771067" y="413092"/>
                </a:lnTo>
                <a:lnTo>
                  <a:pt x="769200" y="411238"/>
                </a:lnTo>
                <a:lnTo>
                  <a:pt x="768083" y="410768"/>
                </a:lnTo>
                <a:lnTo>
                  <a:pt x="765454" y="410768"/>
                </a:lnTo>
                <a:lnTo>
                  <a:pt x="764336" y="411238"/>
                </a:lnTo>
                <a:lnTo>
                  <a:pt x="762469" y="413092"/>
                </a:lnTo>
                <a:lnTo>
                  <a:pt x="762000" y="414223"/>
                </a:lnTo>
                <a:lnTo>
                  <a:pt x="762000" y="416852"/>
                </a:lnTo>
                <a:lnTo>
                  <a:pt x="762469" y="417969"/>
                </a:lnTo>
                <a:lnTo>
                  <a:pt x="764336" y="419836"/>
                </a:lnTo>
                <a:lnTo>
                  <a:pt x="765454" y="420293"/>
                </a:lnTo>
                <a:lnTo>
                  <a:pt x="768083" y="420293"/>
                </a:lnTo>
                <a:lnTo>
                  <a:pt x="769200" y="419836"/>
                </a:lnTo>
                <a:lnTo>
                  <a:pt x="771067" y="417969"/>
                </a:lnTo>
                <a:lnTo>
                  <a:pt x="771525" y="416852"/>
                </a:lnTo>
                <a:lnTo>
                  <a:pt x="771525" y="414223"/>
                </a:lnTo>
                <a:close/>
              </a:path>
              <a:path w="6696075" h="124206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6696075" h="1242060">
                <a:moveTo>
                  <a:pt x="819150" y="1235748"/>
                </a:moveTo>
                <a:lnTo>
                  <a:pt x="818692" y="1234630"/>
                </a:lnTo>
                <a:lnTo>
                  <a:pt x="816825" y="1232763"/>
                </a:lnTo>
                <a:lnTo>
                  <a:pt x="815708" y="1232306"/>
                </a:lnTo>
                <a:lnTo>
                  <a:pt x="813079" y="1232306"/>
                </a:lnTo>
                <a:lnTo>
                  <a:pt x="811961" y="1232763"/>
                </a:lnTo>
                <a:lnTo>
                  <a:pt x="810094" y="1234630"/>
                </a:lnTo>
                <a:lnTo>
                  <a:pt x="809625" y="1235748"/>
                </a:lnTo>
                <a:lnTo>
                  <a:pt x="809625" y="1238377"/>
                </a:lnTo>
                <a:lnTo>
                  <a:pt x="810094" y="1239507"/>
                </a:lnTo>
                <a:lnTo>
                  <a:pt x="811961" y="1241361"/>
                </a:lnTo>
                <a:lnTo>
                  <a:pt x="813079" y="1241831"/>
                </a:lnTo>
                <a:lnTo>
                  <a:pt x="815708" y="1241831"/>
                </a:lnTo>
                <a:lnTo>
                  <a:pt x="816825" y="1241361"/>
                </a:lnTo>
                <a:lnTo>
                  <a:pt x="818692" y="1239507"/>
                </a:lnTo>
                <a:lnTo>
                  <a:pt x="819150" y="1238377"/>
                </a:lnTo>
                <a:lnTo>
                  <a:pt x="819150" y="1235748"/>
                </a:lnTo>
                <a:close/>
              </a:path>
              <a:path w="6696075" h="1242060">
                <a:moveTo>
                  <a:pt x="819150" y="824979"/>
                </a:moveTo>
                <a:lnTo>
                  <a:pt x="818692" y="823861"/>
                </a:lnTo>
                <a:lnTo>
                  <a:pt x="816825" y="822007"/>
                </a:lnTo>
                <a:lnTo>
                  <a:pt x="815708" y="821537"/>
                </a:lnTo>
                <a:lnTo>
                  <a:pt x="813079" y="821537"/>
                </a:lnTo>
                <a:lnTo>
                  <a:pt x="811961" y="822007"/>
                </a:lnTo>
                <a:lnTo>
                  <a:pt x="810094" y="823861"/>
                </a:lnTo>
                <a:lnTo>
                  <a:pt x="809625" y="824979"/>
                </a:lnTo>
                <a:lnTo>
                  <a:pt x="809625" y="827620"/>
                </a:lnTo>
                <a:lnTo>
                  <a:pt x="810094" y="828738"/>
                </a:lnTo>
                <a:lnTo>
                  <a:pt x="811961" y="830592"/>
                </a:lnTo>
                <a:lnTo>
                  <a:pt x="813079" y="831062"/>
                </a:lnTo>
                <a:lnTo>
                  <a:pt x="815708" y="831062"/>
                </a:lnTo>
                <a:lnTo>
                  <a:pt x="816825" y="830592"/>
                </a:lnTo>
                <a:lnTo>
                  <a:pt x="818692" y="828738"/>
                </a:lnTo>
                <a:lnTo>
                  <a:pt x="819150" y="827620"/>
                </a:lnTo>
                <a:lnTo>
                  <a:pt x="819150" y="824979"/>
                </a:lnTo>
                <a:close/>
              </a:path>
              <a:path w="6696075" h="1242060">
                <a:moveTo>
                  <a:pt x="819150" y="414223"/>
                </a:moveTo>
                <a:lnTo>
                  <a:pt x="818692" y="413092"/>
                </a:lnTo>
                <a:lnTo>
                  <a:pt x="816825" y="411238"/>
                </a:lnTo>
                <a:lnTo>
                  <a:pt x="815708" y="410768"/>
                </a:lnTo>
                <a:lnTo>
                  <a:pt x="813079" y="410768"/>
                </a:lnTo>
                <a:lnTo>
                  <a:pt x="811961" y="411238"/>
                </a:lnTo>
                <a:lnTo>
                  <a:pt x="810094" y="413092"/>
                </a:lnTo>
                <a:lnTo>
                  <a:pt x="809625" y="414223"/>
                </a:lnTo>
                <a:lnTo>
                  <a:pt x="809625" y="416852"/>
                </a:lnTo>
                <a:lnTo>
                  <a:pt x="810094" y="417969"/>
                </a:lnTo>
                <a:lnTo>
                  <a:pt x="811961" y="419836"/>
                </a:lnTo>
                <a:lnTo>
                  <a:pt x="813079" y="420293"/>
                </a:lnTo>
                <a:lnTo>
                  <a:pt x="815708" y="420293"/>
                </a:lnTo>
                <a:lnTo>
                  <a:pt x="816825" y="419836"/>
                </a:lnTo>
                <a:lnTo>
                  <a:pt x="818692" y="417969"/>
                </a:lnTo>
                <a:lnTo>
                  <a:pt x="819150" y="416852"/>
                </a:lnTo>
                <a:lnTo>
                  <a:pt x="819150" y="414223"/>
                </a:lnTo>
                <a:close/>
              </a:path>
              <a:path w="6696075" h="124206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6696075" h="1242060">
                <a:moveTo>
                  <a:pt x="866775" y="1235748"/>
                </a:moveTo>
                <a:lnTo>
                  <a:pt x="866317" y="1234630"/>
                </a:lnTo>
                <a:lnTo>
                  <a:pt x="864450" y="1232763"/>
                </a:lnTo>
                <a:lnTo>
                  <a:pt x="863333" y="1232306"/>
                </a:lnTo>
                <a:lnTo>
                  <a:pt x="860704" y="1232306"/>
                </a:lnTo>
                <a:lnTo>
                  <a:pt x="859586" y="1232763"/>
                </a:lnTo>
                <a:lnTo>
                  <a:pt x="857719" y="1234630"/>
                </a:lnTo>
                <a:lnTo>
                  <a:pt x="857250" y="1235748"/>
                </a:lnTo>
                <a:lnTo>
                  <a:pt x="857250" y="1238377"/>
                </a:lnTo>
                <a:lnTo>
                  <a:pt x="857719" y="1239507"/>
                </a:lnTo>
                <a:lnTo>
                  <a:pt x="859586" y="1241361"/>
                </a:lnTo>
                <a:lnTo>
                  <a:pt x="860704" y="1241831"/>
                </a:lnTo>
                <a:lnTo>
                  <a:pt x="863333" y="1241831"/>
                </a:lnTo>
                <a:lnTo>
                  <a:pt x="864450" y="1241361"/>
                </a:lnTo>
                <a:lnTo>
                  <a:pt x="866317" y="1239507"/>
                </a:lnTo>
                <a:lnTo>
                  <a:pt x="866775" y="1238377"/>
                </a:lnTo>
                <a:lnTo>
                  <a:pt x="866775" y="1235748"/>
                </a:lnTo>
                <a:close/>
              </a:path>
              <a:path w="6696075" h="1242060">
                <a:moveTo>
                  <a:pt x="866775" y="824979"/>
                </a:moveTo>
                <a:lnTo>
                  <a:pt x="866317" y="823861"/>
                </a:lnTo>
                <a:lnTo>
                  <a:pt x="864450" y="822007"/>
                </a:lnTo>
                <a:lnTo>
                  <a:pt x="863333" y="821537"/>
                </a:lnTo>
                <a:lnTo>
                  <a:pt x="860704" y="821537"/>
                </a:lnTo>
                <a:lnTo>
                  <a:pt x="859586" y="822007"/>
                </a:lnTo>
                <a:lnTo>
                  <a:pt x="857719" y="823861"/>
                </a:lnTo>
                <a:lnTo>
                  <a:pt x="857250" y="824979"/>
                </a:lnTo>
                <a:lnTo>
                  <a:pt x="857250" y="827620"/>
                </a:lnTo>
                <a:lnTo>
                  <a:pt x="857719" y="828738"/>
                </a:lnTo>
                <a:lnTo>
                  <a:pt x="859586" y="830592"/>
                </a:lnTo>
                <a:lnTo>
                  <a:pt x="860704" y="831062"/>
                </a:lnTo>
                <a:lnTo>
                  <a:pt x="863333" y="831062"/>
                </a:lnTo>
                <a:lnTo>
                  <a:pt x="864450" y="830592"/>
                </a:lnTo>
                <a:lnTo>
                  <a:pt x="866317" y="828738"/>
                </a:lnTo>
                <a:lnTo>
                  <a:pt x="866775" y="827620"/>
                </a:lnTo>
                <a:lnTo>
                  <a:pt x="866775" y="824979"/>
                </a:lnTo>
                <a:close/>
              </a:path>
              <a:path w="6696075" h="1242060">
                <a:moveTo>
                  <a:pt x="866775" y="414223"/>
                </a:moveTo>
                <a:lnTo>
                  <a:pt x="866317" y="413092"/>
                </a:lnTo>
                <a:lnTo>
                  <a:pt x="864450" y="411238"/>
                </a:lnTo>
                <a:lnTo>
                  <a:pt x="863333" y="410768"/>
                </a:lnTo>
                <a:lnTo>
                  <a:pt x="860704" y="410768"/>
                </a:lnTo>
                <a:lnTo>
                  <a:pt x="859586" y="411238"/>
                </a:lnTo>
                <a:lnTo>
                  <a:pt x="857719" y="413092"/>
                </a:lnTo>
                <a:lnTo>
                  <a:pt x="857250" y="414223"/>
                </a:lnTo>
                <a:lnTo>
                  <a:pt x="857250" y="416852"/>
                </a:lnTo>
                <a:lnTo>
                  <a:pt x="857719" y="417969"/>
                </a:lnTo>
                <a:lnTo>
                  <a:pt x="859586" y="419836"/>
                </a:lnTo>
                <a:lnTo>
                  <a:pt x="860704" y="420293"/>
                </a:lnTo>
                <a:lnTo>
                  <a:pt x="863333" y="420293"/>
                </a:lnTo>
                <a:lnTo>
                  <a:pt x="864450" y="419836"/>
                </a:lnTo>
                <a:lnTo>
                  <a:pt x="866317" y="417969"/>
                </a:lnTo>
                <a:lnTo>
                  <a:pt x="866775" y="416852"/>
                </a:lnTo>
                <a:lnTo>
                  <a:pt x="866775" y="414223"/>
                </a:lnTo>
                <a:close/>
              </a:path>
              <a:path w="6696075" h="124206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6696075" h="1242060">
                <a:moveTo>
                  <a:pt x="914400" y="1235748"/>
                </a:moveTo>
                <a:lnTo>
                  <a:pt x="913942" y="1234630"/>
                </a:lnTo>
                <a:lnTo>
                  <a:pt x="912075" y="1232763"/>
                </a:lnTo>
                <a:lnTo>
                  <a:pt x="910958" y="1232306"/>
                </a:lnTo>
                <a:lnTo>
                  <a:pt x="908329" y="1232306"/>
                </a:lnTo>
                <a:lnTo>
                  <a:pt x="907211" y="1232763"/>
                </a:lnTo>
                <a:lnTo>
                  <a:pt x="905344" y="1234630"/>
                </a:lnTo>
                <a:lnTo>
                  <a:pt x="904875" y="1235748"/>
                </a:lnTo>
                <a:lnTo>
                  <a:pt x="904875" y="1238377"/>
                </a:lnTo>
                <a:lnTo>
                  <a:pt x="905344" y="1239507"/>
                </a:lnTo>
                <a:lnTo>
                  <a:pt x="907211" y="1241361"/>
                </a:lnTo>
                <a:lnTo>
                  <a:pt x="908329" y="1241831"/>
                </a:lnTo>
                <a:lnTo>
                  <a:pt x="910958" y="1241831"/>
                </a:lnTo>
                <a:lnTo>
                  <a:pt x="912075" y="1241361"/>
                </a:lnTo>
                <a:lnTo>
                  <a:pt x="913942" y="1239507"/>
                </a:lnTo>
                <a:lnTo>
                  <a:pt x="914400" y="1238377"/>
                </a:lnTo>
                <a:lnTo>
                  <a:pt x="914400" y="1235748"/>
                </a:lnTo>
                <a:close/>
              </a:path>
              <a:path w="6696075" h="1242060">
                <a:moveTo>
                  <a:pt x="914400" y="824979"/>
                </a:moveTo>
                <a:lnTo>
                  <a:pt x="913942" y="823861"/>
                </a:lnTo>
                <a:lnTo>
                  <a:pt x="912075" y="822007"/>
                </a:lnTo>
                <a:lnTo>
                  <a:pt x="910958" y="821537"/>
                </a:lnTo>
                <a:lnTo>
                  <a:pt x="908329" y="821537"/>
                </a:lnTo>
                <a:lnTo>
                  <a:pt x="907211" y="822007"/>
                </a:lnTo>
                <a:lnTo>
                  <a:pt x="905344" y="823861"/>
                </a:lnTo>
                <a:lnTo>
                  <a:pt x="904875" y="824979"/>
                </a:lnTo>
                <a:lnTo>
                  <a:pt x="904875" y="827620"/>
                </a:lnTo>
                <a:lnTo>
                  <a:pt x="905344" y="828738"/>
                </a:lnTo>
                <a:lnTo>
                  <a:pt x="907211" y="830592"/>
                </a:lnTo>
                <a:lnTo>
                  <a:pt x="908329" y="831062"/>
                </a:lnTo>
                <a:lnTo>
                  <a:pt x="910958" y="831062"/>
                </a:lnTo>
                <a:lnTo>
                  <a:pt x="912075" y="830592"/>
                </a:lnTo>
                <a:lnTo>
                  <a:pt x="913942" y="828738"/>
                </a:lnTo>
                <a:lnTo>
                  <a:pt x="914400" y="827620"/>
                </a:lnTo>
                <a:lnTo>
                  <a:pt x="914400" y="824979"/>
                </a:lnTo>
                <a:close/>
              </a:path>
              <a:path w="6696075" h="1242060">
                <a:moveTo>
                  <a:pt x="914400" y="414223"/>
                </a:moveTo>
                <a:lnTo>
                  <a:pt x="913942" y="413092"/>
                </a:lnTo>
                <a:lnTo>
                  <a:pt x="912075" y="411238"/>
                </a:lnTo>
                <a:lnTo>
                  <a:pt x="910958" y="410768"/>
                </a:lnTo>
                <a:lnTo>
                  <a:pt x="908329" y="410768"/>
                </a:lnTo>
                <a:lnTo>
                  <a:pt x="907211" y="411238"/>
                </a:lnTo>
                <a:lnTo>
                  <a:pt x="905344" y="413092"/>
                </a:lnTo>
                <a:lnTo>
                  <a:pt x="904875" y="414223"/>
                </a:lnTo>
                <a:lnTo>
                  <a:pt x="904875" y="416852"/>
                </a:lnTo>
                <a:lnTo>
                  <a:pt x="905344" y="417969"/>
                </a:lnTo>
                <a:lnTo>
                  <a:pt x="907211" y="419836"/>
                </a:lnTo>
                <a:lnTo>
                  <a:pt x="908329" y="420293"/>
                </a:lnTo>
                <a:lnTo>
                  <a:pt x="910958" y="420293"/>
                </a:lnTo>
                <a:lnTo>
                  <a:pt x="912075" y="419836"/>
                </a:lnTo>
                <a:lnTo>
                  <a:pt x="913942" y="417969"/>
                </a:lnTo>
                <a:lnTo>
                  <a:pt x="914400" y="416852"/>
                </a:lnTo>
                <a:lnTo>
                  <a:pt x="914400" y="414223"/>
                </a:lnTo>
                <a:close/>
              </a:path>
              <a:path w="6696075" h="124206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6696075" h="1242060">
                <a:moveTo>
                  <a:pt x="962025" y="1235748"/>
                </a:moveTo>
                <a:lnTo>
                  <a:pt x="961567" y="1234630"/>
                </a:lnTo>
                <a:lnTo>
                  <a:pt x="959700" y="1232763"/>
                </a:lnTo>
                <a:lnTo>
                  <a:pt x="958583" y="1232306"/>
                </a:lnTo>
                <a:lnTo>
                  <a:pt x="955954" y="1232306"/>
                </a:lnTo>
                <a:lnTo>
                  <a:pt x="954836" y="1232763"/>
                </a:lnTo>
                <a:lnTo>
                  <a:pt x="952969" y="1234630"/>
                </a:lnTo>
                <a:lnTo>
                  <a:pt x="952500" y="1235748"/>
                </a:lnTo>
                <a:lnTo>
                  <a:pt x="952500" y="1238377"/>
                </a:lnTo>
                <a:lnTo>
                  <a:pt x="952969" y="1239507"/>
                </a:lnTo>
                <a:lnTo>
                  <a:pt x="954836" y="1241361"/>
                </a:lnTo>
                <a:lnTo>
                  <a:pt x="955954" y="1241831"/>
                </a:lnTo>
                <a:lnTo>
                  <a:pt x="958583" y="1241831"/>
                </a:lnTo>
                <a:lnTo>
                  <a:pt x="959700" y="1241361"/>
                </a:lnTo>
                <a:lnTo>
                  <a:pt x="961567" y="1239507"/>
                </a:lnTo>
                <a:lnTo>
                  <a:pt x="962025" y="1238377"/>
                </a:lnTo>
                <a:lnTo>
                  <a:pt x="962025" y="1235748"/>
                </a:lnTo>
                <a:close/>
              </a:path>
              <a:path w="6696075" h="1242060">
                <a:moveTo>
                  <a:pt x="962025" y="824979"/>
                </a:moveTo>
                <a:lnTo>
                  <a:pt x="961567" y="823861"/>
                </a:lnTo>
                <a:lnTo>
                  <a:pt x="959700" y="822007"/>
                </a:lnTo>
                <a:lnTo>
                  <a:pt x="958583" y="821537"/>
                </a:lnTo>
                <a:lnTo>
                  <a:pt x="955954" y="821537"/>
                </a:lnTo>
                <a:lnTo>
                  <a:pt x="954836" y="822007"/>
                </a:lnTo>
                <a:lnTo>
                  <a:pt x="952969" y="823861"/>
                </a:lnTo>
                <a:lnTo>
                  <a:pt x="952500" y="824979"/>
                </a:lnTo>
                <a:lnTo>
                  <a:pt x="952500" y="827620"/>
                </a:lnTo>
                <a:lnTo>
                  <a:pt x="952969" y="828738"/>
                </a:lnTo>
                <a:lnTo>
                  <a:pt x="954836" y="830592"/>
                </a:lnTo>
                <a:lnTo>
                  <a:pt x="955954" y="831062"/>
                </a:lnTo>
                <a:lnTo>
                  <a:pt x="958583" y="831062"/>
                </a:lnTo>
                <a:lnTo>
                  <a:pt x="959700" y="830592"/>
                </a:lnTo>
                <a:lnTo>
                  <a:pt x="961567" y="828738"/>
                </a:lnTo>
                <a:lnTo>
                  <a:pt x="962025" y="827620"/>
                </a:lnTo>
                <a:lnTo>
                  <a:pt x="962025" y="824979"/>
                </a:lnTo>
                <a:close/>
              </a:path>
              <a:path w="6696075" h="1242060">
                <a:moveTo>
                  <a:pt x="962025" y="414223"/>
                </a:moveTo>
                <a:lnTo>
                  <a:pt x="961567" y="413092"/>
                </a:lnTo>
                <a:lnTo>
                  <a:pt x="959700" y="411238"/>
                </a:lnTo>
                <a:lnTo>
                  <a:pt x="958583" y="410768"/>
                </a:lnTo>
                <a:lnTo>
                  <a:pt x="955954" y="410768"/>
                </a:lnTo>
                <a:lnTo>
                  <a:pt x="954836" y="411238"/>
                </a:lnTo>
                <a:lnTo>
                  <a:pt x="952969" y="413092"/>
                </a:lnTo>
                <a:lnTo>
                  <a:pt x="952500" y="414223"/>
                </a:lnTo>
                <a:lnTo>
                  <a:pt x="952500" y="416852"/>
                </a:lnTo>
                <a:lnTo>
                  <a:pt x="952969" y="417969"/>
                </a:lnTo>
                <a:lnTo>
                  <a:pt x="954836" y="419836"/>
                </a:lnTo>
                <a:lnTo>
                  <a:pt x="955954" y="420293"/>
                </a:lnTo>
                <a:lnTo>
                  <a:pt x="958583" y="420293"/>
                </a:lnTo>
                <a:lnTo>
                  <a:pt x="959700" y="419836"/>
                </a:lnTo>
                <a:lnTo>
                  <a:pt x="961567" y="417969"/>
                </a:lnTo>
                <a:lnTo>
                  <a:pt x="962025" y="416852"/>
                </a:lnTo>
                <a:lnTo>
                  <a:pt x="962025" y="414223"/>
                </a:lnTo>
                <a:close/>
              </a:path>
              <a:path w="6696075" h="124206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6696075" h="1242060">
                <a:moveTo>
                  <a:pt x="1009650" y="1235748"/>
                </a:moveTo>
                <a:lnTo>
                  <a:pt x="1009192" y="1234630"/>
                </a:lnTo>
                <a:lnTo>
                  <a:pt x="1007325" y="1232763"/>
                </a:lnTo>
                <a:lnTo>
                  <a:pt x="1006208" y="1232306"/>
                </a:lnTo>
                <a:lnTo>
                  <a:pt x="1003579" y="1232306"/>
                </a:lnTo>
                <a:lnTo>
                  <a:pt x="1002461" y="1232763"/>
                </a:lnTo>
                <a:lnTo>
                  <a:pt x="1000594" y="1234630"/>
                </a:lnTo>
                <a:lnTo>
                  <a:pt x="1000125" y="1235748"/>
                </a:lnTo>
                <a:lnTo>
                  <a:pt x="1000125" y="1238377"/>
                </a:lnTo>
                <a:lnTo>
                  <a:pt x="1000594" y="1239507"/>
                </a:lnTo>
                <a:lnTo>
                  <a:pt x="1002461" y="1241361"/>
                </a:lnTo>
                <a:lnTo>
                  <a:pt x="1003579" y="1241831"/>
                </a:lnTo>
                <a:lnTo>
                  <a:pt x="1006208" y="1241831"/>
                </a:lnTo>
                <a:lnTo>
                  <a:pt x="1007325" y="1241361"/>
                </a:lnTo>
                <a:lnTo>
                  <a:pt x="1009192" y="1239507"/>
                </a:lnTo>
                <a:lnTo>
                  <a:pt x="1009650" y="1238377"/>
                </a:lnTo>
                <a:lnTo>
                  <a:pt x="1009650" y="1235748"/>
                </a:lnTo>
                <a:close/>
              </a:path>
              <a:path w="6696075" h="1242060">
                <a:moveTo>
                  <a:pt x="1009650" y="824979"/>
                </a:moveTo>
                <a:lnTo>
                  <a:pt x="1009192" y="823861"/>
                </a:lnTo>
                <a:lnTo>
                  <a:pt x="1007325" y="822007"/>
                </a:lnTo>
                <a:lnTo>
                  <a:pt x="1006208" y="821537"/>
                </a:lnTo>
                <a:lnTo>
                  <a:pt x="1003579" y="821537"/>
                </a:lnTo>
                <a:lnTo>
                  <a:pt x="1002461" y="822007"/>
                </a:lnTo>
                <a:lnTo>
                  <a:pt x="1000594" y="823861"/>
                </a:lnTo>
                <a:lnTo>
                  <a:pt x="1000125" y="824979"/>
                </a:lnTo>
                <a:lnTo>
                  <a:pt x="1000125" y="827620"/>
                </a:lnTo>
                <a:lnTo>
                  <a:pt x="1000594" y="828738"/>
                </a:lnTo>
                <a:lnTo>
                  <a:pt x="1002461" y="830592"/>
                </a:lnTo>
                <a:lnTo>
                  <a:pt x="1003579" y="831062"/>
                </a:lnTo>
                <a:lnTo>
                  <a:pt x="1006208" y="831062"/>
                </a:lnTo>
                <a:lnTo>
                  <a:pt x="1007325" y="830592"/>
                </a:lnTo>
                <a:lnTo>
                  <a:pt x="1009192" y="828738"/>
                </a:lnTo>
                <a:lnTo>
                  <a:pt x="1009650" y="827620"/>
                </a:lnTo>
                <a:lnTo>
                  <a:pt x="1009650" y="824979"/>
                </a:lnTo>
                <a:close/>
              </a:path>
              <a:path w="6696075" h="1242060">
                <a:moveTo>
                  <a:pt x="1009650" y="414223"/>
                </a:moveTo>
                <a:lnTo>
                  <a:pt x="1009192" y="413092"/>
                </a:lnTo>
                <a:lnTo>
                  <a:pt x="1007325" y="411238"/>
                </a:lnTo>
                <a:lnTo>
                  <a:pt x="1006208" y="410768"/>
                </a:lnTo>
                <a:lnTo>
                  <a:pt x="1003579" y="410768"/>
                </a:lnTo>
                <a:lnTo>
                  <a:pt x="1002461" y="411238"/>
                </a:lnTo>
                <a:lnTo>
                  <a:pt x="1000594" y="413092"/>
                </a:lnTo>
                <a:lnTo>
                  <a:pt x="1000125" y="414223"/>
                </a:lnTo>
                <a:lnTo>
                  <a:pt x="1000125" y="416852"/>
                </a:lnTo>
                <a:lnTo>
                  <a:pt x="1000594" y="417969"/>
                </a:lnTo>
                <a:lnTo>
                  <a:pt x="1002461" y="419836"/>
                </a:lnTo>
                <a:lnTo>
                  <a:pt x="1003579" y="420293"/>
                </a:lnTo>
                <a:lnTo>
                  <a:pt x="1006208" y="420293"/>
                </a:lnTo>
                <a:lnTo>
                  <a:pt x="1007325" y="419836"/>
                </a:lnTo>
                <a:lnTo>
                  <a:pt x="1009192" y="417969"/>
                </a:lnTo>
                <a:lnTo>
                  <a:pt x="1009650" y="416852"/>
                </a:lnTo>
                <a:lnTo>
                  <a:pt x="1009650" y="414223"/>
                </a:lnTo>
                <a:close/>
              </a:path>
              <a:path w="6696075" h="124206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6696075" h="1242060">
                <a:moveTo>
                  <a:pt x="1057275" y="1235748"/>
                </a:moveTo>
                <a:lnTo>
                  <a:pt x="1056817" y="1234630"/>
                </a:lnTo>
                <a:lnTo>
                  <a:pt x="1054950" y="1232763"/>
                </a:lnTo>
                <a:lnTo>
                  <a:pt x="1053833" y="1232306"/>
                </a:lnTo>
                <a:lnTo>
                  <a:pt x="1051204" y="1232306"/>
                </a:lnTo>
                <a:lnTo>
                  <a:pt x="1050086" y="1232763"/>
                </a:lnTo>
                <a:lnTo>
                  <a:pt x="1048219" y="1234630"/>
                </a:lnTo>
                <a:lnTo>
                  <a:pt x="1047750" y="1235748"/>
                </a:lnTo>
                <a:lnTo>
                  <a:pt x="1047750" y="1238377"/>
                </a:lnTo>
                <a:lnTo>
                  <a:pt x="1048219" y="1239507"/>
                </a:lnTo>
                <a:lnTo>
                  <a:pt x="1050086" y="1241361"/>
                </a:lnTo>
                <a:lnTo>
                  <a:pt x="1051204" y="1241831"/>
                </a:lnTo>
                <a:lnTo>
                  <a:pt x="1053833" y="1241831"/>
                </a:lnTo>
                <a:lnTo>
                  <a:pt x="1054950" y="1241361"/>
                </a:lnTo>
                <a:lnTo>
                  <a:pt x="1056817" y="1239507"/>
                </a:lnTo>
                <a:lnTo>
                  <a:pt x="1057275" y="1238377"/>
                </a:lnTo>
                <a:lnTo>
                  <a:pt x="1057275" y="1235748"/>
                </a:lnTo>
                <a:close/>
              </a:path>
              <a:path w="6696075" h="1242060">
                <a:moveTo>
                  <a:pt x="1057275" y="824979"/>
                </a:moveTo>
                <a:lnTo>
                  <a:pt x="1056817" y="823861"/>
                </a:lnTo>
                <a:lnTo>
                  <a:pt x="1054950" y="822007"/>
                </a:lnTo>
                <a:lnTo>
                  <a:pt x="1053833" y="821537"/>
                </a:lnTo>
                <a:lnTo>
                  <a:pt x="1051204" y="821537"/>
                </a:lnTo>
                <a:lnTo>
                  <a:pt x="1050086" y="822007"/>
                </a:lnTo>
                <a:lnTo>
                  <a:pt x="1048219" y="823861"/>
                </a:lnTo>
                <a:lnTo>
                  <a:pt x="1047750" y="824979"/>
                </a:lnTo>
                <a:lnTo>
                  <a:pt x="1047750" y="827620"/>
                </a:lnTo>
                <a:lnTo>
                  <a:pt x="1048219" y="828738"/>
                </a:lnTo>
                <a:lnTo>
                  <a:pt x="1050086" y="830592"/>
                </a:lnTo>
                <a:lnTo>
                  <a:pt x="1051204" y="831062"/>
                </a:lnTo>
                <a:lnTo>
                  <a:pt x="1053833" y="831062"/>
                </a:lnTo>
                <a:lnTo>
                  <a:pt x="1054950" y="830592"/>
                </a:lnTo>
                <a:lnTo>
                  <a:pt x="1056817" y="828738"/>
                </a:lnTo>
                <a:lnTo>
                  <a:pt x="1057275" y="827620"/>
                </a:lnTo>
                <a:lnTo>
                  <a:pt x="1057275" y="824979"/>
                </a:lnTo>
                <a:close/>
              </a:path>
              <a:path w="6696075" h="1242060">
                <a:moveTo>
                  <a:pt x="1057275" y="414223"/>
                </a:moveTo>
                <a:lnTo>
                  <a:pt x="1056817" y="413092"/>
                </a:lnTo>
                <a:lnTo>
                  <a:pt x="1054950" y="411238"/>
                </a:lnTo>
                <a:lnTo>
                  <a:pt x="1053833" y="410768"/>
                </a:lnTo>
                <a:lnTo>
                  <a:pt x="1051204" y="410768"/>
                </a:lnTo>
                <a:lnTo>
                  <a:pt x="1050086" y="411238"/>
                </a:lnTo>
                <a:lnTo>
                  <a:pt x="1048219" y="413092"/>
                </a:lnTo>
                <a:lnTo>
                  <a:pt x="1047750" y="414223"/>
                </a:lnTo>
                <a:lnTo>
                  <a:pt x="1047750" y="416852"/>
                </a:lnTo>
                <a:lnTo>
                  <a:pt x="1048219" y="417969"/>
                </a:lnTo>
                <a:lnTo>
                  <a:pt x="1050086" y="419836"/>
                </a:lnTo>
                <a:lnTo>
                  <a:pt x="1051204" y="420293"/>
                </a:lnTo>
                <a:lnTo>
                  <a:pt x="1053833" y="420293"/>
                </a:lnTo>
                <a:lnTo>
                  <a:pt x="1054950" y="419836"/>
                </a:lnTo>
                <a:lnTo>
                  <a:pt x="1056817" y="417969"/>
                </a:lnTo>
                <a:lnTo>
                  <a:pt x="1057275" y="416852"/>
                </a:lnTo>
                <a:lnTo>
                  <a:pt x="1057275" y="414223"/>
                </a:lnTo>
                <a:close/>
              </a:path>
              <a:path w="6696075" h="124206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6696075" h="1242060">
                <a:moveTo>
                  <a:pt x="1104900" y="1235748"/>
                </a:moveTo>
                <a:lnTo>
                  <a:pt x="1104442" y="1234630"/>
                </a:lnTo>
                <a:lnTo>
                  <a:pt x="1102575" y="1232763"/>
                </a:lnTo>
                <a:lnTo>
                  <a:pt x="1101458" y="1232306"/>
                </a:lnTo>
                <a:lnTo>
                  <a:pt x="1098829" y="1232306"/>
                </a:lnTo>
                <a:lnTo>
                  <a:pt x="1097711" y="1232763"/>
                </a:lnTo>
                <a:lnTo>
                  <a:pt x="1095844" y="1234630"/>
                </a:lnTo>
                <a:lnTo>
                  <a:pt x="1095375" y="1235748"/>
                </a:lnTo>
                <a:lnTo>
                  <a:pt x="1095375" y="1238377"/>
                </a:lnTo>
                <a:lnTo>
                  <a:pt x="1095844" y="1239507"/>
                </a:lnTo>
                <a:lnTo>
                  <a:pt x="1097711" y="1241361"/>
                </a:lnTo>
                <a:lnTo>
                  <a:pt x="1098829" y="1241831"/>
                </a:lnTo>
                <a:lnTo>
                  <a:pt x="1101458" y="1241831"/>
                </a:lnTo>
                <a:lnTo>
                  <a:pt x="1102575" y="1241361"/>
                </a:lnTo>
                <a:lnTo>
                  <a:pt x="1104442" y="1239507"/>
                </a:lnTo>
                <a:lnTo>
                  <a:pt x="1104900" y="1238377"/>
                </a:lnTo>
                <a:lnTo>
                  <a:pt x="1104900" y="1235748"/>
                </a:lnTo>
                <a:close/>
              </a:path>
              <a:path w="6696075" h="1242060">
                <a:moveTo>
                  <a:pt x="1104900" y="824979"/>
                </a:moveTo>
                <a:lnTo>
                  <a:pt x="1104442" y="823861"/>
                </a:lnTo>
                <a:lnTo>
                  <a:pt x="1102575" y="822007"/>
                </a:lnTo>
                <a:lnTo>
                  <a:pt x="1101458" y="821537"/>
                </a:lnTo>
                <a:lnTo>
                  <a:pt x="1098829" y="821537"/>
                </a:lnTo>
                <a:lnTo>
                  <a:pt x="1097711" y="822007"/>
                </a:lnTo>
                <a:lnTo>
                  <a:pt x="1095844" y="823861"/>
                </a:lnTo>
                <a:lnTo>
                  <a:pt x="1095375" y="824979"/>
                </a:lnTo>
                <a:lnTo>
                  <a:pt x="1095375" y="827620"/>
                </a:lnTo>
                <a:lnTo>
                  <a:pt x="1095844" y="828738"/>
                </a:lnTo>
                <a:lnTo>
                  <a:pt x="1097711" y="830592"/>
                </a:lnTo>
                <a:lnTo>
                  <a:pt x="1098829" y="831062"/>
                </a:lnTo>
                <a:lnTo>
                  <a:pt x="1101458" y="831062"/>
                </a:lnTo>
                <a:lnTo>
                  <a:pt x="1102575" y="830592"/>
                </a:lnTo>
                <a:lnTo>
                  <a:pt x="1104442" y="828738"/>
                </a:lnTo>
                <a:lnTo>
                  <a:pt x="1104900" y="827620"/>
                </a:lnTo>
                <a:lnTo>
                  <a:pt x="1104900" y="824979"/>
                </a:lnTo>
                <a:close/>
              </a:path>
              <a:path w="6696075" h="1242060">
                <a:moveTo>
                  <a:pt x="1104900" y="414223"/>
                </a:moveTo>
                <a:lnTo>
                  <a:pt x="1104442" y="413092"/>
                </a:lnTo>
                <a:lnTo>
                  <a:pt x="1102575" y="411238"/>
                </a:lnTo>
                <a:lnTo>
                  <a:pt x="1101458" y="410768"/>
                </a:lnTo>
                <a:lnTo>
                  <a:pt x="1098829" y="410768"/>
                </a:lnTo>
                <a:lnTo>
                  <a:pt x="1097711" y="411238"/>
                </a:lnTo>
                <a:lnTo>
                  <a:pt x="1095844" y="413092"/>
                </a:lnTo>
                <a:lnTo>
                  <a:pt x="1095375" y="414223"/>
                </a:lnTo>
                <a:lnTo>
                  <a:pt x="1095375" y="416852"/>
                </a:lnTo>
                <a:lnTo>
                  <a:pt x="1095844" y="417969"/>
                </a:lnTo>
                <a:lnTo>
                  <a:pt x="1097711" y="419836"/>
                </a:lnTo>
                <a:lnTo>
                  <a:pt x="1098829" y="420293"/>
                </a:lnTo>
                <a:lnTo>
                  <a:pt x="1101458" y="420293"/>
                </a:lnTo>
                <a:lnTo>
                  <a:pt x="1102575" y="419836"/>
                </a:lnTo>
                <a:lnTo>
                  <a:pt x="1104442" y="417969"/>
                </a:lnTo>
                <a:lnTo>
                  <a:pt x="1104900" y="416852"/>
                </a:lnTo>
                <a:lnTo>
                  <a:pt x="1104900" y="414223"/>
                </a:lnTo>
                <a:close/>
              </a:path>
              <a:path w="6696075" h="124206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6696075" h="1242060">
                <a:moveTo>
                  <a:pt x="1152525" y="1235748"/>
                </a:moveTo>
                <a:lnTo>
                  <a:pt x="1152067" y="1234630"/>
                </a:lnTo>
                <a:lnTo>
                  <a:pt x="1150200" y="1232763"/>
                </a:lnTo>
                <a:lnTo>
                  <a:pt x="1149083" y="1232306"/>
                </a:lnTo>
                <a:lnTo>
                  <a:pt x="1146454" y="1232306"/>
                </a:lnTo>
                <a:lnTo>
                  <a:pt x="1145336" y="1232763"/>
                </a:lnTo>
                <a:lnTo>
                  <a:pt x="1143469" y="1234630"/>
                </a:lnTo>
                <a:lnTo>
                  <a:pt x="1143000" y="1235748"/>
                </a:lnTo>
                <a:lnTo>
                  <a:pt x="1143000" y="1238377"/>
                </a:lnTo>
                <a:lnTo>
                  <a:pt x="1143469" y="1239507"/>
                </a:lnTo>
                <a:lnTo>
                  <a:pt x="1145336" y="1241361"/>
                </a:lnTo>
                <a:lnTo>
                  <a:pt x="1146454" y="1241831"/>
                </a:lnTo>
                <a:lnTo>
                  <a:pt x="1149083" y="1241831"/>
                </a:lnTo>
                <a:lnTo>
                  <a:pt x="1150200" y="1241361"/>
                </a:lnTo>
                <a:lnTo>
                  <a:pt x="1152067" y="1239507"/>
                </a:lnTo>
                <a:lnTo>
                  <a:pt x="1152525" y="1238377"/>
                </a:lnTo>
                <a:lnTo>
                  <a:pt x="1152525" y="1235748"/>
                </a:lnTo>
                <a:close/>
              </a:path>
              <a:path w="6696075" h="1242060">
                <a:moveTo>
                  <a:pt x="1152525" y="824979"/>
                </a:moveTo>
                <a:lnTo>
                  <a:pt x="1152067" y="823861"/>
                </a:lnTo>
                <a:lnTo>
                  <a:pt x="1150200" y="822007"/>
                </a:lnTo>
                <a:lnTo>
                  <a:pt x="1149083" y="821537"/>
                </a:lnTo>
                <a:lnTo>
                  <a:pt x="1146454" y="821537"/>
                </a:lnTo>
                <a:lnTo>
                  <a:pt x="1145336" y="822007"/>
                </a:lnTo>
                <a:lnTo>
                  <a:pt x="1143469" y="823861"/>
                </a:lnTo>
                <a:lnTo>
                  <a:pt x="1143000" y="824979"/>
                </a:lnTo>
                <a:lnTo>
                  <a:pt x="1143000" y="827620"/>
                </a:lnTo>
                <a:lnTo>
                  <a:pt x="1143469" y="828738"/>
                </a:lnTo>
                <a:lnTo>
                  <a:pt x="1145336" y="830592"/>
                </a:lnTo>
                <a:lnTo>
                  <a:pt x="1146454" y="831062"/>
                </a:lnTo>
                <a:lnTo>
                  <a:pt x="1149083" y="831062"/>
                </a:lnTo>
                <a:lnTo>
                  <a:pt x="1150200" y="830592"/>
                </a:lnTo>
                <a:lnTo>
                  <a:pt x="1152067" y="828738"/>
                </a:lnTo>
                <a:lnTo>
                  <a:pt x="1152525" y="827620"/>
                </a:lnTo>
                <a:lnTo>
                  <a:pt x="1152525" y="824979"/>
                </a:lnTo>
                <a:close/>
              </a:path>
              <a:path w="6696075" h="1242060">
                <a:moveTo>
                  <a:pt x="1152525" y="414223"/>
                </a:moveTo>
                <a:lnTo>
                  <a:pt x="1152067" y="413092"/>
                </a:lnTo>
                <a:lnTo>
                  <a:pt x="1150200" y="411238"/>
                </a:lnTo>
                <a:lnTo>
                  <a:pt x="1149083" y="410768"/>
                </a:lnTo>
                <a:lnTo>
                  <a:pt x="1146454" y="410768"/>
                </a:lnTo>
                <a:lnTo>
                  <a:pt x="1145336" y="411238"/>
                </a:lnTo>
                <a:lnTo>
                  <a:pt x="1143469" y="413092"/>
                </a:lnTo>
                <a:lnTo>
                  <a:pt x="1143000" y="414223"/>
                </a:lnTo>
                <a:lnTo>
                  <a:pt x="1143000" y="416852"/>
                </a:lnTo>
                <a:lnTo>
                  <a:pt x="1143469" y="417969"/>
                </a:lnTo>
                <a:lnTo>
                  <a:pt x="1145336" y="419836"/>
                </a:lnTo>
                <a:lnTo>
                  <a:pt x="1146454" y="420293"/>
                </a:lnTo>
                <a:lnTo>
                  <a:pt x="1149083" y="420293"/>
                </a:lnTo>
                <a:lnTo>
                  <a:pt x="1150200" y="419836"/>
                </a:lnTo>
                <a:lnTo>
                  <a:pt x="1152067" y="417969"/>
                </a:lnTo>
                <a:lnTo>
                  <a:pt x="1152525" y="416852"/>
                </a:lnTo>
                <a:lnTo>
                  <a:pt x="1152525" y="414223"/>
                </a:lnTo>
                <a:close/>
              </a:path>
              <a:path w="6696075" h="124206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6696075" h="1242060">
                <a:moveTo>
                  <a:pt x="1200150" y="1235748"/>
                </a:moveTo>
                <a:lnTo>
                  <a:pt x="1199692" y="1234630"/>
                </a:lnTo>
                <a:lnTo>
                  <a:pt x="1197825" y="1232763"/>
                </a:lnTo>
                <a:lnTo>
                  <a:pt x="1196708" y="1232306"/>
                </a:lnTo>
                <a:lnTo>
                  <a:pt x="1194079" y="1232306"/>
                </a:lnTo>
                <a:lnTo>
                  <a:pt x="1192961" y="1232763"/>
                </a:lnTo>
                <a:lnTo>
                  <a:pt x="1191094" y="1234630"/>
                </a:lnTo>
                <a:lnTo>
                  <a:pt x="1190625" y="1235748"/>
                </a:lnTo>
                <a:lnTo>
                  <a:pt x="1190625" y="1238377"/>
                </a:lnTo>
                <a:lnTo>
                  <a:pt x="1191094" y="1239507"/>
                </a:lnTo>
                <a:lnTo>
                  <a:pt x="1192961" y="1241361"/>
                </a:lnTo>
                <a:lnTo>
                  <a:pt x="1194079" y="1241831"/>
                </a:lnTo>
                <a:lnTo>
                  <a:pt x="1196708" y="1241831"/>
                </a:lnTo>
                <a:lnTo>
                  <a:pt x="1197825" y="1241361"/>
                </a:lnTo>
                <a:lnTo>
                  <a:pt x="1199692" y="1239507"/>
                </a:lnTo>
                <a:lnTo>
                  <a:pt x="1200150" y="1238377"/>
                </a:lnTo>
                <a:lnTo>
                  <a:pt x="1200150" y="1235748"/>
                </a:lnTo>
                <a:close/>
              </a:path>
              <a:path w="6696075" h="1242060">
                <a:moveTo>
                  <a:pt x="1200150" y="824979"/>
                </a:moveTo>
                <a:lnTo>
                  <a:pt x="1199692" y="823861"/>
                </a:lnTo>
                <a:lnTo>
                  <a:pt x="1197825" y="822007"/>
                </a:lnTo>
                <a:lnTo>
                  <a:pt x="1196708" y="821537"/>
                </a:lnTo>
                <a:lnTo>
                  <a:pt x="1194079" y="821537"/>
                </a:lnTo>
                <a:lnTo>
                  <a:pt x="1192961" y="822007"/>
                </a:lnTo>
                <a:lnTo>
                  <a:pt x="1191094" y="823861"/>
                </a:lnTo>
                <a:lnTo>
                  <a:pt x="1190625" y="824979"/>
                </a:lnTo>
                <a:lnTo>
                  <a:pt x="1190625" y="827620"/>
                </a:lnTo>
                <a:lnTo>
                  <a:pt x="1191094" y="828738"/>
                </a:lnTo>
                <a:lnTo>
                  <a:pt x="1192961" y="830592"/>
                </a:lnTo>
                <a:lnTo>
                  <a:pt x="1194079" y="831062"/>
                </a:lnTo>
                <a:lnTo>
                  <a:pt x="1196708" y="831062"/>
                </a:lnTo>
                <a:lnTo>
                  <a:pt x="1197825" y="830592"/>
                </a:lnTo>
                <a:lnTo>
                  <a:pt x="1199692" y="828738"/>
                </a:lnTo>
                <a:lnTo>
                  <a:pt x="1200150" y="827620"/>
                </a:lnTo>
                <a:lnTo>
                  <a:pt x="1200150" y="824979"/>
                </a:lnTo>
                <a:close/>
              </a:path>
              <a:path w="6696075" h="1242060">
                <a:moveTo>
                  <a:pt x="1200150" y="414223"/>
                </a:moveTo>
                <a:lnTo>
                  <a:pt x="1199692" y="413092"/>
                </a:lnTo>
                <a:lnTo>
                  <a:pt x="1197825" y="411238"/>
                </a:lnTo>
                <a:lnTo>
                  <a:pt x="1196708" y="410768"/>
                </a:lnTo>
                <a:lnTo>
                  <a:pt x="1194079" y="410768"/>
                </a:lnTo>
                <a:lnTo>
                  <a:pt x="1192961" y="411238"/>
                </a:lnTo>
                <a:lnTo>
                  <a:pt x="1191094" y="413092"/>
                </a:lnTo>
                <a:lnTo>
                  <a:pt x="1190625" y="414223"/>
                </a:lnTo>
                <a:lnTo>
                  <a:pt x="1190625" y="416852"/>
                </a:lnTo>
                <a:lnTo>
                  <a:pt x="1191094" y="417969"/>
                </a:lnTo>
                <a:lnTo>
                  <a:pt x="1192961" y="419836"/>
                </a:lnTo>
                <a:lnTo>
                  <a:pt x="1194079" y="420293"/>
                </a:lnTo>
                <a:lnTo>
                  <a:pt x="1196708" y="420293"/>
                </a:lnTo>
                <a:lnTo>
                  <a:pt x="1197825" y="419836"/>
                </a:lnTo>
                <a:lnTo>
                  <a:pt x="1199692" y="417969"/>
                </a:lnTo>
                <a:lnTo>
                  <a:pt x="1200150" y="416852"/>
                </a:lnTo>
                <a:lnTo>
                  <a:pt x="1200150" y="414223"/>
                </a:lnTo>
                <a:close/>
              </a:path>
              <a:path w="6696075" h="124206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6696075" h="1242060">
                <a:moveTo>
                  <a:pt x="1247775" y="1235748"/>
                </a:moveTo>
                <a:lnTo>
                  <a:pt x="1247317" y="1234630"/>
                </a:lnTo>
                <a:lnTo>
                  <a:pt x="1245450" y="1232763"/>
                </a:lnTo>
                <a:lnTo>
                  <a:pt x="1244333" y="1232306"/>
                </a:lnTo>
                <a:lnTo>
                  <a:pt x="1241704" y="1232306"/>
                </a:lnTo>
                <a:lnTo>
                  <a:pt x="1240586" y="1232763"/>
                </a:lnTo>
                <a:lnTo>
                  <a:pt x="1238719" y="1234630"/>
                </a:lnTo>
                <a:lnTo>
                  <a:pt x="1238250" y="1235748"/>
                </a:lnTo>
                <a:lnTo>
                  <a:pt x="1238250" y="1238377"/>
                </a:lnTo>
                <a:lnTo>
                  <a:pt x="1238719" y="1239507"/>
                </a:lnTo>
                <a:lnTo>
                  <a:pt x="1240586" y="1241361"/>
                </a:lnTo>
                <a:lnTo>
                  <a:pt x="1241704" y="1241831"/>
                </a:lnTo>
                <a:lnTo>
                  <a:pt x="1244333" y="1241831"/>
                </a:lnTo>
                <a:lnTo>
                  <a:pt x="1245450" y="1241361"/>
                </a:lnTo>
                <a:lnTo>
                  <a:pt x="1247317" y="1239507"/>
                </a:lnTo>
                <a:lnTo>
                  <a:pt x="1247775" y="1238377"/>
                </a:lnTo>
                <a:lnTo>
                  <a:pt x="1247775" y="1235748"/>
                </a:lnTo>
                <a:close/>
              </a:path>
              <a:path w="6696075" h="1242060">
                <a:moveTo>
                  <a:pt x="1247775" y="824979"/>
                </a:moveTo>
                <a:lnTo>
                  <a:pt x="1247317" y="823861"/>
                </a:lnTo>
                <a:lnTo>
                  <a:pt x="1245450" y="822007"/>
                </a:lnTo>
                <a:lnTo>
                  <a:pt x="1244333" y="821537"/>
                </a:lnTo>
                <a:lnTo>
                  <a:pt x="1241704" y="821537"/>
                </a:lnTo>
                <a:lnTo>
                  <a:pt x="1240586" y="822007"/>
                </a:lnTo>
                <a:lnTo>
                  <a:pt x="1238719" y="823861"/>
                </a:lnTo>
                <a:lnTo>
                  <a:pt x="1238250" y="824979"/>
                </a:lnTo>
                <a:lnTo>
                  <a:pt x="1238250" y="827620"/>
                </a:lnTo>
                <a:lnTo>
                  <a:pt x="1238719" y="828738"/>
                </a:lnTo>
                <a:lnTo>
                  <a:pt x="1240586" y="830592"/>
                </a:lnTo>
                <a:lnTo>
                  <a:pt x="1241704" y="831062"/>
                </a:lnTo>
                <a:lnTo>
                  <a:pt x="1244333" y="831062"/>
                </a:lnTo>
                <a:lnTo>
                  <a:pt x="1245450" y="830592"/>
                </a:lnTo>
                <a:lnTo>
                  <a:pt x="1247317" y="828738"/>
                </a:lnTo>
                <a:lnTo>
                  <a:pt x="1247775" y="827620"/>
                </a:lnTo>
                <a:lnTo>
                  <a:pt x="1247775" y="824979"/>
                </a:lnTo>
                <a:close/>
              </a:path>
              <a:path w="6696075" h="1242060">
                <a:moveTo>
                  <a:pt x="1247775" y="414223"/>
                </a:moveTo>
                <a:lnTo>
                  <a:pt x="1247317" y="413092"/>
                </a:lnTo>
                <a:lnTo>
                  <a:pt x="1245450" y="411238"/>
                </a:lnTo>
                <a:lnTo>
                  <a:pt x="1244333" y="410768"/>
                </a:lnTo>
                <a:lnTo>
                  <a:pt x="1241704" y="410768"/>
                </a:lnTo>
                <a:lnTo>
                  <a:pt x="1240586" y="411238"/>
                </a:lnTo>
                <a:lnTo>
                  <a:pt x="1238719" y="413092"/>
                </a:lnTo>
                <a:lnTo>
                  <a:pt x="1238250" y="414223"/>
                </a:lnTo>
                <a:lnTo>
                  <a:pt x="1238250" y="416852"/>
                </a:lnTo>
                <a:lnTo>
                  <a:pt x="1238719" y="417969"/>
                </a:lnTo>
                <a:lnTo>
                  <a:pt x="1240586" y="419836"/>
                </a:lnTo>
                <a:lnTo>
                  <a:pt x="1241704" y="420293"/>
                </a:lnTo>
                <a:lnTo>
                  <a:pt x="1244333" y="420293"/>
                </a:lnTo>
                <a:lnTo>
                  <a:pt x="1245450" y="419836"/>
                </a:lnTo>
                <a:lnTo>
                  <a:pt x="1247317" y="417969"/>
                </a:lnTo>
                <a:lnTo>
                  <a:pt x="1247775" y="416852"/>
                </a:lnTo>
                <a:lnTo>
                  <a:pt x="1247775" y="414223"/>
                </a:lnTo>
                <a:close/>
              </a:path>
              <a:path w="6696075" h="124206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6696075" h="1242060">
                <a:moveTo>
                  <a:pt x="1295400" y="1235748"/>
                </a:moveTo>
                <a:lnTo>
                  <a:pt x="1294942" y="1234630"/>
                </a:lnTo>
                <a:lnTo>
                  <a:pt x="1293075" y="1232763"/>
                </a:lnTo>
                <a:lnTo>
                  <a:pt x="1291958" y="1232306"/>
                </a:lnTo>
                <a:lnTo>
                  <a:pt x="1289329" y="1232306"/>
                </a:lnTo>
                <a:lnTo>
                  <a:pt x="1288211" y="1232763"/>
                </a:lnTo>
                <a:lnTo>
                  <a:pt x="1286344" y="1234630"/>
                </a:lnTo>
                <a:lnTo>
                  <a:pt x="1285875" y="1235748"/>
                </a:lnTo>
                <a:lnTo>
                  <a:pt x="1285875" y="1238377"/>
                </a:lnTo>
                <a:lnTo>
                  <a:pt x="1286344" y="1239507"/>
                </a:lnTo>
                <a:lnTo>
                  <a:pt x="1288211" y="1241361"/>
                </a:lnTo>
                <a:lnTo>
                  <a:pt x="1289329" y="1241831"/>
                </a:lnTo>
                <a:lnTo>
                  <a:pt x="1291958" y="1241831"/>
                </a:lnTo>
                <a:lnTo>
                  <a:pt x="1293075" y="1241361"/>
                </a:lnTo>
                <a:lnTo>
                  <a:pt x="1294942" y="1239507"/>
                </a:lnTo>
                <a:lnTo>
                  <a:pt x="1295400" y="1238377"/>
                </a:lnTo>
                <a:lnTo>
                  <a:pt x="1295400" y="1235748"/>
                </a:lnTo>
                <a:close/>
              </a:path>
              <a:path w="6696075" h="1242060">
                <a:moveTo>
                  <a:pt x="1295400" y="824979"/>
                </a:moveTo>
                <a:lnTo>
                  <a:pt x="1294942" y="823861"/>
                </a:lnTo>
                <a:lnTo>
                  <a:pt x="1293075" y="822007"/>
                </a:lnTo>
                <a:lnTo>
                  <a:pt x="1291958" y="821537"/>
                </a:lnTo>
                <a:lnTo>
                  <a:pt x="1289329" y="821537"/>
                </a:lnTo>
                <a:lnTo>
                  <a:pt x="1288211" y="822007"/>
                </a:lnTo>
                <a:lnTo>
                  <a:pt x="1286344" y="823861"/>
                </a:lnTo>
                <a:lnTo>
                  <a:pt x="1285875" y="824979"/>
                </a:lnTo>
                <a:lnTo>
                  <a:pt x="1285875" y="827620"/>
                </a:lnTo>
                <a:lnTo>
                  <a:pt x="1286344" y="828738"/>
                </a:lnTo>
                <a:lnTo>
                  <a:pt x="1288211" y="830592"/>
                </a:lnTo>
                <a:lnTo>
                  <a:pt x="1289329" y="831062"/>
                </a:lnTo>
                <a:lnTo>
                  <a:pt x="1291958" y="831062"/>
                </a:lnTo>
                <a:lnTo>
                  <a:pt x="1293075" y="830592"/>
                </a:lnTo>
                <a:lnTo>
                  <a:pt x="1294942" y="828738"/>
                </a:lnTo>
                <a:lnTo>
                  <a:pt x="1295400" y="827620"/>
                </a:lnTo>
                <a:lnTo>
                  <a:pt x="1295400" y="824979"/>
                </a:lnTo>
                <a:close/>
              </a:path>
              <a:path w="6696075" h="1242060">
                <a:moveTo>
                  <a:pt x="1295400" y="414223"/>
                </a:moveTo>
                <a:lnTo>
                  <a:pt x="1294942" y="413092"/>
                </a:lnTo>
                <a:lnTo>
                  <a:pt x="1293075" y="411238"/>
                </a:lnTo>
                <a:lnTo>
                  <a:pt x="1291958" y="410768"/>
                </a:lnTo>
                <a:lnTo>
                  <a:pt x="1289329" y="410768"/>
                </a:lnTo>
                <a:lnTo>
                  <a:pt x="1288211" y="411238"/>
                </a:lnTo>
                <a:lnTo>
                  <a:pt x="1286344" y="413092"/>
                </a:lnTo>
                <a:lnTo>
                  <a:pt x="1285875" y="414223"/>
                </a:lnTo>
                <a:lnTo>
                  <a:pt x="1285875" y="416852"/>
                </a:lnTo>
                <a:lnTo>
                  <a:pt x="1286344" y="417969"/>
                </a:lnTo>
                <a:lnTo>
                  <a:pt x="1288211" y="419836"/>
                </a:lnTo>
                <a:lnTo>
                  <a:pt x="1289329" y="420293"/>
                </a:lnTo>
                <a:lnTo>
                  <a:pt x="1291958" y="420293"/>
                </a:lnTo>
                <a:lnTo>
                  <a:pt x="1293075" y="419836"/>
                </a:lnTo>
                <a:lnTo>
                  <a:pt x="1294942" y="417969"/>
                </a:lnTo>
                <a:lnTo>
                  <a:pt x="1295400" y="416852"/>
                </a:lnTo>
                <a:lnTo>
                  <a:pt x="1295400" y="414223"/>
                </a:lnTo>
                <a:close/>
              </a:path>
              <a:path w="6696075" h="124206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6696075" h="1242060">
                <a:moveTo>
                  <a:pt x="1343025" y="1235748"/>
                </a:moveTo>
                <a:lnTo>
                  <a:pt x="1342567" y="1234630"/>
                </a:lnTo>
                <a:lnTo>
                  <a:pt x="1340700" y="1232763"/>
                </a:lnTo>
                <a:lnTo>
                  <a:pt x="1339583" y="1232306"/>
                </a:lnTo>
                <a:lnTo>
                  <a:pt x="1336954" y="1232306"/>
                </a:lnTo>
                <a:lnTo>
                  <a:pt x="1335836" y="1232763"/>
                </a:lnTo>
                <a:lnTo>
                  <a:pt x="1333969" y="1234630"/>
                </a:lnTo>
                <a:lnTo>
                  <a:pt x="1333500" y="1235748"/>
                </a:lnTo>
                <a:lnTo>
                  <a:pt x="1333500" y="1238377"/>
                </a:lnTo>
                <a:lnTo>
                  <a:pt x="1333969" y="1239507"/>
                </a:lnTo>
                <a:lnTo>
                  <a:pt x="1335836" y="1241361"/>
                </a:lnTo>
                <a:lnTo>
                  <a:pt x="1336954" y="1241831"/>
                </a:lnTo>
                <a:lnTo>
                  <a:pt x="1339583" y="1241831"/>
                </a:lnTo>
                <a:lnTo>
                  <a:pt x="1340700" y="1241361"/>
                </a:lnTo>
                <a:lnTo>
                  <a:pt x="1342567" y="1239507"/>
                </a:lnTo>
                <a:lnTo>
                  <a:pt x="1343025" y="1238377"/>
                </a:lnTo>
                <a:lnTo>
                  <a:pt x="1343025" y="1235748"/>
                </a:lnTo>
                <a:close/>
              </a:path>
              <a:path w="6696075" h="1242060">
                <a:moveTo>
                  <a:pt x="1343025" y="824979"/>
                </a:moveTo>
                <a:lnTo>
                  <a:pt x="1342567" y="823861"/>
                </a:lnTo>
                <a:lnTo>
                  <a:pt x="1340700" y="822007"/>
                </a:lnTo>
                <a:lnTo>
                  <a:pt x="1339583" y="821537"/>
                </a:lnTo>
                <a:lnTo>
                  <a:pt x="1336954" y="821537"/>
                </a:lnTo>
                <a:lnTo>
                  <a:pt x="1335836" y="822007"/>
                </a:lnTo>
                <a:lnTo>
                  <a:pt x="1333969" y="823861"/>
                </a:lnTo>
                <a:lnTo>
                  <a:pt x="1333500" y="824979"/>
                </a:lnTo>
                <a:lnTo>
                  <a:pt x="1333500" y="827620"/>
                </a:lnTo>
                <a:lnTo>
                  <a:pt x="1333969" y="828738"/>
                </a:lnTo>
                <a:lnTo>
                  <a:pt x="1335836" y="830592"/>
                </a:lnTo>
                <a:lnTo>
                  <a:pt x="1336954" y="831062"/>
                </a:lnTo>
                <a:lnTo>
                  <a:pt x="1339583" y="831062"/>
                </a:lnTo>
                <a:lnTo>
                  <a:pt x="1340700" y="830592"/>
                </a:lnTo>
                <a:lnTo>
                  <a:pt x="1342567" y="828738"/>
                </a:lnTo>
                <a:lnTo>
                  <a:pt x="1343025" y="827620"/>
                </a:lnTo>
                <a:lnTo>
                  <a:pt x="1343025" y="824979"/>
                </a:lnTo>
                <a:close/>
              </a:path>
              <a:path w="6696075" h="1242060">
                <a:moveTo>
                  <a:pt x="1343025" y="414223"/>
                </a:moveTo>
                <a:lnTo>
                  <a:pt x="1342567" y="413092"/>
                </a:lnTo>
                <a:lnTo>
                  <a:pt x="1340700" y="411238"/>
                </a:lnTo>
                <a:lnTo>
                  <a:pt x="1339583" y="410768"/>
                </a:lnTo>
                <a:lnTo>
                  <a:pt x="1336954" y="410768"/>
                </a:lnTo>
                <a:lnTo>
                  <a:pt x="1335836" y="411238"/>
                </a:lnTo>
                <a:lnTo>
                  <a:pt x="1333969" y="413092"/>
                </a:lnTo>
                <a:lnTo>
                  <a:pt x="1333500" y="414223"/>
                </a:lnTo>
                <a:lnTo>
                  <a:pt x="1333500" y="416852"/>
                </a:lnTo>
                <a:lnTo>
                  <a:pt x="1333969" y="417969"/>
                </a:lnTo>
                <a:lnTo>
                  <a:pt x="1335836" y="419836"/>
                </a:lnTo>
                <a:lnTo>
                  <a:pt x="1336954" y="420293"/>
                </a:lnTo>
                <a:lnTo>
                  <a:pt x="1339583" y="420293"/>
                </a:lnTo>
                <a:lnTo>
                  <a:pt x="1340700" y="419836"/>
                </a:lnTo>
                <a:lnTo>
                  <a:pt x="1342567" y="417969"/>
                </a:lnTo>
                <a:lnTo>
                  <a:pt x="1343025" y="416852"/>
                </a:lnTo>
                <a:lnTo>
                  <a:pt x="1343025" y="414223"/>
                </a:lnTo>
                <a:close/>
              </a:path>
              <a:path w="6696075" h="124206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6696075" h="1242060">
                <a:moveTo>
                  <a:pt x="1390650" y="1235748"/>
                </a:moveTo>
                <a:lnTo>
                  <a:pt x="1390192" y="1234630"/>
                </a:lnTo>
                <a:lnTo>
                  <a:pt x="1388325" y="1232763"/>
                </a:lnTo>
                <a:lnTo>
                  <a:pt x="1387208" y="1232306"/>
                </a:lnTo>
                <a:lnTo>
                  <a:pt x="1384579" y="1232306"/>
                </a:lnTo>
                <a:lnTo>
                  <a:pt x="1383461" y="1232763"/>
                </a:lnTo>
                <a:lnTo>
                  <a:pt x="1381594" y="1234630"/>
                </a:lnTo>
                <a:lnTo>
                  <a:pt x="1381125" y="1235748"/>
                </a:lnTo>
                <a:lnTo>
                  <a:pt x="1381125" y="1238377"/>
                </a:lnTo>
                <a:lnTo>
                  <a:pt x="1381594" y="1239507"/>
                </a:lnTo>
                <a:lnTo>
                  <a:pt x="1383461" y="1241361"/>
                </a:lnTo>
                <a:lnTo>
                  <a:pt x="1384579" y="1241831"/>
                </a:lnTo>
                <a:lnTo>
                  <a:pt x="1387208" y="1241831"/>
                </a:lnTo>
                <a:lnTo>
                  <a:pt x="1388325" y="1241361"/>
                </a:lnTo>
                <a:lnTo>
                  <a:pt x="1390192" y="1239507"/>
                </a:lnTo>
                <a:lnTo>
                  <a:pt x="1390650" y="1238377"/>
                </a:lnTo>
                <a:lnTo>
                  <a:pt x="1390650" y="1235748"/>
                </a:lnTo>
                <a:close/>
              </a:path>
              <a:path w="6696075" h="1242060">
                <a:moveTo>
                  <a:pt x="1390650" y="824979"/>
                </a:moveTo>
                <a:lnTo>
                  <a:pt x="1390192" y="823861"/>
                </a:lnTo>
                <a:lnTo>
                  <a:pt x="1388325" y="822007"/>
                </a:lnTo>
                <a:lnTo>
                  <a:pt x="1387208" y="821537"/>
                </a:lnTo>
                <a:lnTo>
                  <a:pt x="1384579" y="821537"/>
                </a:lnTo>
                <a:lnTo>
                  <a:pt x="1383461" y="822007"/>
                </a:lnTo>
                <a:lnTo>
                  <a:pt x="1381594" y="823861"/>
                </a:lnTo>
                <a:lnTo>
                  <a:pt x="1381125" y="824979"/>
                </a:lnTo>
                <a:lnTo>
                  <a:pt x="1381125" y="827620"/>
                </a:lnTo>
                <a:lnTo>
                  <a:pt x="1381594" y="828738"/>
                </a:lnTo>
                <a:lnTo>
                  <a:pt x="1383461" y="830592"/>
                </a:lnTo>
                <a:lnTo>
                  <a:pt x="1384579" y="831062"/>
                </a:lnTo>
                <a:lnTo>
                  <a:pt x="1387208" y="831062"/>
                </a:lnTo>
                <a:lnTo>
                  <a:pt x="1388325" y="830592"/>
                </a:lnTo>
                <a:lnTo>
                  <a:pt x="1390192" y="828738"/>
                </a:lnTo>
                <a:lnTo>
                  <a:pt x="1390650" y="827620"/>
                </a:lnTo>
                <a:lnTo>
                  <a:pt x="1390650" y="824979"/>
                </a:lnTo>
                <a:close/>
              </a:path>
              <a:path w="6696075" h="1242060">
                <a:moveTo>
                  <a:pt x="1390650" y="414223"/>
                </a:moveTo>
                <a:lnTo>
                  <a:pt x="1390192" y="413092"/>
                </a:lnTo>
                <a:lnTo>
                  <a:pt x="1388325" y="411238"/>
                </a:lnTo>
                <a:lnTo>
                  <a:pt x="1387208" y="410768"/>
                </a:lnTo>
                <a:lnTo>
                  <a:pt x="1384579" y="410768"/>
                </a:lnTo>
                <a:lnTo>
                  <a:pt x="1383461" y="411238"/>
                </a:lnTo>
                <a:lnTo>
                  <a:pt x="1381594" y="413092"/>
                </a:lnTo>
                <a:lnTo>
                  <a:pt x="1381125" y="414223"/>
                </a:lnTo>
                <a:lnTo>
                  <a:pt x="1381125" y="416852"/>
                </a:lnTo>
                <a:lnTo>
                  <a:pt x="1381594" y="417969"/>
                </a:lnTo>
                <a:lnTo>
                  <a:pt x="1383461" y="419836"/>
                </a:lnTo>
                <a:lnTo>
                  <a:pt x="1384579" y="420293"/>
                </a:lnTo>
                <a:lnTo>
                  <a:pt x="1387208" y="420293"/>
                </a:lnTo>
                <a:lnTo>
                  <a:pt x="1388325" y="419836"/>
                </a:lnTo>
                <a:lnTo>
                  <a:pt x="1390192" y="417969"/>
                </a:lnTo>
                <a:lnTo>
                  <a:pt x="1390650" y="416852"/>
                </a:lnTo>
                <a:lnTo>
                  <a:pt x="1390650" y="414223"/>
                </a:lnTo>
                <a:close/>
              </a:path>
              <a:path w="6696075" h="124206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6696075" h="1242060">
                <a:moveTo>
                  <a:pt x="1438275" y="1235748"/>
                </a:moveTo>
                <a:lnTo>
                  <a:pt x="1437817" y="1234630"/>
                </a:lnTo>
                <a:lnTo>
                  <a:pt x="1435950" y="1232763"/>
                </a:lnTo>
                <a:lnTo>
                  <a:pt x="1434833" y="1232306"/>
                </a:lnTo>
                <a:lnTo>
                  <a:pt x="1432204" y="1232306"/>
                </a:lnTo>
                <a:lnTo>
                  <a:pt x="1431086" y="1232763"/>
                </a:lnTo>
                <a:lnTo>
                  <a:pt x="1429219" y="1234630"/>
                </a:lnTo>
                <a:lnTo>
                  <a:pt x="1428750" y="1235748"/>
                </a:lnTo>
                <a:lnTo>
                  <a:pt x="1428750" y="1238377"/>
                </a:lnTo>
                <a:lnTo>
                  <a:pt x="1429219" y="1239507"/>
                </a:lnTo>
                <a:lnTo>
                  <a:pt x="1431086" y="1241361"/>
                </a:lnTo>
                <a:lnTo>
                  <a:pt x="1432204" y="1241831"/>
                </a:lnTo>
                <a:lnTo>
                  <a:pt x="1434833" y="1241831"/>
                </a:lnTo>
                <a:lnTo>
                  <a:pt x="1435950" y="1241361"/>
                </a:lnTo>
                <a:lnTo>
                  <a:pt x="1437817" y="1239507"/>
                </a:lnTo>
                <a:lnTo>
                  <a:pt x="1438275" y="1238377"/>
                </a:lnTo>
                <a:lnTo>
                  <a:pt x="1438275" y="1235748"/>
                </a:lnTo>
                <a:close/>
              </a:path>
              <a:path w="6696075" h="1242060">
                <a:moveTo>
                  <a:pt x="1438275" y="824979"/>
                </a:moveTo>
                <a:lnTo>
                  <a:pt x="1437817" y="823861"/>
                </a:lnTo>
                <a:lnTo>
                  <a:pt x="1435950" y="822007"/>
                </a:lnTo>
                <a:lnTo>
                  <a:pt x="1434833" y="821537"/>
                </a:lnTo>
                <a:lnTo>
                  <a:pt x="1432204" y="821537"/>
                </a:lnTo>
                <a:lnTo>
                  <a:pt x="1431086" y="822007"/>
                </a:lnTo>
                <a:lnTo>
                  <a:pt x="1429219" y="823861"/>
                </a:lnTo>
                <a:lnTo>
                  <a:pt x="1428750" y="824979"/>
                </a:lnTo>
                <a:lnTo>
                  <a:pt x="1428750" y="827620"/>
                </a:lnTo>
                <a:lnTo>
                  <a:pt x="1429219" y="828738"/>
                </a:lnTo>
                <a:lnTo>
                  <a:pt x="1431086" y="830592"/>
                </a:lnTo>
                <a:lnTo>
                  <a:pt x="1432204" y="831062"/>
                </a:lnTo>
                <a:lnTo>
                  <a:pt x="1434833" y="831062"/>
                </a:lnTo>
                <a:lnTo>
                  <a:pt x="1435950" y="830592"/>
                </a:lnTo>
                <a:lnTo>
                  <a:pt x="1437817" y="828738"/>
                </a:lnTo>
                <a:lnTo>
                  <a:pt x="1438275" y="827620"/>
                </a:lnTo>
                <a:lnTo>
                  <a:pt x="1438275" y="824979"/>
                </a:lnTo>
                <a:close/>
              </a:path>
              <a:path w="6696075" h="1242060">
                <a:moveTo>
                  <a:pt x="1438275" y="414223"/>
                </a:moveTo>
                <a:lnTo>
                  <a:pt x="1437817" y="413092"/>
                </a:lnTo>
                <a:lnTo>
                  <a:pt x="1435950" y="411238"/>
                </a:lnTo>
                <a:lnTo>
                  <a:pt x="1434833" y="410768"/>
                </a:lnTo>
                <a:lnTo>
                  <a:pt x="1432204" y="410768"/>
                </a:lnTo>
                <a:lnTo>
                  <a:pt x="1431086" y="411238"/>
                </a:lnTo>
                <a:lnTo>
                  <a:pt x="1429219" y="413092"/>
                </a:lnTo>
                <a:lnTo>
                  <a:pt x="1428750" y="414223"/>
                </a:lnTo>
                <a:lnTo>
                  <a:pt x="1428750" y="416852"/>
                </a:lnTo>
                <a:lnTo>
                  <a:pt x="1429219" y="417969"/>
                </a:lnTo>
                <a:lnTo>
                  <a:pt x="1431086" y="419836"/>
                </a:lnTo>
                <a:lnTo>
                  <a:pt x="1432204" y="420293"/>
                </a:lnTo>
                <a:lnTo>
                  <a:pt x="1434833" y="420293"/>
                </a:lnTo>
                <a:lnTo>
                  <a:pt x="1435950" y="419836"/>
                </a:lnTo>
                <a:lnTo>
                  <a:pt x="1437817" y="417969"/>
                </a:lnTo>
                <a:lnTo>
                  <a:pt x="1438275" y="416852"/>
                </a:lnTo>
                <a:lnTo>
                  <a:pt x="1438275" y="414223"/>
                </a:lnTo>
                <a:close/>
              </a:path>
              <a:path w="6696075" h="124206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6696075" h="1242060">
                <a:moveTo>
                  <a:pt x="1485900" y="1235748"/>
                </a:moveTo>
                <a:lnTo>
                  <a:pt x="1485442" y="1234630"/>
                </a:lnTo>
                <a:lnTo>
                  <a:pt x="1483575" y="1232763"/>
                </a:lnTo>
                <a:lnTo>
                  <a:pt x="1482458" y="1232306"/>
                </a:lnTo>
                <a:lnTo>
                  <a:pt x="1479829" y="1232306"/>
                </a:lnTo>
                <a:lnTo>
                  <a:pt x="1478711" y="1232763"/>
                </a:lnTo>
                <a:lnTo>
                  <a:pt x="1476844" y="1234630"/>
                </a:lnTo>
                <a:lnTo>
                  <a:pt x="1476375" y="1235748"/>
                </a:lnTo>
                <a:lnTo>
                  <a:pt x="1476375" y="1238377"/>
                </a:lnTo>
                <a:lnTo>
                  <a:pt x="1476844" y="1239507"/>
                </a:lnTo>
                <a:lnTo>
                  <a:pt x="1478711" y="1241361"/>
                </a:lnTo>
                <a:lnTo>
                  <a:pt x="1479829" y="1241831"/>
                </a:lnTo>
                <a:lnTo>
                  <a:pt x="1482458" y="1241831"/>
                </a:lnTo>
                <a:lnTo>
                  <a:pt x="1483575" y="1241361"/>
                </a:lnTo>
                <a:lnTo>
                  <a:pt x="1485442" y="1239507"/>
                </a:lnTo>
                <a:lnTo>
                  <a:pt x="1485900" y="1238377"/>
                </a:lnTo>
                <a:lnTo>
                  <a:pt x="1485900" y="1235748"/>
                </a:lnTo>
                <a:close/>
              </a:path>
              <a:path w="6696075" h="1242060">
                <a:moveTo>
                  <a:pt x="1485900" y="824979"/>
                </a:moveTo>
                <a:lnTo>
                  <a:pt x="1485442" y="823861"/>
                </a:lnTo>
                <a:lnTo>
                  <a:pt x="1483575" y="822007"/>
                </a:lnTo>
                <a:lnTo>
                  <a:pt x="1482458" y="821537"/>
                </a:lnTo>
                <a:lnTo>
                  <a:pt x="1479829" y="821537"/>
                </a:lnTo>
                <a:lnTo>
                  <a:pt x="1478711" y="822007"/>
                </a:lnTo>
                <a:lnTo>
                  <a:pt x="1476844" y="823861"/>
                </a:lnTo>
                <a:lnTo>
                  <a:pt x="1476375" y="824979"/>
                </a:lnTo>
                <a:lnTo>
                  <a:pt x="1476375" y="827620"/>
                </a:lnTo>
                <a:lnTo>
                  <a:pt x="1476844" y="828738"/>
                </a:lnTo>
                <a:lnTo>
                  <a:pt x="1478711" y="830592"/>
                </a:lnTo>
                <a:lnTo>
                  <a:pt x="1479829" y="831062"/>
                </a:lnTo>
                <a:lnTo>
                  <a:pt x="1482458" y="831062"/>
                </a:lnTo>
                <a:lnTo>
                  <a:pt x="1483575" y="830592"/>
                </a:lnTo>
                <a:lnTo>
                  <a:pt x="1485442" y="828738"/>
                </a:lnTo>
                <a:lnTo>
                  <a:pt x="1485900" y="827620"/>
                </a:lnTo>
                <a:lnTo>
                  <a:pt x="1485900" y="824979"/>
                </a:lnTo>
                <a:close/>
              </a:path>
              <a:path w="6696075" h="1242060">
                <a:moveTo>
                  <a:pt x="1485900" y="414223"/>
                </a:moveTo>
                <a:lnTo>
                  <a:pt x="1485442" y="413092"/>
                </a:lnTo>
                <a:lnTo>
                  <a:pt x="1483575" y="411238"/>
                </a:lnTo>
                <a:lnTo>
                  <a:pt x="1482458" y="410768"/>
                </a:lnTo>
                <a:lnTo>
                  <a:pt x="1479829" y="410768"/>
                </a:lnTo>
                <a:lnTo>
                  <a:pt x="1478711" y="411238"/>
                </a:lnTo>
                <a:lnTo>
                  <a:pt x="1476844" y="413092"/>
                </a:lnTo>
                <a:lnTo>
                  <a:pt x="1476375" y="414223"/>
                </a:lnTo>
                <a:lnTo>
                  <a:pt x="1476375" y="416852"/>
                </a:lnTo>
                <a:lnTo>
                  <a:pt x="1476844" y="417969"/>
                </a:lnTo>
                <a:lnTo>
                  <a:pt x="1478711" y="419836"/>
                </a:lnTo>
                <a:lnTo>
                  <a:pt x="1479829" y="420293"/>
                </a:lnTo>
                <a:lnTo>
                  <a:pt x="1482458" y="420293"/>
                </a:lnTo>
                <a:lnTo>
                  <a:pt x="1483575" y="419836"/>
                </a:lnTo>
                <a:lnTo>
                  <a:pt x="1485442" y="417969"/>
                </a:lnTo>
                <a:lnTo>
                  <a:pt x="1485900" y="416852"/>
                </a:lnTo>
                <a:lnTo>
                  <a:pt x="1485900" y="414223"/>
                </a:lnTo>
                <a:close/>
              </a:path>
              <a:path w="6696075" h="124206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6696075" h="1242060">
                <a:moveTo>
                  <a:pt x="1533525" y="1235748"/>
                </a:moveTo>
                <a:lnTo>
                  <a:pt x="1533067" y="1234630"/>
                </a:lnTo>
                <a:lnTo>
                  <a:pt x="1531200" y="1232763"/>
                </a:lnTo>
                <a:lnTo>
                  <a:pt x="1530083" y="1232306"/>
                </a:lnTo>
                <a:lnTo>
                  <a:pt x="1527454" y="1232306"/>
                </a:lnTo>
                <a:lnTo>
                  <a:pt x="1526336" y="1232763"/>
                </a:lnTo>
                <a:lnTo>
                  <a:pt x="1524469" y="1234630"/>
                </a:lnTo>
                <a:lnTo>
                  <a:pt x="1524000" y="1235748"/>
                </a:lnTo>
                <a:lnTo>
                  <a:pt x="1524000" y="1238377"/>
                </a:lnTo>
                <a:lnTo>
                  <a:pt x="1524469" y="1239507"/>
                </a:lnTo>
                <a:lnTo>
                  <a:pt x="1526336" y="1241361"/>
                </a:lnTo>
                <a:lnTo>
                  <a:pt x="1527454" y="1241831"/>
                </a:lnTo>
                <a:lnTo>
                  <a:pt x="1530083" y="1241831"/>
                </a:lnTo>
                <a:lnTo>
                  <a:pt x="1531200" y="1241361"/>
                </a:lnTo>
                <a:lnTo>
                  <a:pt x="1533067" y="1239507"/>
                </a:lnTo>
                <a:lnTo>
                  <a:pt x="1533525" y="1238377"/>
                </a:lnTo>
                <a:lnTo>
                  <a:pt x="1533525" y="1235748"/>
                </a:lnTo>
                <a:close/>
              </a:path>
              <a:path w="6696075" h="1242060">
                <a:moveTo>
                  <a:pt x="1533525" y="824979"/>
                </a:moveTo>
                <a:lnTo>
                  <a:pt x="1533067" y="823861"/>
                </a:lnTo>
                <a:lnTo>
                  <a:pt x="1531200" y="822007"/>
                </a:lnTo>
                <a:lnTo>
                  <a:pt x="1530083" y="821537"/>
                </a:lnTo>
                <a:lnTo>
                  <a:pt x="1527454" y="821537"/>
                </a:lnTo>
                <a:lnTo>
                  <a:pt x="1526336" y="822007"/>
                </a:lnTo>
                <a:lnTo>
                  <a:pt x="1524469" y="823861"/>
                </a:lnTo>
                <a:lnTo>
                  <a:pt x="1524000" y="824979"/>
                </a:lnTo>
                <a:lnTo>
                  <a:pt x="1524000" y="827620"/>
                </a:lnTo>
                <a:lnTo>
                  <a:pt x="1524469" y="828738"/>
                </a:lnTo>
                <a:lnTo>
                  <a:pt x="1526336" y="830592"/>
                </a:lnTo>
                <a:lnTo>
                  <a:pt x="1527454" y="831062"/>
                </a:lnTo>
                <a:lnTo>
                  <a:pt x="1530083" y="831062"/>
                </a:lnTo>
                <a:lnTo>
                  <a:pt x="1531200" y="830592"/>
                </a:lnTo>
                <a:lnTo>
                  <a:pt x="1533067" y="828738"/>
                </a:lnTo>
                <a:lnTo>
                  <a:pt x="1533525" y="827620"/>
                </a:lnTo>
                <a:lnTo>
                  <a:pt x="1533525" y="824979"/>
                </a:lnTo>
                <a:close/>
              </a:path>
              <a:path w="6696075" h="1242060">
                <a:moveTo>
                  <a:pt x="1533525" y="414223"/>
                </a:moveTo>
                <a:lnTo>
                  <a:pt x="1533067" y="413092"/>
                </a:lnTo>
                <a:lnTo>
                  <a:pt x="1531200" y="411238"/>
                </a:lnTo>
                <a:lnTo>
                  <a:pt x="1530083" y="410768"/>
                </a:lnTo>
                <a:lnTo>
                  <a:pt x="1527454" y="410768"/>
                </a:lnTo>
                <a:lnTo>
                  <a:pt x="1526336" y="411238"/>
                </a:lnTo>
                <a:lnTo>
                  <a:pt x="1524469" y="413092"/>
                </a:lnTo>
                <a:lnTo>
                  <a:pt x="1524000" y="414223"/>
                </a:lnTo>
                <a:lnTo>
                  <a:pt x="1524000" y="416852"/>
                </a:lnTo>
                <a:lnTo>
                  <a:pt x="1524469" y="417969"/>
                </a:lnTo>
                <a:lnTo>
                  <a:pt x="1526336" y="419836"/>
                </a:lnTo>
                <a:lnTo>
                  <a:pt x="1527454" y="420293"/>
                </a:lnTo>
                <a:lnTo>
                  <a:pt x="1530083" y="420293"/>
                </a:lnTo>
                <a:lnTo>
                  <a:pt x="1531200" y="419836"/>
                </a:lnTo>
                <a:lnTo>
                  <a:pt x="1533067" y="417969"/>
                </a:lnTo>
                <a:lnTo>
                  <a:pt x="1533525" y="416852"/>
                </a:lnTo>
                <a:lnTo>
                  <a:pt x="1533525" y="414223"/>
                </a:lnTo>
                <a:close/>
              </a:path>
              <a:path w="6696075" h="124206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6696075" h="1242060">
                <a:moveTo>
                  <a:pt x="1581150" y="1235748"/>
                </a:moveTo>
                <a:lnTo>
                  <a:pt x="1580692" y="1234630"/>
                </a:lnTo>
                <a:lnTo>
                  <a:pt x="1578825" y="1232763"/>
                </a:lnTo>
                <a:lnTo>
                  <a:pt x="1577708" y="1232306"/>
                </a:lnTo>
                <a:lnTo>
                  <a:pt x="1575079" y="1232306"/>
                </a:lnTo>
                <a:lnTo>
                  <a:pt x="1573961" y="1232763"/>
                </a:lnTo>
                <a:lnTo>
                  <a:pt x="1572094" y="1234630"/>
                </a:lnTo>
                <a:lnTo>
                  <a:pt x="1571625" y="1235748"/>
                </a:lnTo>
                <a:lnTo>
                  <a:pt x="1571625" y="1238377"/>
                </a:lnTo>
                <a:lnTo>
                  <a:pt x="1572094" y="1239507"/>
                </a:lnTo>
                <a:lnTo>
                  <a:pt x="1573961" y="1241361"/>
                </a:lnTo>
                <a:lnTo>
                  <a:pt x="1575079" y="1241831"/>
                </a:lnTo>
                <a:lnTo>
                  <a:pt x="1577708" y="1241831"/>
                </a:lnTo>
                <a:lnTo>
                  <a:pt x="1578825" y="1241361"/>
                </a:lnTo>
                <a:lnTo>
                  <a:pt x="1580692" y="1239507"/>
                </a:lnTo>
                <a:lnTo>
                  <a:pt x="1581150" y="1238377"/>
                </a:lnTo>
                <a:lnTo>
                  <a:pt x="1581150" y="1235748"/>
                </a:lnTo>
                <a:close/>
              </a:path>
              <a:path w="6696075" h="1242060">
                <a:moveTo>
                  <a:pt x="1581150" y="824979"/>
                </a:moveTo>
                <a:lnTo>
                  <a:pt x="1580692" y="823861"/>
                </a:lnTo>
                <a:lnTo>
                  <a:pt x="1578825" y="822007"/>
                </a:lnTo>
                <a:lnTo>
                  <a:pt x="1577708" y="821537"/>
                </a:lnTo>
                <a:lnTo>
                  <a:pt x="1575079" y="821537"/>
                </a:lnTo>
                <a:lnTo>
                  <a:pt x="1573961" y="822007"/>
                </a:lnTo>
                <a:lnTo>
                  <a:pt x="1572094" y="823861"/>
                </a:lnTo>
                <a:lnTo>
                  <a:pt x="1571625" y="824979"/>
                </a:lnTo>
                <a:lnTo>
                  <a:pt x="1571625" y="827620"/>
                </a:lnTo>
                <a:lnTo>
                  <a:pt x="1572094" y="828738"/>
                </a:lnTo>
                <a:lnTo>
                  <a:pt x="1573961" y="830592"/>
                </a:lnTo>
                <a:lnTo>
                  <a:pt x="1575079" y="831062"/>
                </a:lnTo>
                <a:lnTo>
                  <a:pt x="1577708" y="831062"/>
                </a:lnTo>
                <a:lnTo>
                  <a:pt x="1578825" y="830592"/>
                </a:lnTo>
                <a:lnTo>
                  <a:pt x="1580692" y="828738"/>
                </a:lnTo>
                <a:lnTo>
                  <a:pt x="1581150" y="827620"/>
                </a:lnTo>
                <a:lnTo>
                  <a:pt x="1581150" y="824979"/>
                </a:lnTo>
                <a:close/>
              </a:path>
              <a:path w="6696075" h="1242060">
                <a:moveTo>
                  <a:pt x="1581150" y="414223"/>
                </a:moveTo>
                <a:lnTo>
                  <a:pt x="1580692" y="413092"/>
                </a:lnTo>
                <a:lnTo>
                  <a:pt x="1578825" y="411238"/>
                </a:lnTo>
                <a:lnTo>
                  <a:pt x="1577708" y="410768"/>
                </a:lnTo>
                <a:lnTo>
                  <a:pt x="1575079" y="410768"/>
                </a:lnTo>
                <a:lnTo>
                  <a:pt x="1573961" y="411238"/>
                </a:lnTo>
                <a:lnTo>
                  <a:pt x="1572094" y="413092"/>
                </a:lnTo>
                <a:lnTo>
                  <a:pt x="1571625" y="414223"/>
                </a:lnTo>
                <a:lnTo>
                  <a:pt x="1571625" y="416852"/>
                </a:lnTo>
                <a:lnTo>
                  <a:pt x="1572094" y="417969"/>
                </a:lnTo>
                <a:lnTo>
                  <a:pt x="1573961" y="419836"/>
                </a:lnTo>
                <a:lnTo>
                  <a:pt x="1575079" y="420293"/>
                </a:lnTo>
                <a:lnTo>
                  <a:pt x="1577708" y="420293"/>
                </a:lnTo>
                <a:lnTo>
                  <a:pt x="1578825" y="419836"/>
                </a:lnTo>
                <a:lnTo>
                  <a:pt x="1580692" y="417969"/>
                </a:lnTo>
                <a:lnTo>
                  <a:pt x="1581150" y="416852"/>
                </a:lnTo>
                <a:lnTo>
                  <a:pt x="1581150" y="414223"/>
                </a:lnTo>
                <a:close/>
              </a:path>
              <a:path w="6696075" h="124206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6696075" h="1242060">
                <a:moveTo>
                  <a:pt x="1628775" y="1235748"/>
                </a:moveTo>
                <a:lnTo>
                  <a:pt x="1628317" y="1234630"/>
                </a:lnTo>
                <a:lnTo>
                  <a:pt x="1626450" y="1232763"/>
                </a:lnTo>
                <a:lnTo>
                  <a:pt x="1625333" y="1232306"/>
                </a:lnTo>
                <a:lnTo>
                  <a:pt x="1622704" y="1232306"/>
                </a:lnTo>
                <a:lnTo>
                  <a:pt x="1621586" y="1232763"/>
                </a:lnTo>
                <a:lnTo>
                  <a:pt x="1619719" y="1234630"/>
                </a:lnTo>
                <a:lnTo>
                  <a:pt x="1619250" y="1235748"/>
                </a:lnTo>
                <a:lnTo>
                  <a:pt x="1619250" y="1238377"/>
                </a:lnTo>
                <a:lnTo>
                  <a:pt x="1619719" y="1239507"/>
                </a:lnTo>
                <a:lnTo>
                  <a:pt x="1621586" y="1241361"/>
                </a:lnTo>
                <a:lnTo>
                  <a:pt x="1622704" y="1241831"/>
                </a:lnTo>
                <a:lnTo>
                  <a:pt x="1625333" y="1241831"/>
                </a:lnTo>
                <a:lnTo>
                  <a:pt x="1626450" y="1241361"/>
                </a:lnTo>
                <a:lnTo>
                  <a:pt x="1628317" y="1239507"/>
                </a:lnTo>
                <a:lnTo>
                  <a:pt x="1628775" y="1238377"/>
                </a:lnTo>
                <a:lnTo>
                  <a:pt x="1628775" y="1235748"/>
                </a:lnTo>
                <a:close/>
              </a:path>
              <a:path w="6696075" h="1242060">
                <a:moveTo>
                  <a:pt x="1628775" y="824979"/>
                </a:moveTo>
                <a:lnTo>
                  <a:pt x="1628317" y="823861"/>
                </a:lnTo>
                <a:lnTo>
                  <a:pt x="1626450" y="822007"/>
                </a:lnTo>
                <a:lnTo>
                  <a:pt x="1625333" y="821537"/>
                </a:lnTo>
                <a:lnTo>
                  <a:pt x="1622704" y="821537"/>
                </a:lnTo>
                <a:lnTo>
                  <a:pt x="1621586" y="822007"/>
                </a:lnTo>
                <a:lnTo>
                  <a:pt x="1619719" y="823861"/>
                </a:lnTo>
                <a:lnTo>
                  <a:pt x="1619250" y="824979"/>
                </a:lnTo>
                <a:lnTo>
                  <a:pt x="1619250" y="827620"/>
                </a:lnTo>
                <a:lnTo>
                  <a:pt x="1619719" y="828738"/>
                </a:lnTo>
                <a:lnTo>
                  <a:pt x="1621586" y="830592"/>
                </a:lnTo>
                <a:lnTo>
                  <a:pt x="1622704" y="831062"/>
                </a:lnTo>
                <a:lnTo>
                  <a:pt x="1625333" y="831062"/>
                </a:lnTo>
                <a:lnTo>
                  <a:pt x="1626450" y="830592"/>
                </a:lnTo>
                <a:lnTo>
                  <a:pt x="1628317" y="828738"/>
                </a:lnTo>
                <a:lnTo>
                  <a:pt x="1628775" y="827620"/>
                </a:lnTo>
                <a:lnTo>
                  <a:pt x="1628775" y="824979"/>
                </a:lnTo>
                <a:close/>
              </a:path>
              <a:path w="6696075" h="1242060">
                <a:moveTo>
                  <a:pt x="1628775" y="414223"/>
                </a:moveTo>
                <a:lnTo>
                  <a:pt x="1628317" y="413092"/>
                </a:lnTo>
                <a:lnTo>
                  <a:pt x="1626450" y="411238"/>
                </a:lnTo>
                <a:lnTo>
                  <a:pt x="1625333" y="410768"/>
                </a:lnTo>
                <a:lnTo>
                  <a:pt x="1622704" y="410768"/>
                </a:lnTo>
                <a:lnTo>
                  <a:pt x="1621586" y="411238"/>
                </a:lnTo>
                <a:lnTo>
                  <a:pt x="1619719" y="413092"/>
                </a:lnTo>
                <a:lnTo>
                  <a:pt x="1619250" y="414223"/>
                </a:lnTo>
                <a:lnTo>
                  <a:pt x="1619250" y="416852"/>
                </a:lnTo>
                <a:lnTo>
                  <a:pt x="1619719" y="417969"/>
                </a:lnTo>
                <a:lnTo>
                  <a:pt x="1621586" y="419836"/>
                </a:lnTo>
                <a:lnTo>
                  <a:pt x="1622704" y="420293"/>
                </a:lnTo>
                <a:lnTo>
                  <a:pt x="1625333" y="420293"/>
                </a:lnTo>
                <a:lnTo>
                  <a:pt x="1626450" y="419836"/>
                </a:lnTo>
                <a:lnTo>
                  <a:pt x="1628317" y="417969"/>
                </a:lnTo>
                <a:lnTo>
                  <a:pt x="1628775" y="416852"/>
                </a:lnTo>
                <a:lnTo>
                  <a:pt x="1628775" y="414223"/>
                </a:lnTo>
                <a:close/>
              </a:path>
              <a:path w="6696075" h="124206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6696075" h="1242060">
                <a:moveTo>
                  <a:pt x="1676400" y="1235748"/>
                </a:moveTo>
                <a:lnTo>
                  <a:pt x="1675942" y="1234630"/>
                </a:lnTo>
                <a:lnTo>
                  <a:pt x="1674075" y="1232763"/>
                </a:lnTo>
                <a:lnTo>
                  <a:pt x="1672958" y="1232306"/>
                </a:lnTo>
                <a:lnTo>
                  <a:pt x="1670329" y="1232306"/>
                </a:lnTo>
                <a:lnTo>
                  <a:pt x="1669211" y="1232763"/>
                </a:lnTo>
                <a:lnTo>
                  <a:pt x="1667344" y="1234630"/>
                </a:lnTo>
                <a:lnTo>
                  <a:pt x="1666875" y="1235748"/>
                </a:lnTo>
                <a:lnTo>
                  <a:pt x="1666875" y="1238377"/>
                </a:lnTo>
                <a:lnTo>
                  <a:pt x="1667344" y="1239507"/>
                </a:lnTo>
                <a:lnTo>
                  <a:pt x="1669211" y="1241361"/>
                </a:lnTo>
                <a:lnTo>
                  <a:pt x="1670329" y="1241831"/>
                </a:lnTo>
                <a:lnTo>
                  <a:pt x="1672958" y="1241831"/>
                </a:lnTo>
                <a:lnTo>
                  <a:pt x="1674075" y="1241361"/>
                </a:lnTo>
                <a:lnTo>
                  <a:pt x="1675942" y="1239507"/>
                </a:lnTo>
                <a:lnTo>
                  <a:pt x="1676400" y="1238377"/>
                </a:lnTo>
                <a:lnTo>
                  <a:pt x="1676400" y="1235748"/>
                </a:lnTo>
                <a:close/>
              </a:path>
              <a:path w="6696075" h="1242060">
                <a:moveTo>
                  <a:pt x="1676400" y="824979"/>
                </a:moveTo>
                <a:lnTo>
                  <a:pt x="1675942" y="823861"/>
                </a:lnTo>
                <a:lnTo>
                  <a:pt x="1674075" y="822007"/>
                </a:lnTo>
                <a:lnTo>
                  <a:pt x="1672958" y="821537"/>
                </a:lnTo>
                <a:lnTo>
                  <a:pt x="1670329" y="821537"/>
                </a:lnTo>
                <a:lnTo>
                  <a:pt x="1669211" y="822007"/>
                </a:lnTo>
                <a:lnTo>
                  <a:pt x="1667344" y="823861"/>
                </a:lnTo>
                <a:lnTo>
                  <a:pt x="1666875" y="824979"/>
                </a:lnTo>
                <a:lnTo>
                  <a:pt x="1666875" y="827620"/>
                </a:lnTo>
                <a:lnTo>
                  <a:pt x="1667344" y="828738"/>
                </a:lnTo>
                <a:lnTo>
                  <a:pt x="1669211" y="830592"/>
                </a:lnTo>
                <a:lnTo>
                  <a:pt x="1670329" y="831062"/>
                </a:lnTo>
                <a:lnTo>
                  <a:pt x="1672958" y="831062"/>
                </a:lnTo>
                <a:lnTo>
                  <a:pt x="1674075" y="830592"/>
                </a:lnTo>
                <a:lnTo>
                  <a:pt x="1675942" y="828738"/>
                </a:lnTo>
                <a:lnTo>
                  <a:pt x="1676400" y="827620"/>
                </a:lnTo>
                <a:lnTo>
                  <a:pt x="1676400" y="824979"/>
                </a:lnTo>
                <a:close/>
              </a:path>
              <a:path w="6696075" h="1242060">
                <a:moveTo>
                  <a:pt x="1676400" y="414223"/>
                </a:moveTo>
                <a:lnTo>
                  <a:pt x="1675942" y="413092"/>
                </a:lnTo>
                <a:lnTo>
                  <a:pt x="1674075" y="411238"/>
                </a:lnTo>
                <a:lnTo>
                  <a:pt x="1672958" y="410768"/>
                </a:lnTo>
                <a:lnTo>
                  <a:pt x="1670329" y="410768"/>
                </a:lnTo>
                <a:lnTo>
                  <a:pt x="1669211" y="411238"/>
                </a:lnTo>
                <a:lnTo>
                  <a:pt x="1667344" y="413092"/>
                </a:lnTo>
                <a:lnTo>
                  <a:pt x="1666875" y="414223"/>
                </a:lnTo>
                <a:lnTo>
                  <a:pt x="1666875" y="416852"/>
                </a:lnTo>
                <a:lnTo>
                  <a:pt x="1667344" y="417969"/>
                </a:lnTo>
                <a:lnTo>
                  <a:pt x="1669211" y="419836"/>
                </a:lnTo>
                <a:lnTo>
                  <a:pt x="1670329" y="420293"/>
                </a:lnTo>
                <a:lnTo>
                  <a:pt x="1672958" y="420293"/>
                </a:lnTo>
                <a:lnTo>
                  <a:pt x="1674075" y="419836"/>
                </a:lnTo>
                <a:lnTo>
                  <a:pt x="1675942" y="417969"/>
                </a:lnTo>
                <a:lnTo>
                  <a:pt x="1676400" y="416852"/>
                </a:lnTo>
                <a:lnTo>
                  <a:pt x="1676400" y="414223"/>
                </a:lnTo>
                <a:close/>
              </a:path>
              <a:path w="6696075" h="124206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6696075" h="1242060">
                <a:moveTo>
                  <a:pt x="1724025" y="1235748"/>
                </a:moveTo>
                <a:lnTo>
                  <a:pt x="1723567" y="1234630"/>
                </a:lnTo>
                <a:lnTo>
                  <a:pt x="1721700" y="1232763"/>
                </a:lnTo>
                <a:lnTo>
                  <a:pt x="1720583" y="1232306"/>
                </a:lnTo>
                <a:lnTo>
                  <a:pt x="1717954" y="1232306"/>
                </a:lnTo>
                <a:lnTo>
                  <a:pt x="1716836" y="1232763"/>
                </a:lnTo>
                <a:lnTo>
                  <a:pt x="1714969" y="1234630"/>
                </a:lnTo>
                <a:lnTo>
                  <a:pt x="1714500" y="1235748"/>
                </a:lnTo>
                <a:lnTo>
                  <a:pt x="1714500" y="1238377"/>
                </a:lnTo>
                <a:lnTo>
                  <a:pt x="1714969" y="1239507"/>
                </a:lnTo>
                <a:lnTo>
                  <a:pt x="1716836" y="1241361"/>
                </a:lnTo>
                <a:lnTo>
                  <a:pt x="1717954" y="1241831"/>
                </a:lnTo>
                <a:lnTo>
                  <a:pt x="1720583" y="1241831"/>
                </a:lnTo>
                <a:lnTo>
                  <a:pt x="1721700" y="1241361"/>
                </a:lnTo>
                <a:lnTo>
                  <a:pt x="1723567" y="1239507"/>
                </a:lnTo>
                <a:lnTo>
                  <a:pt x="1724025" y="1238377"/>
                </a:lnTo>
                <a:lnTo>
                  <a:pt x="1724025" y="1235748"/>
                </a:lnTo>
                <a:close/>
              </a:path>
              <a:path w="6696075" h="1242060">
                <a:moveTo>
                  <a:pt x="1724025" y="824979"/>
                </a:moveTo>
                <a:lnTo>
                  <a:pt x="1723567" y="823861"/>
                </a:lnTo>
                <a:lnTo>
                  <a:pt x="1721700" y="822007"/>
                </a:lnTo>
                <a:lnTo>
                  <a:pt x="1720583" y="821537"/>
                </a:lnTo>
                <a:lnTo>
                  <a:pt x="1717954" y="821537"/>
                </a:lnTo>
                <a:lnTo>
                  <a:pt x="1716836" y="822007"/>
                </a:lnTo>
                <a:lnTo>
                  <a:pt x="1714969" y="823861"/>
                </a:lnTo>
                <a:lnTo>
                  <a:pt x="1714500" y="824979"/>
                </a:lnTo>
                <a:lnTo>
                  <a:pt x="1714500" y="827620"/>
                </a:lnTo>
                <a:lnTo>
                  <a:pt x="1714969" y="828738"/>
                </a:lnTo>
                <a:lnTo>
                  <a:pt x="1716836" y="830592"/>
                </a:lnTo>
                <a:lnTo>
                  <a:pt x="1717954" y="831062"/>
                </a:lnTo>
                <a:lnTo>
                  <a:pt x="1720583" y="831062"/>
                </a:lnTo>
                <a:lnTo>
                  <a:pt x="1721700" y="830592"/>
                </a:lnTo>
                <a:lnTo>
                  <a:pt x="1723567" y="828738"/>
                </a:lnTo>
                <a:lnTo>
                  <a:pt x="1724025" y="827620"/>
                </a:lnTo>
                <a:lnTo>
                  <a:pt x="1724025" y="824979"/>
                </a:lnTo>
                <a:close/>
              </a:path>
              <a:path w="6696075" h="1242060">
                <a:moveTo>
                  <a:pt x="1724025" y="414223"/>
                </a:moveTo>
                <a:lnTo>
                  <a:pt x="1723567" y="413092"/>
                </a:lnTo>
                <a:lnTo>
                  <a:pt x="1721700" y="411238"/>
                </a:lnTo>
                <a:lnTo>
                  <a:pt x="1720583" y="410768"/>
                </a:lnTo>
                <a:lnTo>
                  <a:pt x="1717954" y="410768"/>
                </a:lnTo>
                <a:lnTo>
                  <a:pt x="1716836" y="411238"/>
                </a:lnTo>
                <a:lnTo>
                  <a:pt x="1714969" y="413092"/>
                </a:lnTo>
                <a:lnTo>
                  <a:pt x="1714500" y="414223"/>
                </a:lnTo>
                <a:lnTo>
                  <a:pt x="1714500" y="416852"/>
                </a:lnTo>
                <a:lnTo>
                  <a:pt x="1714969" y="417969"/>
                </a:lnTo>
                <a:lnTo>
                  <a:pt x="1716836" y="419836"/>
                </a:lnTo>
                <a:lnTo>
                  <a:pt x="1717954" y="420293"/>
                </a:lnTo>
                <a:lnTo>
                  <a:pt x="1720583" y="420293"/>
                </a:lnTo>
                <a:lnTo>
                  <a:pt x="1721700" y="419836"/>
                </a:lnTo>
                <a:lnTo>
                  <a:pt x="1723567" y="417969"/>
                </a:lnTo>
                <a:lnTo>
                  <a:pt x="1724025" y="416852"/>
                </a:lnTo>
                <a:lnTo>
                  <a:pt x="1724025" y="414223"/>
                </a:lnTo>
                <a:close/>
              </a:path>
              <a:path w="6696075" h="124206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6696075" h="1242060">
                <a:moveTo>
                  <a:pt x="1771650" y="1235748"/>
                </a:moveTo>
                <a:lnTo>
                  <a:pt x="1771192" y="1234630"/>
                </a:lnTo>
                <a:lnTo>
                  <a:pt x="1769325" y="1232763"/>
                </a:lnTo>
                <a:lnTo>
                  <a:pt x="1768208" y="1232306"/>
                </a:lnTo>
                <a:lnTo>
                  <a:pt x="1765579" y="1232306"/>
                </a:lnTo>
                <a:lnTo>
                  <a:pt x="1764461" y="1232763"/>
                </a:lnTo>
                <a:lnTo>
                  <a:pt x="1762594" y="1234630"/>
                </a:lnTo>
                <a:lnTo>
                  <a:pt x="1762125" y="1235748"/>
                </a:lnTo>
                <a:lnTo>
                  <a:pt x="1762125" y="1238377"/>
                </a:lnTo>
                <a:lnTo>
                  <a:pt x="1762594" y="1239507"/>
                </a:lnTo>
                <a:lnTo>
                  <a:pt x="1764461" y="1241361"/>
                </a:lnTo>
                <a:lnTo>
                  <a:pt x="1765579" y="1241831"/>
                </a:lnTo>
                <a:lnTo>
                  <a:pt x="1768208" y="1241831"/>
                </a:lnTo>
                <a:lnTo>
                  <a:pt x="1769325" y="1241361"/>
                </a:lnTo>
                <a:lnTo>
                  <a:pt x="1771192" y="1239507"/>
                </a:lnTo>
                <a:lnTo>
                  <a:pt x="1771650" y="1238377"/>
                </a:lnTo>
                <a:lnTo>
                  <a:pt x="1771650" y="1235748"/>
                </a:lnTo>
                <a:close/>
              </a:path>
              <a:path w="6696075" h="1242060">
                <a:moveTo>
                  <a:pt x="1771650" y="824979"/>
                </a:moveTo>
                <a:lnTo>
                  <a:pt x="1771192" y="823861"/>
                </a:lnTo>
                <a:lnTo>
                  <a:pt x="1769325" y="822007"/>
                </a:lnTo>
                <a:lnTo>
                  <a:pt x="1768208" y="821537"/>
                </a:lnTo>
                <a:lnTo>
                  <a:pt x="1765579" y="821537"/>
                </a:lnTo>
                <a:lnTo>
                  <a:pt x="1764461" y="822007"/>
                </a:lnTo>
                <a:lnTo>
                  <a:pt x="1762594" y="823861"/>
                </a:lnTo>
                <a:lnTo>
                  <a:pt x="1762125" y="824979"/>
                </a:lnTo>
                <a:lnTo>
                  <a:pt x="1762125" y="827620"/>
                </a:lnTo>
                <a:lnTo>
                  <a:pt x="1762594" y="828738"/>
                </a:lnTo>
                <a:lnTo>
                  <a:pt x="1764461" y="830592"/>
                </a:lnTo>
                <a:lnTo>
                  <a:pt x="1765579" y="831062"/>
                </a:lnTo>
                <a:lnTo>
                  <a:pt x="1768208" y="831062"/>
                </a:lnTo>
                <a:lnTo>
                  <a:pt x="1769325" y="830592"/>
                </a:lnTo>
                <a:lnTo>
                  <a:pt x="1771192" y="828738"/>
                </a:lnTo>
                <a:lnTo>
                  <a:pt x="1771650" y="827620"/>
                </a:lnTo>
                <a:lnTo>
                  <a:pt x="1771650" y="824979"/>
                </a:lnTo>
                <a:close/>
              </a:path>
              <a:path w="6696075" h="1242060">
                <a:moveTo>
                  <a:pt x="1771650" y="414223"/>
                </a:moveTo>
                <a:lnTo>
                  <a:pt x="1771192" y="413092"/>
                </a:lnTo>
                <a:lnTo>
                  <a:pt x="1769325" y="411238"/>
                </a:lnTo>
                <a:lnTo>
                  <a:pt x="1768208" y="410768"/>
                </a:lnTo>
                <a:lnTo>
                  <a:pt x="1765579" y="410768"/>
                </a:lnTo>
                <a:lnTo>
                  <a:pt x="1764461" y="411238"/>
                </a:lnTo>
                <a:lnTo>
                  <a:pt x="1762594" y="413092"/>
                </a:lnTo>
                <a:lnTo>
                  <a:pt x="1762125" y="414223"/>
                </a:lnTo>
                <a:lnTo>
                  <a:pt x="1762125" y="416852"/>
                </a:lnTo>
                <a:lnTo>
                  <a:pt x="1762594" y="417969"/>
                </a:lnTo>
                <a:lnTo>
                  <a:pt x="1764461" y="419836"/>
                </a:lnTo>
                <a:lnTo>
                  <a:pt x="1765579" y="420293"/>
                </a:lnTo>
                <a:lnTo>
                  <a:pt x="1768208" y="420293"/>
                </a:lnTo>
                <a:lnTo>
                  <a:pt x="1769325" y="419836"/>
                </a:lnTo>
                <a:lnTo>
                  <a:pt x="1771192" y="417969"/>
                </a:lnTo>
                <a:lnTo>
                  <a:pt x="1771650" y="416852"/>
                </a:lnTo>
                <a:lnTo>
                  <a:pt x="1771650" y="414223"/>
                </a:lnTo>
                <a:close/>
              </a:path>
              <a:path w="6696075" h="124206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6696075" h="1242060">
                <a:moveTo>
                  <a:pt x="1819275" y="1235748"/>
                </a:moveTo>
                <a:lnTo>
                  <a:pt x="1818817" y="1234630"/>
                </a:lnTo>
                <a:lnTo>
                  <a:pt x="1816950" y="1232763"/>
                </a:lnTo>
                <a:lnTo>
                  <a:pt x="1815833" y="1232306"/>
                </a:lnTo>
                <a:lnTo>
                  <a:pt x="1813204" y="1232306"/>
                </a:lnTo>
                <a:lnTo>
                  <a:pt x="1812086" y="1232763"/>
                </a:lnTo>
                <a:lnTo>
                  <a:pt x="1810219" y="1234630"/>
                </a:lnTo>
                <a:lnTo>
                  <a:pt x="1809750" y="1235748"/>
                </a:lnTo>
                <a:lnTo>
                  <a:pt x="1809750" y="1238377"/>
                </a:lnTo>
                <a:lnTo>
                  <a:pt x="1810219" y="1239507"/>
                </a:lnTo>
                <a:lnTo>
                  <a:pt x="1812086" y="1241361"/>
                </a:lnTo>
                <a:lnTo>
                  <a:pt x="1813204" y="1241831"/>
                </a:lnTo>
                <a:lnTo>
                  <a:pt x="1815833" y="1241831"/>
                </a:lnTo>
                <a:lnTo>
                  <a:pt x="1816950" y="1241361"/>
                </a:lnTo>
                <a:lnTo>
                  <a:pt x="1818817" y="1239507"/>
                </a:lnTo>
                <a:lnTo>
                  <a:pt x="1819275" y="1238377"/>
                </a:lnTo>
                <a:lnTo>
                  <a:pt x="1819275" y="1235748"/>
                </a:lnTo>
                <a:close/>
              </a:path>
              <a:path w="6696075" h="1242060">
                <a:moveTo>
                  <a:pt x="1819275" y="824979"/>
                </a:moveTo>
                <a:lnTo>
                  <a:pt x="1818817" y="823861"/>
                </a:lnTo>
                <a:lnTo>
                  <a:pt x="1816950" y="822007"/>
                </a:lnTo>
                <a:lnTo>
                  <a:pt x="1815833" y="821537"/>
                </a:lnTo>
                <a:lnTo>
                  <a:pt x="1813204" y="821537"/>
                </a:lnTo>
                <a:lnTo>
                  <a:pt x="1812086" y="822007"/>
                </a:lnTo>
                <a:lnTo>
                  <a:pt x="1810219" y="823861"/>
                </a:lnTo>
                <a:lnTo>
                  <a:pt x="1809750" y="824979"/>
                </a:lnTo>
                <a:lnTo>
                  <a:pt x="1809750" y="827620"/>
                </a:lnTo>
                <a:lnTo>
                  <a:pt x="1810219" y="828738"/>
                </a:lnTo>
                <a:lnTo>
                  <a:pt x="1812086" y="830592"/>
                </a:lnTo>
                <a:lnTo>
                  <a:pt x="1813204" y="831062"/>
                </a:lnTo>
                <a:lnTo>
                  <a:pt x="1815833" y="831062"/>
                </a:lnTo>
                <a:lnTo>
                  <a:pt x="1816950" y="830592"/>
                </a:lnTo>
                <a:lnTo>
                  <a:pt x="1818817" y="828738"/>
                </a:lnTo>
                <a:lnTo>
                  <a:pt x="1819275" y="827620"/>
                </a:lnTo>
                <a:lnTo>
                  <a:pt x="1819275" y="824979"/>
                </a:lnTo>
                <a:close/>
              </a:path>
              <a:path w="6696075" h="1242060">
                <a:moveTo>
                  <a:pt x="1819275" y="414223"/>
                </a:moveTo>
                <a:lnTo>
                  <a:pt x="1818817" y="413092"/>
                </a:lnTo>
                <a:lnTo>
                  <a:pt x="1816950" y="411238"/>
                </a:lnTo>
                <a:lnTo>
                  <a:pt x="1815833" y="410768"/>
                </a:lnTo>
                <a:lnTo>
                  <a:pt x="1813204" y="410768"/>
                </a:lnTo>
                <a:lnTo>
                  <a:pt x="1812086" y="411238"/>
                </a:lnTo>
                <a:lnTo>
                  <a:pt x="1810219" y="413092"/>
                </a:lnTo>
                <a:lnTo>
                  <a:pt x="1809750" y="414223"/>
                </a:lnTo>
                <a:lnTo>
                  <a:pt x="1809750" y="416852"/>
                </a:lnTo>
                <a:lnTo>
                  <a:pt x="1810219" y="417969"/>
                </a:lnTo>
                <a:lnTo>
                  <a:pt x="1812086" y="419836"/>
                </a:lnTo>
                <a:lnTo>
                  <a:pt x="1813204" y="420293"/>
                </a:lnTo>
                <a:lnTo>
                  <a:pt x="1815833" y="420293"/>
                </a:lnTo>
                <a:lnTo>
                  <a:pt x="1816950" y="419836"/>
                </a:lnTo>
                <a:lnTo>
                  <a:pt x="1818817" y="417969"/>
                </a:lnTo>
                <a:lnTo>
                  <a:pt x="1819275" y="416852"/>
                </a:lnTo>
                <a:lnTo>
                  <a:pt x="1819275" y="414223"/>
                </a:lnTo>
                <a:close/>
              </a:path>
              <a:path w="6696075" h="124206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6696075" h="1242060">
                <a:moveTo>
                  <a:pt x="1866900" y="1235748"/>
                </a:moveTo>
                <a:lnTo>
                  <a:pt x="1866442" y="1234630"/>
                </a:lnTo>
                <a:lnTo>
                  <a:pt x="1864575" y="1232763"/>
                </a:lnTo>
                <a:lnTo>
                  <a:pt x="1863458" y="1232306"/>
                </a:lnTo>
                <a:lnTo>
                  <a:pt x="1860829" y="1232306"/>
                </a:lnTo>
                <a:lnTo>
                  <a:pt x="1859711" y="1232763"/>
                </a:lnTo>
                <a:lnTo>
                  <a:pt x="1857844" y="1234630"/>
                </a:lnTo>
                <a:lnTo>
                  <a:pt x="1857375" y="1235748"/>
                </a:lnTo>
                <a:lnTo>
                  <a:pt x="1857375" y="1238377"/>
                </a:lnTo>
                <a:lnTo>
                  <a:pt x="1857844" y="1239507"/>
                </a:lnTo>
                <a:lnTo>
                  <a:pt x="1859711" y="1241361"/>
                </a:lnTo>
                <a:lnTo>
                  <a:pt x="1860829" y="1241831"/>
                </a:lnTo>
                <a:lnTo>
                  <a:pt x="1863458" y="1241831"/>
                </a:lnTo>
                <a:lnTo>
                  <a:pt x="1864575" y="1241361"/>
                </a:lnTo>
                <a:lnTo>
                  <a:pt x="1866442" y="1239507"/>
                </a:lnTo>
                <a:lnTo>
                  <a:pt x="1866900" y="1238377"/>
                </a:lnTo>
                <a:lnTo>
                  <a:pt x="1866900" y="1235748"/>
                </a:lnTo>
                <a:close/>
              </a:path>
              <a:path w="6696075" h="1242060">
                <a:moveTo>
                  <a:pt x="1866900" y="824979"/>
                </a:moveTo>
                <a:lnTo>
                  <a:pt x="1866442" y="823861"/>
                </a:lnTo>
                <a:lnTo>
                  <a:pt x="1864575" y="822007"/>
                </a:lnTo>
                <a:lnTo>
                  <a:pt x="1863458" y="821537"/>
                </a:lnTo>
                <a:lnTo>
                  <a:pt x="1860829" y="821537"/>
                </a:lnTo>
                <a:lnTo>
                  <a:pt x="1859711" y="822007"/>
                </a:lnTo>
                <a:lnTo>
                  <a:pt x="1857844" y="823861"/>
                </a:lnTo>
                <a:lnTo>
                  <a:pt x="1857375" y="824979"/>
                </a:lnTo>
                <a:lnTo>
                  <a:pt x="1857375" y="827620"/>
                </a:lnTo>
                <a:lnTo>
                  <a:pt x="1857844" y="828738"/>
                </a:lnTo>
                <a:lnTo>
                  <a:pt x="1859711" y="830592"/>
                </a:lnTo>
                <a:lnTo>
                  <a:pt x="1860829" y="831062"/>
                </a:lnTo>
                <a:lnTo>
                  <a:pt x="1863458" y="831062"/>
                </a:lnTo>
                <a:lnTo>
                  <a:pt x="1864575" y="830592"/>
                </a:lnTo>
                <a:lnTo>
                  <a:pt x="1866442" y="828738"/>
                </a:lnTo>
                <a:lnTo>
                  <a:pt x="1866900" y="827620"/>
                </a:lnTo>
                <a:lnTo>
                  <a:pt x="1866900" y="824979"/>
                </a:lnTo>
                <a:close/>
              </a:path>
              <a:path w="6696075" h="1242060">
                <a:moveTo>
                  <a:pt x="1866900" y="414223"/>
                </a:moveTo>
                <a:lnTo>
                  <a:pt x="1866442" y="413092"/>
                </a:lnTo>
                <a:lnTo>
                  <a:pt x="1864575" y="411238"/>
                </a:lnTo>
                <a:lnTo>
                  <a:pt x="1863458" y="410768"/>
                </a:lnTo>
                <a:lnTo>
                  <a:pt x="1860829" y="410768"/>
                </a:lnTo>
                <a:lnTo>
                  <a:pt x="1859711" y="411238"/>
                </a:lnTo>
                <a:lnTo>
                  <a:pt x="1857844" y="413092"/>
                </a:lnTo>
                <a:lnTo>
                  <a:pt x="1857375" y="414223"/>
                </a:lnTo>
                <a:lnTo>
                  <a:pt x="1857375" y="416852"/>
                </a:lnTo>
                <a:lnTo>
                  <a:pt x="1857844" y="417969"/>
                </a:lnTo>
                <a:lnTo>
                  <a:pt x="1859711" y="419836"/>
                </a:lnTo>
                <a:lnTo>
                  <a:pt x="1860829" y="420293"/>
                </a:lnTo>
                <a:lnTo>
                  <a:pt x="1863458" y="420293"/>
                </a:lnTo>
                <a:lnTo>
                  <a:pt x="1864575" y="419836"/>
                </a:lnTo>
                <a:lnTo>
                  <a:pt x="1866442" y="417969"/>
                </a:lnTo>
                <a:lnTo>
                  <a:pt x="1866900" y="416852"/>
                </a:lnTo>
                <a:lnTo>
                  <a:pt x="1866900" y="414223"/>
                </a:lnTo>
                <a:close/>
              </a:path>
              <a:path w="6696075" h="124206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6696075" h="1242060">
                <a:moveTo>
                  <a:pt x="1914525" y="1235748"/>
                </a:moveTo>
                <a:lnTo>
                  <a:pt x="1914067" y="1234630"/>
                </a:lnTo>
                <a:lnTo>
                  <a:pt x="1912200" y="1232763"/>
                </a:lnTo>
                <a:lnTo>
                  <a:pt x="1911083" y="1232306"/>
                </a:lnTo>
                <a:lnTo>
                  <a:pt x="1908454" y="1232306"/>
                </a:lnTo>
                <a:lnTo>
                  <a:pt x="1907336" y="1232763"/>
                </a:lnTo>
                <a:lnTo>
                  <a:pt x="1905469" y="1234630"/>
                </a:lnTo>
                <a:lnTo>
                  <a:pt x="1905000" y="1235748"/>
                </a:lnTo>
                <a:lnTo>
                  <a:pt x="1905000" y="1238377"/>
                </a:lnTo>
                <a:lnTo>
                  <a:pt x="1905469" y="1239507"/>
                </a:lnTo>
                <a:lnTo>
                  <a:pt x="1907336" y="1241361"/>
                </a:lnTo>
                <a:lnTo>
                  <a:pt x="1908454" y="1241831"/>
                </a:lnTo>
                <a:lnTo>
                  <a:pt x="1911083" y="1241831"/>
                </a:lnTo>
                <a:lnTo>
                  <a:pt x="1912200" y="1241361"/>
                </a:lnTo>
                <a:lnTo>
                  <a:pt x="1914067" y="1239507"/>
                </a:lnTo>
                <a:lnTo>
                  <a:pt x="1914525" y="1238377"/>
                </a:lnTo>
                <a:lnTo>
                  <a:pt x="1914525" y="1235748"/>
                </a:lnTo>
                <a:close/>
              </a:path>
              <a:path w="6696075" h="1242060">
                <a:moveTo>
                  <a:pt x="1914525" y="824979"/>
                </a:moveTo>
                <a:lnTo>
                  <a:pt x="1914067" y="823861"/>
                </a:lnTo>
                <a:lnTo>
                  <a:pt x="1912200" y="822007"/>
                </a:lnTo>
                <a:lnTo>
                  <a:pt x="1911083" y="821537"/>
                </a:lnTo>
                <a:lnTo>
                  <a:pt x="1908454" y="821537"/>
                </a:lnTo>
                <a:lnTo>
                  <a:pt x="1907336" y="822007"/>
                </a:lnTo>
                <a:lnTo>
                  <a:pt x="1905469" y="823861"/>
                </a:lnTo>
                <a:lnTo>
                  <a:pt x="1905000" y="824979"/>
                </a:lnTo>
                <a:lnTo>
                  <a:pt x="1905000" y="827620"/>
                </a:lnTo>
                <a:lnTo>
                  <a:pt x="1905469" y="828738"/>
                </a:lnTo>
                <a:lnTo>
                  <a:pt x="1907336" y="830592"/>
                </a:lnTo>
                <a:lnTo>
                  <a:pt x="1908454" y="831062"/>
                </a:lnTo>
                <a:lnTo>
                  <a:pt x="1911083" y="831062"/>
                </a:lnTo>
                <a:lnTo>
                  <a:pt x="1912200" y="830592"/>
                </a:lnTo>
                <a:lnTo>
                  <a:pt x="1914067" y="828738"/>
                </a:lnTo>
                <a:lnTo>
                  <a:pt x="1914525" y="827620"/>
                </a:lnTo>
                <a:lnTo>
                  <a:pt x="1914525" y="824979"/>
                </a:lnTo>
                <a:close/>
              </a:path>
              <a:path w="6696075" h="1242060">
                <a:moveTo>
                  <a:pt x="1914525" y="414223"/>
                </a:moveTo>
                <a:lnTo>
                  <a:pt x="1914067" y="413092"/>
                </a:lnTo>
                <a:lnTo>
                  <a:pt x="1912200" y="411238"/>
                </a:lnTo>
                <a:lnTo>
                  <a:pt x="1911083" y="410768"/>
                </a:lnTo>
                <a:lnTo>
                  <a:pt x="1908454" y="410768"/>
                </a:lnTo>
                <a:lnTo>
                  <a:pt x="1907336" y="411238"/>
                </a:lnTo>
                <a:lnTo>
                  <a:pt x="1905469" y="413092"/>
                </a:lnTo>
                <a:lnTo>
                  <a:pt x="1905000" y="414223"/>
                </a:lnTo>
                <a:lnTo>
                  <a:pt x="1905000" y="416852"/>
                </a:lnTo>
                <a:lnTo>
                  <a:pt x="1905469" y="417969"/>
                </a:lnTo>
                <a:lnTo>
                  <a:pt x="1907336" y="419836"/>
                </a:lnTo>
                <a:lnTo>
                  <a:pt x="1908454" y="420293"/>
                </a:lnTo>
                <a:lnTo>
                  <a:pt x="1911083" y="420293"/>
                </a:lnTo>
                <a:lnTo>
                  <a:pt x="1912200" y="419836"/>
                </a:lnTo>
                <a:lnTo>
                  <a:pt x="1914067" y="417969"/>
                </a:lnTo>
                <a:lnTo>
                  <a:pt x="1914525" y="416852"/>
                </a:lnTo>
                <a:lnTo>
                  <a:pt x="1914525" y="414223"/>
                </a:lnTo>
                <a:close/>
              </a:path>
              <a:path w="6696075" h="124206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6696075" h="1242060">
                <a:moveTo>
                  <a:pt x="1962150" y="1235748"/>
                </a:moveTo>
                <a:lnTo>
                  <a:pt x="1961692" y="1234630"/>
                </a:lnTo>
                <a:lnTo>
                  <a:pt x="1959825" y="1232763"/>
                </a:lnTo>
                <a:lnTo>
                  <a:pt x="1958708" y="1232306"/>
                </a:lnTo>
                <a:lnTo>
                  <a:pt x="1956079" y="1232306"/>
                </a:lnTo>
                <a:lnTo>
                  <a:pt x="1954961" y="1232763"/>
                </a:lnTo>
                <a:lnTo>
                  <a:pt x="1953094" y="1234630"/>
                </a:lnTo>
                <a:lnTo>
                  <a:pt x="1952625" y="1235748"/>
                </a:lnTo>
                <a:lnTo>
                  <a:pt x="1952625" y="1238377"/>
                </a:lnTo>
                <a:lnTo>
                  <a:pt x="1953094" y="1239507"/>
                </a:lnTo>
                <a:lnTo>
                  <a:pt x="1954961" y="1241361"/>
                </a:lnTo>
                <a:lnTo>
                  <a:pt x="1956079" y="1241831"/>
                </a:lnTo>
                <a:lnTo>
                  <a:pt x="1958708" y="1241831"/>
                </a:lnTo>
                <a:lnTo>
                  <a:pt x="1959825" y="1241361"/>
                </a:lnTo>
                <a:lnTo>
                  <a:pt x="1961692" y="1239507"/>
                </a:lnTo>
                <a:lnTo>
                  <a:pt x="1962150" y="1238377"/>
                </a:lnTo>
                <a:lnTo>
                  <a:pt x="1962150" y="1235748"/>
                </a:lnTo>
                <a:close/>
              </a:path>
              <a:path w="6696075" h="1242060">
                <a:moveTo>
                  <a:pt x="1962150" y="824979"/>
                </a:moveTo>
                <a:lnTo>
                  <a:pt x="1961692" y="823861"/>
                </a:lnTo>
                <a:lnTo>
                  <a:pt x="1959825" y="822007"/>
                </a:lnTo>
                <a:lnTo>
                  <a:pt x="1958708" y="821537"/>
                </a:lnTo>
                <a:lnTo>
                  <a:pt x="1956079" y="821537"/>
                </a:lnTo>
                <a:lnTo>
                  <a:pt x="1954961" y="822007"/>
                </a:lnTo>
                <a:lnTo>
                  <a:pt x="1953094" y="823861"/>
                </a:lnTo>
                <a:lnTo>
                  <a:pt x="1952625" y="824979"/>
                </a:lnTo>
                <a:lnTo>
                  <a:pt x="1952625" y="827620"/>
                </a:lnTo>
                <a:lnTo>
                  <a:pt x="1953094" y="828738"/>
                </a:lnTo>
                <a:lnTo>
                  <a:pt x="1954961" y="830592"/>
                </a:lnTo>
                <a:lnTo>
                  <a:pt x="1956079" y="831062"/>
                </a:lnTo>
                <a:lnTo>
                  <a:pt x="1958708" y="831062"/>
                </a:lnTo>
                <a:lnTo>
                  <a:pt x="1959825" y="830592"/>
                </a:lnTo>
                <a:lnTo>
                  <a:pt x="1961692" y="828738"/>
                </a:lnTo>
                <a:lnTo>
                  <a:pt x="1962150" y="827620"/>
                </a:lnTo>
                <a:lnTo>
                  <a:pt x="1962150" y="824979"/>
                </a:lnTo>
                <a:close/>
              </a:path>
              <a:path w="6696075" h="1242060">
                <a:moveTo>
                  <a:pt x="1962150" y="414223"/>
                </a:moveTo>
                <a:lnTo>
                  <a:pt x="1961692" y="413092"/>
                </a:lnTo>
                <a:lnTo>
                  <a:pt x="1959825" y="411238"/>
                </a:lnTo>
                <a:lnTo>
                  <a:pt x="1958708" y="410768"/>
                </a:lnTo>
                <a:lnTo>
                  <a:pt x="1956079" y="410768"/>
                </a:lnTo>
                <a:lnTo>
                  <a:pt x="1954961" y="411238"/>
                </a:lnTo>
                <a:lnTo>
                  <a:pt x="1953094" y="413092"/>
                </a:lnTo>
                <a:lnTo>
                  <a:pt x="1952625" y="414223"/>
                </a:lnTo>
                <a:lnTo>
                  <a:pt x="1952625" y="416852"/>
                </a:lnTo>
                <a:lnTo>
                  <a:pt x="1953094" y="417969"/>
                </a:lnTo>
                <a:lnTo>
                  <a:pt x="1954961" y="419836"/>
                </a:lnTo>
                <a:lnTo>
                  <a:pt x="1956079" y="420293"/>
                </a:lnTo>
                <a:lnTo>
                  <a:pt x="1958708" y="420293"/>
                </a:lnTo>
                <a:lnTo>
                  <a:pt x="1959825" y="419836"/>
                </a:lnTo>
                <a:lnTo>
                  <a:pt x="1961692" y="417969"/>
                </a:lnTo>
                <a:lnTo>
                  <a:pt x="1962150" y="416852"/>
                </a:lnTo>
                <a:lnTo>
                  <a:pt x="1962150" y="414223"/>
                </a:lnTo>
                <a:close/>
              </a:path>
              <a:path w="6696075" h="124206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6696075" h="1242060">
                <a:moveTo>
                  <a:pt x="2009775" y="1235748"/>
                </a:moveTo>
                <a:lnTo>
                  <a:pt x="2009317" y="1234630"/>
                </a:lnTo>
                <a:lnTo>
                  <a:pt x="2007450" y="1232763"/>
                </a:lnTo>
                <a:lnTo>
                  <a:pt x="2006333" y="1232306"/>
                </a:lnTo>
                <a:lnTo>
                  <a:pt x="2003704" y="1232306"/>
                </a:lnTo>
                <a:lnTo>
                  <a:pt x="2002586" y="1232763"/>
                </a:lnTo>
                <a:lnTo>
                  <a:pt x="2000719" y="1234630"/>
                </a:lnTo>
                <a:lnTo>
                  <a:pt x="2000250" y="1235748"/>
                </a:lnTo>
                <a:lnTo>
                  <a:pt x="2000250" y="1238377"/>
                </a:lnTo>
                <a:lnTo>
                  <a:pt x="2000719" y="1239507"/>
                </a:lnTo>
                <a:lnTo>
                  <a:pt x="2002586" y="1241361"/>
                </a:lnTo>
                <a:lnTo>
                  <a:pt x="2003704" y="1241831"/>
                </a:lnTo>
                <a:lnTo>
                  <a:pt x="2006333" y="1241831"/>
                </a:lnTo>
                <a:lnTo>
                  <a:pt x="2007450" y="1241361"/>
                </a:lnTo>
                <a:lnTo>
                  <a:pt x="2009317" y="1239507"/>
                </a:lnTo>
                <a:lnTo>
                  <a:pt x="2009775" y="1238377"/>
                </a:lnTo>
                <a:lnTo>
                  <a:pt x="2009775" y="1235748"/>
                </a:lnTo>
                <a:close/>
              </a:path>
              <a:path w="6696075" h="1242060">
                <a:moveTo>
                  <a:pt x="2009775" y="824979"/>
                </a:moveTo>
                <a:lnTo>
                  <a:pt x="2009317" y="823861"/>
                </a:lnTo>
                <a:lnTo>
                  <a:pt x="2007450" y="822007"/>
                </a:lnTo>
                <a:lnTo>
                  <a:pt x="2006333" y="821537"/>
                </a:lnTo>
                <a:lnTo>
                  <a:pt x="2003704" y="821537"/>
                </a:lnTo>
                <a:lnTo>
                  <a:pt x="2002586" y="822007"/>
                </a:lnTo>
                <a:lnTo>
                  <a:pt x="2000719" y="823861"/>
                </a:lnTo>
                <a:lnTo>
                  <a:pt x="2000250" y="824979"/>
                </a:lnTo>
                <a:lnTo>
                  <a:pt x="2000250" y="827620"/>
                </a:lnTo>
                <a:lnTo>
                  <a:pt x="2000719" y="828738"/>
                </a:lnTo>
                <a:lnTo>
                  <a:pt x="2002586" y="830592"/>
                </a:lnTo>
                <a:lnTo>
                  <a:pt x="2003704" y="831062"/>
                </a:lnTo>
                <a:lnTo>
                  <a:pt x="2006333" y="831062"/>
                </a:lnTo>
                <a:lnTo>
                  <a:pt x="2007450" y="830592"/>
                </a:lnTo>
                <a:lnTo>
                  <a:pt x="2009317" y="828738"/>
                </a:lnTo>
                <a:lnTo>
                  <a:pt x="2009775" y="827620"/>
                </a:lnTo>
                <a:lnTo>
                  <a:pt x="2009775" y="824979"/>
                </a:lnTo>
                <a:close/>
              </a:path>
              <a:path w="6696075" h="1242060">
                <a:moveTo>
                  <a:pt x="2009775" y="414223"/>
                </a:moveTo>
                <a:lnTo>
                  <a:pt x="2009317" y="413092"/>
                </a:lnTo>
                <a:lnTo>
                  <a:pt x="2007450" y="411238"/>
                </a:lnTo>
                <a:lnTo>
                  <a:pt x="2006333" y="410768"/>
                </a:lnTo>
                <a:lnTo>
                  <a:pt x="2003704" y="410768"/>
                </a:lnTo>
                <a:lnTo>
                  <a:pt x="2002586" y="411238"/>
                </a:lnTo>
                <a:lnTo>
                  <a:pt x="2000719" y="413092"/>
                </a:lnTo>
                <a:lnTo>
                  <a:pt x="2000250" y="414223"/>
                </a:lnTo>
                <a:lnTo>
                  <a:pt x="2000250" y="416852"/>
                </a:lnTo>
                <a:lnTo>
                  <a:pt x="2000719" y="417969"/>
                </a:lnTo>
                <a:lnTo>
                  <a:pt x="2002586" y="419836"/>
                </a:lnTo>
                <a:lnTo>
                  <a:pt x="2003704" y="420293"/>
                </a:lnTo>
                <a:lnTo>
                  <a:pt x="2006333" y="420293"/>
                </a:lnTo>
                <a:lnTo>
                  <a:pt x="2007450" y="419836"/>
                </a:lnTo>
                <a:lnTo>
                  <a:pt x="2009317" y="417969"/>
                </a:lnTo>
                <a:lnTo>
                  <a:pt x="2009775" y="416852"/>
                </a:lnTo>
                <a:lnTo>
                  <a:pt x="2009775" y="414223"/>
                </a:lnTo>
                <a:close/>
              </a:path>
              <a:path w="6696075" h="124206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6696075" h="1242060">
                <a:moveTo>
                  <a:pt x="2057400" y="1235748"/>
                </a:moveTo>
                <a:lnTo>
                  <a:pt x="2056942" y="1234630"/>
                </a:lnTo>
                <a:lnTo>
                  <a:pt x="2055075" y="1232763"/>
                </a:lnTo>
                <a:lnTo>
                  <a:pt x="2053958" y="1232306"/>
                </a:lnTo>
                <a:lnTo>
                  <a:pt x="2051329" y="1232306"/>
                </a:lnTo>
                <a:lnTo>
                  <a:pt x="2050211" y="1232763"/>
                </a:lnTo>
                <a:lnTo>
                  <a:pt x="2048344" y="1234630"/>
                </a:lnTo>
                <a:lnTo>
                  <a:pt x="2047875" y="1235748"/>
                </a:lnTo>
                <a:lnTo>
                  <a:pt x="2047875" y="1238377"/>
                </a:lnTo>
                <a:lnTo>
                  <a:pt x="2048344" y="1239507"/>
                </a:lnTo>
                <a:lnTo>
                  <a:pt x="2050211" y="1241361"/>
                </a:lnTo>
                <a:lnTo>
                  <a:pt x="2051329" y="1241831"/>
                </a:lnTo>
                <a:lnTo>
                  <a:pt x="2053958" y="1241831"/>
                </a:lnTo>
                <a:lnTo>
                  <a:pt x="2055075" y="1241361"/>
                </a:lnTo>
                <a:lnTo>
                  <a:pt x="2056942" y="1239507"/>
                </a:lnTo>
                <a:lnTo>
                  <a:pt x="2057400" y="1238377"/>
                </a:lnTo>
                <a:lnTo>
                  <a:pt x="2057400" y="1235748"/>
                </a:lnTo>
                <a:close/>
              </a:path>
              <a:path w="6696075" h="1242060">
                <a:moveTo>
                  <a:pt x="2057400" y="824979"/>
                </a:moveTo>
                <a:lnTo>
                  <a:pt x="2056942" y="823861"/>
                </a:lnTo>
                <a:lnTo>
                  <a:pt x="2055075" y="822007"/>
                </a:lnTo>
                <a:lnTo>
                  <a:pt x="2053958" y="821537"/>
                </a:lnTo>
                <a:lnTo>
                  <a:pt x="2051329" y="821537"/>
                </a:lnTo>
                <a:lnTo>
                  <a:pt x="2050211" y="822007"/>
                </a:lnTo>
                <a:lnTo>
                  <a:pt x="2048344" y="823861"/>
                </a:lnTo>
                <a:lnTo>
                  <a:pt x="2047875" y="824979"/>
                </a:lnTo>
                <a:lnTo>
                  <a:pt x="2047875" y="827620"/>
                </a:lnTo>
                <a:lnTo>
                  <a:pt x="2048344" y="828738"/>
                </a:lnTo>
                <a:lnTo>
                  <a:pt x="2050211" y="830592"/>
                </a:lnTo>
                <a:lnTo>
                  <a:pt x="2051329" y="831062"/>
                </a:lnTo>
                <a:lnTo>
                  <a:pt x="2053958" y="831062"/>
                </a:lnTo>
                <a:lnTo>
                  <a:pt x="2055075" y="830592"/>
                </a:lnTo>
                <a:lnTo>
                  <a:pt x="2056942" y="828738"/>
                </a:lnTo>
                <a:lnTo>
                  <a:pt x="2057400" y="827620"/>
                </a:lnTo>
                <a:lnTo>
                  <a:pt x="2057400" y="824979"/>
                </a:lnTo>
                <a:close/>
              </a:path>
              <a:path w="6696075" h="1242060">
                <a:moveTo>
                  <a:pt x="2057400" y="414223"/>
                </a:moveTo>
                <a:lnTo>
                  <a:pt x="2056942" y="413092"/>
                </a:lnTo>
                <a:lnTo>
                  <a:pt x="2055075" y="411238"/>
                </a:lnTo>
                <a:lnTo>
                  <a:pt x="2053958" y="410768"/>
                </a:lnTo>
                <a:lnTo>
                  <a:pt x="2051329" y="410768"/>
                </a:lnTo>
                <a:lnTo>
                  <a:pt x="2050211" y="411238"/>
                </a:lnTo>
                <a:lnTo>
                  <a:pt x="2048344" y="413092"/>
                </a:lnTo>
                <a:lnTo>
                  <a:pt x="2047875" y="414223"/>
                </a:lnTo>
                <a:lnTo>
                  <a:pt x="2047875" y="416852"/>
                </a:lnTo>
                <a:lnTo>
                  <a:pt x="2048344" y="417969"/>
                </a:lnTo>
                <a:lnTo>
                  <a:pt x="2050211" y="419836"/>
                </a:lnTo>
                <a:lnTo>
                  <a:pt x="2051329" y="420293"/>
                </a:lnTo>
                <a:lnTo>
                  <a:pt x="2053958" y="420293"/>
                </a:lnTo>
                <a:lnTo>
                  <a:pt x="2055075" y="419836"/>
                </a:lnTo>
                <a:lnTo>
                  <a:pt x="2056942" y="417969"/>
                </a:lnTo>
                <a:lnTo>
                  <a:pt x="2057400" y="416852"/>
                </a:lnTo>
                <a:lnTo>
                  <a:pt x="2057400" y="414223"/>
                </a:lnTo>
                <a:close/>
              </a:path>
              <a:path w="6696075" h="124206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6696075" h="1242060">
                <a:moveTo>
                  <a:pt x="2105025" y="1235748"/>
                </a:moveTo>
                <a:lnTo>
                  <a:pt x="2104567" y="1234630"/>
                </a:lnTo>
                <a:lnTo>
                  <a:pt x="2102700" y="1232763"/>
                </a:lnTo>
                <a:lnTo>
                  <a:pt x="2101583" y="1232306"/>
                </a:lnTo>
                <a:lnTo>
                  <a:pt x="2098954" y="1232306"/>
                </a:lnTo>
                <a:lnTo>
                  <a:pt x="2097836" y="1232763"/>
                </a:lnTo>
                <a:lnTo>
                  <a:pt x="2095969" y="1234630"/>
                </a:lnTo>
                <a:lnTo>
                  <a:pt x="2095500" y="1235748"/>
                </a:lnTo>
                <a:lnTo>
                  <a:pt x="2095500" y="1238377"/>
                </a:lnTo>
                <a:lnTo>
                  <a:pt x="2095969" y="1239507"/>
                </a:lnTo>
                <a:lnTo>
                  <a:pt x="2097836" y="1241361"/>
                </a:lnTo>
                <a:lnTo>
                  <a:pt x="2098954" y="1241831"/>
                </a:lnTo>
                <a:lnTo>
                  <a:pt x="2101583" y="1241831"/>
                </a:lnTo>
                <a:lnTo>
                  <a:pt x="2102700" y="1241361"/>
                </a:lnTo>
                <a:lnTo>
                  <a:pt x="2104567" y="1239507"/>
                </a:lnTo>
                <a:lnTo>
                  <a:pt x="2105025" y="1238377"/>
                </a:lnTo>
                <a:lnTo>
                  <a:pt x="2105025" y="1235748"/>
                </a:lnTo>
                <a:close/>
              </a:path>
              <a:path w="6696075" h="1242060">
                <a:moveTo>
                  <a:pt x="2105025" y="824979"/>
                </a:moveTo>
                <a:lnTo>
                  <a:pt x="2104567" y="823861"/>
                </a:lnTo>
                <a:lnTo>
                  <a:pt x="2102700" y="822007"/>
                </a:lnTo>
                <a:lnTo>
                  <a:pt x="2101583" y="821537"/>
                </a:lnTo>
                <a:lnTo>
                  <a:pt x="2098954" y="821537"/>
                </a:lnTo>
                <a:lnTo>
                  <a:pt x="2097836" y="822007"/>
                </a:lnTo>
                <a:lnTo>
                  <a:pt x="2095969" y="823861"/>
                </a:lnTo>
                <a:lnTo>
                  <a:pt x="2095500" y="824979"/>
                </a:lnTo>
                <a:lnTo>
                  <a:pt x="2095500" y="827620"/>
                </a:lnTo>
                <a:lnTo>
                  <a:pt x="2095969" y="828738"/>
                </a:lnTo>
                <a:lnTo>
                  <a:pt x="2097836" y="830592"/>
                </a:lnTo>
                <a:lnTo>
                  <a:pt x="2098954" y="831062"/>
                </a:lnTo>
                <a:lnTo>
                  <a:pt x="2101583" y="831062"/>
                </a:lnTo>
                <a:lnTo>
                  <a:pt x="2102700" y="830592"/>
                </a:lnTo>
                <a:lnTo>
                  <a:pt x="2104567" y="828738"/>
                </a:lnTo>
                <a:lnTo>
                  <a:pt x="2105025" y="827620"/>
                </a:lnTo>
                <a:lnTo>
                  <a:pt x="2105025" y="824979"/>
                </a:lnTo>
                <a:close/>
              </a:path>
              <a:path w="6696075" h="1242060">
                <a:moveTo>
                  <a:pt x="2105025" y="414223"/>
                </a:moveTo>
                <a:lnTo>
                  <a:pt x="2104567" y="413092"/>
                </a:lnTo>
                <a:lnTo>
                  <a:pt x="2102700" y="411238"/>
                </a:lnTo>
                <a:lnTo>
                  <a:pt x="2101583" y="410768"/>
                </a:lnTo>
                <a:lnTo>
                  <a:pt x="2098954" y="410768"/>
                </a:lnTo>
                <a:lnTo>
                  <a:pt x="2097836" y="411238"/>
                </a:lnTo>
                <a:lnTo>
                  <a:pt x="2095969" y="413092"/>
                </a:lnTo>
                <a:lnTo>
                  <a:pt x="2095500" y="414223"/>
                </a:lnTo>
                <a:lnTo>
                  <a:pt x="2095500" y="416852"/>
                </a:lnTo>
                <a:lnTo>
                  <a:pt x="2095969" y="417969"/>
                </a:lnTo>
                <a:lnTo>
                  <a:pt x="2097836" y="419836"/>
                </a:lnTo>
                <a:lnTo>
                  <a:pt x="2098954" y="420293"/>
                </a:lnTo>
                <a:lnTo>
                  <a:pt x="2101583" y="420293"/>
                </a:lnTo>
                <a:lnTo>
                  <a:pt x="2102700" y="419836"/>
                </a:lnTo>
                <a:lnTo>
                  <a:pt x="2104567" y="417969"/>
                </a:lnTo>
                <a:lnTo>
                  <a:pt x="2105025" y="416852"/>
                </a:lnTo>
                <a:lnTo>
                  <a:pt x="2105025" y="414223"/>
                </a:lnTo>
                <a:close/>
              </a:path>
              <a:path w="6696075" h="124206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6696075" h="1242060">
                <a:moveTo>
                  <a:pt x="2152650" y="1235748"/>
                </a:moveTo>
                <a:lnTo>
                  <a:pt x="2152192" y="1234630"/>
                </a:lnTo>
                <a:lnTo>
                  <a:pt x="2150326" y="1232763"/>
                </a:lnTo>
                <a:lnTo>
                  <a:pt x="2149208" y="1232306"/>
                </a:lnTo>
                <a:lnTo>
                  <a:pt x="2146579" y="1232306"/>
                </a:lnTo>
                <a:lnTo>
                  <a:pt x="2145461" y="1232763"/>
                </a:lnTo>
                <a:lnTo>
                  <a:pt x="2143595" y="1234630"/>
                </a:lnTo>
                <a:lnTo>
                  <a:pt x="2143125" y="1235748"/>
                </a:lnTo>
                <a:lnTo>
                  <a:pt x="2143125" y="1238377"/>
                </a:lnTo>
                <a:lnTo>
                  <a:pt x="2143595" y="1239507"/>
                </a:lnTo>
                <a:lnTo>
                  <a:pt x="2145461" y="1241361"/>
                </a:lnTo>
                <a:lnTo>
                  <a:pt x="2146579" y="1241831"/>
                </a:lnTo>
                <a:lnTo>
                  <a:pt x="2149208" y="1241831"/>
                </a:lnTo>
                <a:lnTo>
                  <a:pt x="2150326" y="1241361"/>
                </a:lnTo>
                <a:lnTo>
                  <a:pt x="2152192" y="1239507"/>
                </a:lnTo>
                <a:lnTo>
                  <a:pt x="2152650" y="1238377"/>
                </a:lnTo>
                <a:lnTo>
                  <a:pt x="2152650" y="1235748"/>
                </a:lnTo>
                <a:close/>
              </a:path>
              <a:path w="6696075" h="1242060">
                <a:moveTo>
                  <a:pt x="2152650" y="824979"/>
                </a:moveTo>
                <a:lnTo>
                  <a:pt x="2152192" y="823861"/>
                </a:lnTo>
                <a:lnTo>
                  <a:pt x="2150326" y="822007"/>
                </a:lnTo>
                <a:lnTo>
                  <a:pt x="2149208" y="821537"/>
                </a:lnTo>
                <a:lnTo>
                  <a:pt x="2146579" y="821537"/>
                </a:lnTo>
                <a:lnTo>
                  <a:pt x="2145461" y="822007"/>
                </a:lnTo>
                <a:lnTo>
                  <a:pt x="2143595" y="823861"/>
                </a:lnTo>
                <a:lnTo>
                  <a:pt x="2143125" y="824979"/>
                </a:lnTo>
                <a:lnTo>
                  <a:pt x="2143125" y="827620"/>
                </a:lnTo>
                <a:lnTo>
                  <a:pt x="2143595" y="828738"/>
                </a:lnTo>
                <a:lnTo>
                  <a:pt x="2145461" y="830592"/>
                </a:lnTo>
                <a:lnTo>
                  <a:pt x="2146579" y="831062"/>
                </a:lnTo>
                <a:lnTo>
                  <a:pt x="2149208" y="831062"/>
                </a:lnTo>
                <a:lnTo>
                  <a:pt x="2150326" y="830592"/>
                </a:lnTo>
                <a:lnTo>
                  <a:pt x="2152192" y="828738"/>
                </a:lnTo>
                <a:lnTo>
                  <a:pt x="2152650" y="827620"/>
                </a:lnTo>
                <a:lnTo>
                  <a:pt x="2152650" y="824979"/>
                </a:lnTo>
                <a:close/>
              </a:path>
              <a:path w="6696075" h="1242060">
                <a:moveTo>
                  <a:pt x="2152650" y="414223"/>
                </a:moveTo>
                <a:lnTo>
                  <a:pt x="2152192" y="413092"/>
                </a:lnTo>
                <a:lnTo>
                  <a:pt x="2150326" y="411238"/>
                </a:lnTo>
                <a:lnTo>
                  <a:pt x="2149208" y="410768"/>
                </a:lnTo>
                <a:lnTo>
                  <a:pt x="2146579" y="410768"/>
                </a:lnTo>
                <a:lnTo>
                  <a:pt x="2145461" y="411238"/>
                </a:lnTo>
                <a:lnTo>
                  <a:pt x="2143595" y="413092"/>
                </a:lnTo>
                <a:lnTo>
                  <a:pt x="2143125" y="414223"/>
                </a:lnTo>
                <a:lnTo>
                  <a:pt x="2143125" y="416852"/>
                </a:lnTo>
                <a:lnTo>
                  <a:pt x="2143595" y="417969"/>
                </a:lnTo>
                <a:lnTo>
                  <a:pt x="2145461" y="419836"/>
                </a:lnTo>
                <a:lnTo>
                  <a:pt x="2146579" y="420293"/>
                </a:lnTo>
                <a:lnTo>
                  <a:pt x="2149208" y="420293"/>
                </a:lnTo>
                <a:lnTo>
                  <a:pt x="2150326" y="419836"/>
                </a:lnTo>
                <a:lnTo>
                  <a:pt x="2152192" y="417969"/>
                </a:lnTo>
                <a:lnTo>
                  <a:pt x="2152650" y="416852"/>
                </a:lnTo>
                <a:lnTo>
                  <a:pt x="2152650" y="414223"/>
                </a:lnTo>
                <a:close/>
              </a:path>
              <a:path w="6696075" h="124206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6696075" h="1242060">
                <a:moveTo>
                  <a:pt x="2200275" y="1235748"/>
                </a:moveTo>
                <a:lnTo>
                  <a:pt x="2199817" y="1234630"/>
                </a:lnTo>
                <a:lnTo>
                  <a:pt x="2197951" y="1232763"/>
                </a:lnTo>
                <a:lnTo>
                  <a:pt x="2196833" y="1232306"/>
                </a:lnTo>
                <a:lnTo>
                  <a:pt x="2194204" y="1232306"/>
                </a:lnTo>
                <a:lnTo>
                  <a:pt x="2193086" y="1232763"/>
                </a:lnTo>
                <a:lnTo>
                  <a:pt x="2191220" y="1234630"/>
                </a:lnTo>
                <a:lnTo>
                  <a:pt x="2190750" y="1235748"/>
                </a:lnTo>
                <a:lnTo>
                  <a:pt x="2190750" y="1238377"/>
                </a:lnTo>
                <a:lnTo>
                  <a:pt x="2191220" y="1239507"/>
                </a:lnTo>
                <a:lnTo>
                  <a:pt x="2193086" y="1241361"/>
                </a:lnTo>
                <a:lnTo>
                  <a:pt x="2194204" y="1241831"/>
                </a:lnTo>
                <a:lnTo>
                  <a:pt x="2196833" y="1241831"/>
                </a:lnTo>
                <a:lnTo>
                  <a:pt x="2197951" y="1241361"/>
                </a:lnTo>
                <a:lnTo>
                  <a:pt x="2199817" y="1239507"/>
                </a:lnTo>
                <a:lnTo>
                  <a:pt x="2200275" y="1238377"/>
                </a:lnTo>
                <a:lnTo>
                  <a:pt x="2200275" y="1235748"/>
                </a:lnTo>
                <a:close/>
              </a:path>
              <a:path w="6696075" h="1242060">
                <a:moveTo>
                  <a:pt x="2200275" y="824979"/>
                </a:moveTo>
                <a:lnTo>
                  <a:pt x="2199817" y="823861"/>
                </a:lnTo>
                <a:lnTo>
                  <a:pt x="2197951" y="822007"/>
                </a:lnTo>
                <a:lnTo>
                  <a:pt x="2196833" y="821537"/>
                </a:lnTo>
                <a:lnTo>
                  <a:pt x="2194204" y="821537"/>
                </a:lnTo>
                <a:lnTo>
                  <a:pt x="2193086" y="822007"/>
                </a:lnTo>
                <a:lnTo>
                  <a:pt x="2191220" y="823861"/>
                </a:lnTo>
                <a:lnTo>
                  <a:pt x="2190750" y="824979"/>
                </a:lnTo>
                <a:lnTo>
                  <a:pt x="2190750" y="827620"/>
                </a:lnTo>
                <a:lnTo>
                  <a:pt x="2191220" y="828738"/>
                </a:lnTo>
                <a:lnTo>
                  <a:pt x="2193086" y="830592"/>
                </a:lnTo>
                <a:lnTo>
                  <a:pt x="2194204" y="831062"/>
                </a:lnTo>
                <a:lnTo>
                  <a:pt x="2196833" y="831062"/>
                </a:lnTo>
                <a:lnTo>
                  <a:pt x="2197951" y="830592"/>
                </a:lnTo>
                <a:lnTo>
                  <a:pt x="2199817" y="828738"/>
                </a:lnTo>
                <a:lnTo>
                  <a:pt x="2200275" y="827620"/>
                </a:lnTo>
                <a:lnTo>
                  <a:pt x="2200275" y="824979"/>
                </a:lnTo>
                <a:close/>
              </a:path>
              <a:path w="6696075" h="1242060">
                <a:moveTo>
                  <a:pt x="2200275" y="414223"/>
                </a:moveTo>
                <a:lnTo>
                  <a:pt x="2199817" y="413092"/>
                </a:lnTo>
                <a:lnTo>
                  <a:pt x="2197951" y="411238"/>
                </a:lnTo>
                <a:lnTo>
                  <a:pt x="2196833" y="410768"/>
                </a:lnTo>
                <a:lnTo>
                  <a:pt x="2194204" y="410768"/>
                </a:lnTo>
                <a:lnTo>
                  <a:pt x="2193086" y="411238"/>
                </a:lnTo>
                <a:lnTo>
                  <a:pt x="2191220" y="413092"/>
                </a:lnTo>
                <a:lnTo>
                  <a:pt x="2190750" y="414223"/>
                </a:lnTo>
                <a:lnTo>
                  <a:pt x="2190750" y="416852"/>
                </a:lnTo>
                <a:lnTo>
                  <a:pt x="2191220" y="417969"/>
                </a:lnTo>
                <a:lnTo>
                  <a:pt x="2193086" y="419836"/>
                </a:lnTo>
                <a:lnTo>
                  <a:pt x="2194204" y="420293"/>
                </a:lnTo>
                <a:lnTo>
                  <a:pt x="2196833" y="420293"/>
                </a:lnTo>
                <a:lnTo>
                  <a:pt x="2197951" y="419836"/>
                </a:lnTo>
                <a:lnTo>
                  <a:pt x="2199817" y="417969"/>
                </a:lnTo>
                <a:lnTo>
                  <a:pt x="2200275" y="416852"/>
                </a:lnTo>
                <a:lnTo>
                  <a:pt x="2200275" y="414223"/>
                </a:lnTo>
                <a:close/>
              </a:path>
              <a:path w="6696075" h="124206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6696075" h="1242060">
                <a:moveTo>
                  <a:pt x="2247900" y="1235748"/>
                </a:moveTo>
                <a:lnTo>
                  <a:pt x="2247442" y="1234630"/>
                </a:lnTo>
                <a:lnTo>
                  <a:pt x="2245576" y="1232763"/>
                </a:lnTo>
                <a:lnTo>
                  <a:pt x="2244458" y="1232306"/>
                </a:lnTo>
                <a:lnTo>
                  <a:pt x="2241829" y="1232306"/>
                </a:lnTo>
                <a:lnTo>
                  <a:pt x="2240711" y="1232763"/>
                </a:lnTo>
                <a:lnTo>
                  <a:pt x="2238845" y="1234630"/>
                </a:lnTo>
                <a:lnTo>
                  <a:pt x="2238375" y="1235748"/>
                </a:lnTo>
                <a:lnTo>
                  <a:pt x="2238375" y="1238377"/>
                </a:lnTo>
                <a:lnTo>
                  <a:pt x="2238845" y="1239507"/>
                </a:lnTo>
                <a:lnTo>
                  <a:pt x="2240711" y="1241361"/>
                </a:lnTo>
                <a:lnTo>
                  <a:pt x="2241829" y="1241831"/>
                </a:lnTo>
                <a:lnTo>
                  <a:pt x="2244458" y="1241831"/>
                </a:lnTo>
                <a:lnTo>
                  <a:pt x="2245576" y="1241361"/>
                </a:lnTo>
                <a:lnTo>
                  <a:pt x="2247442" y="1239507"/>
                </a:lnTo>
                <a:lnTo>
                  <a:pt x="2247900" y="1238377"/>
                </a:lnTo>
                <a:lnTo>
                  <a:pt x="2247900" y="1235748"/>
                </a:lnTo>
                <a:close/>
              </a:path>
              <a:path w="6696075" h="1242060">
                <a:moveTo>
                  <a:pt x="2247900" y="824979"/>
                </a:moveTo>
                <a:lnTo>
                  <a:pt x="2247442" y="823861"/>
                </a:lnTo>
                <a:lnTo>
                  <a:pt x="2245576" y="822007"/>
                </a:lnTo>
                <a:lnTo>
                  <a:pt x="2244458" y="821537"/>
                </a:lnTo>
                <a:lnTo>
                  <a:pt x="2241829" y="821537"/>
                </a:lnTo>
                <a:lnTo>
                  <a:pt x="2240711" y="822007"/>
                </a:lnTo>
                <a:lnTo>
                  <a:pt x="2238845" y="823861"/>
                </a:lnTo>
                <a:lnTo>
                  <a:pt x="2238375" y="824979"/>
                </a:lnTo>
                <a:lnTo>
                  <a:pt x="2238375" y="827620"/>
                </a:lnTo>
                <a:lnTo>
                  <a:pt x="2238845" y="828738"/>
                </a:lnTo>
                <a:lnTo>
                  <a:pt x="2240711" y="830592"/>
                </a:lnTo>
                <a:lnTo>
                  <a:pt x="2241829" y="831062"/>
                </a:lnTo>
                <a:lnTo>
                  <a:pt x="2244458" y="831062"/>
                </a:lnTo>
                <a:lnTo>
                  <a:pt x="2245576" y="830592"/>
                </a:lnTo>
                <a:lnTo>
                  <a:pt x="2247442" y="828738"/>
                </a:lnTo>
                <a:lnTo>
                  <a:pt x="2247900" y="827620"/>
                </a:lnTo>
                <a:lnTo>
                  <a:pt x="2247900" y="824979"/>
                </a:lnTo>
                <a:close/>
              </a:path>
              <a:path w="6696075" h="1242060">
                <a:moveTo>
                  <a:pt x="2247900" y="414223"/>
                </a:moveTo>
                <a:lnTo>
                  <a:pt x="2247442" y="413092"/>
                </a:lnTo>
                <a:lnTo>
                  <a:pt x="2245576" y="411238"/>
                </a:lnTo>
                <a:lnTo>
                  <a:pt x="2244458" y="410768"/>
                </a:lnTo>
                <a:lnTo>
                  <a:pt x="2241829" y="410768"/>
                </a:lnTo>
                <a:lnTo>
                  <a:pt x="2240711" y="411238"/>
                </a:lnTo>
                <a:lnTo>
                  <a:pt x="2238845" y="413092"/>
                </a:lnTo>
                <a:lnTo>
                  <a:pt x="2238375" y="414223"/>
                </a:lnTo>
                <a:lnTo>
                  <a:pt x="2238375" y="416852"/>
                </a:lnTo>
                <a:lnTo>
                  <a:pt x="2238845" y="417969"/>
                </a:lnTo>
                <a:lnTo>
                  <a:pt x="2240711" y="419836"/>
                </a:lnTo>
                <a:lnTo>
                  <a:pt x="2241829" y="420293"/>
                </a:lnTo>
                <a:lnTo>
                  <a:pt x="2244458" y="420293"/>
                </a:lnTo>
                <a:lnTo>
                  <a:pt x="2245576" y="419836"/>
                </a:lnTo>
                <a:lnTo>
                  <a:pt x="2247442" y="417969"/>
                </a:lnTo>
                <a:lnTo>
                  <a:pt x="2247900" y="416852"/>
                </a:lnTo>
                <a:lnTo>
                  <a:pt x="2247900" y="414223"/>
                </a:lnTo>
                <a:close/>
              </a:path>
              <a:path w="6696075" h="124206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6696075" h="1242060">
                <a:moveTo>
                  <a:pt x="2295525" y="1235748"/>
                </a:moveTo>
                <a:lnTo>
                  <a:pt x="2295067" y="1234630"/>
                </a:lnTo>
                <a:lnTo>
                  <a:pt x="2293201" y="1232763"/>
                </a:lnTo>
                <a:lnTo>
                  <a:pt x="2292083" y="1232306"/>
                </a:lnTo>
                <a:lnTo>
                  <a:pt x="2289454" y="1232306"/>
                </a:lnTo>
                <a:lnTo>
                  <a:pt x="2288336" y="1232763"/>
                </a:lnTo>
                <a:lnTo>
                  <a:pt x="2286470" y="1234630"/>
                </a:lnTo>
                <a:lnTo>
                  <a:pt x="2286000" y="1235748"/>
                </a:lnTo>
                <a:lnTo>
                  <a:pt x="2286000" y="1238377"/>
                </a:lnTo>
                <a:lnTo>
                  <a:pt x="2286470" y="1239507"/>
                </a:lnTo>
                <a:lnTo>
                  <a:pt x="2288336" y="1241361"/>
                </a:lnTo>
                <a:lnTo>
                  <a:pt x="2289454" y="1241831"/>
                </a:lnTo>
                <a:lnTo>
                  <a:pt x="2292083" y="1241831"/>
                </a:lnTo>
                <a:lnTo>
                  <a:pt x="2293201" y="1241361"/>
                </a:lnTo>
                <a:lnTo>
                  <a:pt x="2295067" y="1239507"/>
                </a:lnTo>
                <a:lnTo>
                  <a:pt x="2295525" y="1238377"/>
                </a:lnTo>
                <a:lnTo>
                  <a:pt x="2295525" y="1235748"/>
                </a:lnTo>
                <a:close/>
              </a:path>
              <a:path w="6696075" h="1242060">
                <a:moveTo>
                  <a:pt x="2295525" y="824979"/>
                </a:moveTo>
                <a:lnTo>
                  <a:pt x="2295067" y="823861"/>
                </a:lnTo>
                <a:lnTo>
                  <a:pt x="2293201" y="822007"/>
                </a:lnTo>
                <a:lnTo>
                  <a:pt x="2292083" y="821537"/>
                </a:lnTo>
                <a:lnTo>
                  <a:pt x="2289454" y="821537"/>
                </a:lnTo>
                <a:lnTo>
                  <a:pt x="2288336" y="822007"/>
                </a:lnTo>
                <a:lnTo>
                  <a:pt x="2286470" y="823861"/>
                </a:lnTo>
                <a:lnTo>
                  <a:pt x="2286000" y="824979"/>
                </a:lnTo>
                <a:lnTo>
                  <a:pt x="2286000" y="827620"/>
                </a:lnTo>
                <a:lnTo>
                  <a:pt x="2286470" y="828738"/>
                </a:lnTo>
                <a:lnTo>
                  <a:pt x="2288336" y="830592"/>
                </a:lnTo>
                <a:lnTo>
                  <a:pt x="2289454" y="831062"/>
                </a:lnTo>
                <a:lnTo>
                  <a:pt x="2292083" y="831062"/>
                </a:lnTo>
                <a:lnTo>
                  <a:pt x="2293201" y="830592"/>
                </a:lnTo>
                <a:lnTo>
                  <a:pt x="2295067" y="828738"/>
                </a:lnTo>
                <a:lnTo>
                  <a:pt x="2295525" y="827620"/>
                </a:lnTo>
                <a:lnTo>
                  <a:pt x="2295525" y="824979"/>
                </a:lnTo>
                <a:close/>
              </a:path>
              <a:path w="6696075" h="1242060">
                <a:moveTo>
                  <a:pt x="2295525" y="414223"/>
                </a:moveTo>
                <a:lnTo>
                  <a:pt x="2295067" y="413092"/>
                </a:lnTo>
                <a:lnTo>
                  <a:pt x="2293201" y="411238"/>
                </a:lnTo>
                <a:lnTo>
                  <a:pt x="2292083" y="410768"/>
                </a:lnTo>
                <a:lnTo>
                  <a:pt x="2289454" y="410768"/>
                </a:lnTo>
                <a:lnTo>
                  <a:pt x="2288336" y="411238"/>
                </a:lnTo>
                <a:lnTo>
                  <a:pt x="2286470" y="413092"/>
                </a:lnTo>
                <a:lnTo>
                  <a:pt x="2286000" y="414223"/>
                </a:lnTo>
                <a:lnTo>
                  <a:pt x="2286000" y="416852"/>
                </a:lnTo>
                <a:lnTo>
                  <a:pt x="2286470" y="417969"/>
                </a:lnTo>
                <a:lnTo>
                  <a:pt x="2288336" y="419836"/>
                </a:lnTo>
                <a:lnTo>
                  <a:pt x="2289454" y="420293"/>
                </a:lnTo>
                <a:lnTo>
                  <a:pt x="2292083" y="420293"/>
                </a:lnTo>
                <a:lnTo>
                  <a:pt x="2293201" y="419836"/>
                </a:lnTo>
                <a:lnTo>
                  <a:pt x="2295067" y="417969"/>
                </a:lnTo>
                <a:lnTo>
                  <a:pt x="2295525" y="416852"/>
                </a:lnTo>
                <a:lnTo>
                  <a:pt x="2295525" y="414223"/>
                </a:lnTo>
                <a:close/>
              </a:path>
              <a:path w="6696075" h="124206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6696075" h="1242060">
                <a:moveTo>
                  <a:pt x="2343150" y="1235748"/>
                </a:moveTo>
                <a:lnTo>
                  <a:pt x="2342692" y="1234630"/>
                </a:lnTo>
                <a:lnTo>
                  <a:pt x="2340826" y="1232763"/>
                </a:lnTo>
                <a:lnTo>
                  <a:pt x="2339708" y="1232306"/>
                </a:lnTo>
                <a:lnTo>
                  <a:pt x="2337079" y="1232306"/>
                </a:lnTo>
                <a:lnTo>
                  <a:pt x="2335961" y="1232763"/>
                </a:lnTo>
                <a:lnTo>
                  <a:pt x="2334095" y="1234630"/>
                </a:lnTo>
                <a:lnTo>
                  <a:pt x="2333625" y="1235748"/>
                </a:lnTo>
                <a:lnTo>
                  <a:pt x="2333625" y="1238377"/>
                </a:lnTo>
                <a:lnTo>
                  <a:pt x="2334095" y="1239507"/>
                </a:lnTo>
                <a:lnTo>
                  <a:pt x="2335961" y="1241361"/>
                </a:lnTo>
                <a:lnTo>
                  <a:pt x="2337079" y="1241831"/>
                </a:lnTo>
                <a:lnTo>
                  <a:pt x="2339708" y="1241831"/>
                </a:lnTo>
                <a:lnTo>
                  <a:pt x="2340826" y="1241361"/>
                </a:lnTo>
                <a:lnTo>
                  <a:pt x="2342692" y="1239507"/>
                </a:lnTo>
                <a:lnTo>
                  <a:pt x="2343150" y="1238377"/>
                </a:lnTo>
                <a:lnTo>
                  <a:pt x="2343150" y="1235748"/>
                </a:lnTo>
                <a:close/>
              </a:path>
              <a:path w="6696075" h="1242060">
                <a:moveTo>
                  <a:pt x="2343150" y="824979"/>
                </a:moveTo>
                <a:lnTo>
                  <a:pt x="2342692" y="823861"/>
                </a:lnTo>
                <a:lnTo>
                  <a:pt x="2340826" y="822007"/>
                </a:lnTo>
                <a:lnTo>
                  <a:pt x="2339708" y="821537"/>
                </a:lnTo>
                <a:lnTo>
                  <a:pt x="2337079" y="821537"/>
                </a:lnTo>
                <a:lnTo>
                  <a:pt x="2335961" y="822007"/>
                </a:lnTo>
                <a:lnTo>
                  <a:pt x="2334095" y="823861"/>
                </a:lnTo>
                <a:lnTo>
                  <a:pt x="2333625" y="824979"/>
                </a:lnTo>
                <a:lnTo>
                  <a:pt x="2333625" y="827620"/>
                </a:lnTo>
                <a:lnTo>
                  <a:pt x="2334095" y="828738"/>
                </a:lnTo>
                <a:lnTo>
                  <a:pt x="2335961" y="830592"/>
                </a:lnTo>
                <a:lnTo>
                  <a:pt x="2337079" y="831062"/>
                </a:lnTo>
                <a:lnTo>
                  <a:pt x="2339708" y="831062"/>
                </a:lnTo>
                <a:lnTo>
                  <a:pt x="2340826" y="830592"/>
                </a:lnTo>
                <a:lnTo>
                  <a:pt x="2342692" y="828738"/>
                </a:lnTo>
                <a:lnTo>
                  <a:pt x="2343150" y="827620"/>
                </a:lnTo>
                <a:lnTo>
                  <a:pt x="2343150" y="824979"/>
                </a:lnTo>
                <a:close/>
              </a:path>
              <a:path w="6696075" h="1242060">
                <a:moveTo>
                  <a:pt x="2343150" y="414223"/>
                </a:moveTo>
                <a:lnTo>
                  <a:pt x="2342692" y="413092"/>
                </a:lnTo>
                <a:lnTo>
                  <a:pt x="2340826" y="411238"/>
                </a:lnTo>
                <a:lnTo>
                  <a:pt x="2339708" y="410768"/>
                </a:lnTo>
                <a:lnTo>
                  <a:pt x="2337079" y="410768"/>
                </a:lnTo>
                <a:lnTo>
                  <a:pt x="2335961" y="411238"/>
                </a:lnTo>
                <a:lnTo>
                  <a:pt x="2334095" y="413092"/>
                </a:lnTo>
                <a:lnTo>
                  <a:pt x="2333625" y="414223"/>
                </a:lnTo>
                <a:lnTo>
                  <a:pt x="2333625" y="416852"/>
                </a:lnTo>
                <a:lnTo>
                  <a:pt x="2334095" y="417969"/>
                </a:lnTo>
                <a:lnTo>
                  <a:pt x="2335961" y="419836"/>
                </a:lnTo>
                <a:lnTo>
                  <a:pt x="2337079" y="420293"/>
                </a:lnTo>
                <a:lnTo>
                  <a:pt x="2339708" y="420293"/>
                </a:lnTo>
                <a:lnTo>
                  <a:pt x="2340826" y="419836"/>
                </a:lnTo>
                <a:lnTo>
                  <a:pt x="2342692" y="417969"/>
                </a:lnTo>
                <a:lnTo>
                  <a:pt x="2343150" y="416852"/>
                </a:lnTo>
                <a:lnTo>
                  <a:pt x="2343150" y="414223"/>
                </a:lnTo>
                <a:close/>
              </a:path>
              <a:path w="6696075" h="124206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6696075" h="1242060">
                <a:moveTo>
                  <a:pt x="2390775" y="1235748"/>
                </a:moveTo>
                <a:lnTo>
                  <a:pt x="2390317" y="1234630"/>
                </a:lnTo>
                <a:lnTo>
                  <a:pt x="2388451" y="1232763"/>
                </a:lnTo>
                <a:lnTo>
                  <a:pt x="2387333" y="1232306"/>
                </a:lnTo>
                <a:lnTo>
                  <a:pt x="2384704" y="1232306"/>
                </a:lnTo>
                <a:lnTo>
                  <a:pt x="2383586" y="1232763"/>
                </a:lnTo>
                <a:lnTo>
                  <a:pt x="2381720" y="1234630"/>
                </a:lnTo>
                <a:lnTo>
                  <a:pt x="2381250" y="1235748"/>
                </a:lnTo>
                <a:lnTo>
                  <a:pt x="2381250" y="1238377"/>
                </a:lnTo>
                <a:lnTo>
                  <a:pt x="2381720" y="1239507"/>
                </a:lnTo>
                <a:lnTo>
                  <a:pt x="2383586" y="1241361"/>
                </a:lnTo>
                <a:lnTo>
                  <a:pt x="2384704" y="1241831"/>
                </a:lnTo>
                <a:lnTo>
                  <a:pt x="2387333" y="1241831"/>
                </a:lnTo>
                <a:lnTo>
                  <a:pt x="2388451" y="1241361"/>
                </a:lnTo>
                <a:lnTo>
                  <a:pt x="2390317" y="1239507"/>
                </a:lnTo>
                <a:lnTo>
                  <a:pt x="2390775" y="1238377"/>
                </a:lnTo>
                <a:lnTo>
                  <a:pt x="2390775" y="1235748"/>
                </a:lnTo>
                <a:close/>
              </a:path>
              <a:path w="6696075" h="1242060">
                <a:moveTo>
                  <a:pt x="2390775" y="824979"/>
                </a:moveTo>
                <a:lnTo>
                  <a:pt x="2390317" y="823861"/>
                </a:lnTo>
                <a:lnTo>
                  <a:pt x="2388451" y="822007"/>
                </a:lnTo>
                <a:lnTo>
                  <a:pt x="2387333" y="821537"/>
                </a:lnTo>
                <a:lnTo>
                  <a:pt x="2384704" y="821537"/>
                </a:lnTo>
                <a:lnTo>
                  <a:pt x="2383586" y="822007"/>
                </a:lnTo>
                <a:lnTo>
                  <a:pt x="2381720" y="823861"/>
                </a:lnTo>
                <a:lnTo>
                  <a:pt x="2381250" y="824979"/>
                </a:lnTo>
                <a:lnTo>
                  <a:pt x="2381250" y="827620"/>
                </a:lnTo>
                <a:lnTo>
                  <a:pt x="2381720" y="828738"/>
                </a:lnTo>
                <a:lnTo>
                  <a:pt x="2383586" y="830592"/>
                </a:lnTo>
                <a:lnTo>
                  <a:pt x="2384704" y="831062"/>
                </a:lnTo>
                <a:lnTo>
                  <a:pt x="2387333" y="831062"/>
                </a:lnTo>
                <a:lnTo>
                  <a:pt x="2388451" y="830592"/>
                </a:lnTo>
                <a:lnTo>
                  <a:pt x="2390317" y="828738"/>
                </a:lnTo>
                <a:lnTo>
                  <a:pt x="2390775" y="827620"/>
                </a:lnTo>
                <a:lnTo>
                  <a:pt x="2390775" y="824979"/>
                </a:lnTo>
                <a:close/>
              </a:path>
              <a:path w="6696075" h="1242060">
                <a:moveTo>
                  <a:pt x="2390775" y="414223"/>
                </a:moveTo>
                <a:lnTo>
                  <a:pt x="2390317" y="413092"/>
                </a:lnTo>
                <a:lnTo>
                  <a:pt x="2388451" y="411238"/>
                </a:lnTo>
                <a:lnTo>
                  <a:pt x="2387333" y="410768"/>
                </a:lnTo>
                <a:lnTo>
                  <a:pt x="2384704" y="410768"/>
                </a:lnTo>
                <a:lnTo>
                  <a:pt x="2383586" y="411238"/>
                </a:lnTo>
                <a:lnTo>
                  <a:pt x="2381720" y="413092"/>
                </a:lnTo>
                <a:lnTo>
                  <a:pt x="2381250" y="414223"/>
                </a:lnTo>
                <a:lnTo>
                  <a:pt x="2381250" y="416852"/>
                </a:lnTo>
                <a:lnTo>
                  <a:pt x="2381720" y="417969"/>
                </a:lnTo>
                <a:lnTo>
                  <a:pt x="2383586" y="419836"/>
                </a:lnTo>
                <a:lnTo>
                  <a:pt x="2384704" y="420293"/>
                </a:lnTo>
                <a:lnTo>
                  <a:pt x="2387333" y="420293"/>
                </a:lnTo>
                <a:lnTo>
                  <a:pt x="2388451" y="419836"/>
                </a:lnTo>
                <a:lnTo>
                  <a:pt x="2390317" y="417969"/>
                </a:lnTo>
                <a:lnTo>
                  <a:pt x="2390775" y="416852"/>
                </a:lnTo>
                <a:lnTo>
                  <a:pt x="2390775" y="414223"/>
                </a:lnTo>
                <a:close/>
              </a:path>
              <a:path w="6696075" h="124206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6696075" h="1242060">
                <a:moveTo>
                  <a:pt x="2438400" y="1235748"/>
                </a:moveTo>
                <a:lnTo>
                  <a:pt x="2437942" y="1234630"/>
                </a:lnTo>
                <a:lnTo>
                  <a:pt x="2436076" y="1232763"/>
                </a:lnTo>
                <a:lnTo>
                  <a:pt x="2434958" y="1232306"/>
                </a:lnTo>
                <a:lnTo>
                  <a:pt x="2432329" y="1232306"/>
                </a:lnTo>
                <a:lnTo>
                  <a:pt x="2431211" y="1232763"/>
                </a:lnTo>
                <a:lnTo>
                  <a:pt x="2429345" y="1234630"/>
                </a:lnTo>
                <a:lnTo>
                  <a:pt x="2428875" y="1235748"/>
                </a:lnTo>
                <a:lnTo>
                  <a:pt x="2428875" y="1238377"/>
                </a:lnTo>
                <a:lnTo>
                  <a:pt x="2429345" y="1239507"/>
                </a:lnTo>
                <a:lnTo>
                  <a:pt x="2431211" y="1241361"/>
                </a:lnTo>
                <a:lnTo>
                  <a:pt x="2432329" y="1241831"/>
                </a:lnTo>
                <a:lnTo>
                  <a:pt x="2434958" y="1241831"/>
                </a:lnTo>
                <a:lnTo>
                  <a:pt x="2436076" y="1241361"/>
                </a:lnTo>
                <a:lnTo>
                  <a:pt x="2437942" y="1239507"/>
                </a:lnTo>
                <a:lnTo>
                  <a:pt x="2438400" y="1238377"/>
                </a:lnTo>
                <a:lnTo>
                  <a:pt x="2438400" y="1235748"/>
                </a:lnTo>
                <a:close/>
              </a:path>
              <a:path w="6696075" h="1242060">
                <a:moveTo>
                  <a:pt x="2438400" y="824979"/>
                </a:moveTo>
                <a:lnTo>
                  <a:pt x="2437942" y="823861"/>
                </a:lnTo>
                <a:lnTo>
                  <a:pt x="2436076" y="822007"/>
                </a:lnTo>
                <a:lnTo>
                  <a:pt x="2434958" y="821537"/>
                </a:lnTo>
                <a:lnTo>
                  <a:pt x="2432329" y="821537"/>
                </a:lnTo>
                <a:lnTo>
                  <a:pt x="2431211" y="822007"/>
                </a:lnTo>
                <a:lnTo>
                  <a:pt x="2429345" y="823861"/>
                </a:lnTo>
                <a:lnTo>
                  <a:pt x="2428875" y="824979"/>
                </a:lnTo>
                <a:lnTo>
                  <a:pt x="2428875" y="827620"/>
                </a:lnTo>
                <a:lnTo>
                  <a:pt x="2429345" y="828738"/>
                </a:lnTo>
                <a:lnTo>
                  <a:pt x="2431211" y="830592"/>
                </a:lnTo>
                <a:lnTo>
                  <a:pt x="2432329" y="831062"/>
                </a:lnTo>
                <a:lnTo>
                  <a:pt x="2434958" y="831062"/>
                </a:lnTo>
                <a:lnTo>
                  <a:pt x="2436076" y="830592"/>
                </a:lnTo>
                <a:lnTo>
                  <a:pt x="2437942" y="828738"/>
                </a:lnTo>
                <a:lnTo>
                  <a:pt x="2438400" y="827620"/>
                </a:lnTo>
                <a:lnTo>
                  <a:pt x="2438400" y="824979"/>
                </a:lnTo>
                <a:close/>
              </a:path>
              <a:path w="6696075" h="1242060">
                <a:moveTo>
                  <a:pt x="2438400" y="414223"/>
                </a:moveTo>
                <a:lnTo>
                  <a:pt x="2437942" y="413092"/>
                </a:lnTo>
                <a:lnTo>
                  <a:pt x="2436076" y="411238"/>
                </a:lnTo>
                <a:lnTo>
                  <a:pt x="2434958" y="410768"/>
                </a:lnTo>
                <a:lnTo>
                  <a:pt x="2432329" y="410768"/>
                </a:lnTo>
                <a:lnTo>
                  <a:pt x="2431211" y="411238"/>
                </a:lnTo>
                <a:lnTo>
                  <a:pt x="2429345" y="413092"/>
                </a:lnTo>
                <a:lnTo>
                  <a:pt x="2428875" y="414223"/>
                </a:lnTo>
                <a:lnTo>
                  <a:pt x="2428875" y="416852"/>
                </a:lnTo>
                <a:lnTo>
                  <a:pt x="2429345" y="417969"/>
                </a:lnTo>
                <a:lnTo>
                  <a:pt x="2431211" y="419836"/>
                </a:lnTo>
                <a:lnTo>
                  <a:pt x="2432329" y="420293"/>
                </a:lnTo>
                <a:lnTo>
                  <a:pt x="2434958" y="420293"/>
                </a:lnTo>
                <a:lnTo>
                  <a:pt x="2436076" y="419836"/>
                </a:lnTo>
                <a:lnTo>
                  <a:pt x="2437942" y="417969"/>
                </a:lnTo>
                <a:lnTo>
                  <a:pt x="2438400" y="416852"/>
                </a:lnTo>
                <a:lnTo>
                  <a:pt x="2438400" y="414223"/>
                </a:lnTo>
                <a:close/>
              </a:path>
              <a:path w="6696075" h="124206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6696075" h="1242060">
                <a:moveTo>
                  <a:pt x="2486025" y="1235748"/>
                </a:moveTo>
                <a:lnTo>
                  <a:pt x="2485567" y="1234630"/>
                </a:lnTo>
                <a:lnTo>
                  <a:pt x="2483701" y="1232763"/>
                </a:lnTo>
                <a:lnTo>
                  <a:pt x="2482583" y="1232306"/>
                </a:lnTo>
                <a:lnTo>
                  <a:pt x="2479954" y="1232306"/>
                </a:lnTo>
                <a:lnTo>
                  <a:pt x="2478836" y="1232763"/>
                </a:lnTo>
                <a:lnTo>
                  <a:pt x="2476970" y="1234630"/>
                </a:lnTo>
                <a:lnTo>
                  <a:pt x="2476500" y="1235748"/>
                </a:lnTo>
                <a:lnTo>
                  <a:pt x="2476500" y="1238377"/>
                </a:lnTo>
                <a:lnTo>
                  <a:pt x="2476970" y="1239507"/>
                </a:lnTo>
                <a:lnTo>
                  <a:pt x="2478836" y="1241361"/>
                </a:lnTo>
                <a:lnTo>
                  <a:pt x="2479954" y="1241831"/>
                </a:lnTo>
                <a:lnTo>
                  <a:pt x="2482583" y="1241831"/>
                </a:lnTo>
                <a:lnTo>
                  <a:pt x="2483701" y="1241361"/>
                </a:lnTo>
                <a:lnTo>
                  <a:pt x="2485567" y="1239507"/>
                </a:lnTo>
                <a:lnTo>
                  <a:pt x="2486025" y="1238377"/>
                </a:lnTo>
                <a:lnTo>
                  <a:pt x="2486025" y="1235748"/>
                </a:lnTo>
                <a:close/>
              </a:path>
              <a:path w="6696075" h="1242060">
                <a:moveTo>
                  <a:pt x="2486025" y="824979"/>
                </a:moveTo>
                <a:lnTo>
                  <a:pt x="2485567" y="823861"/>
                </a:lnTo>
                <a:lnTo>
                  <a:pt x="2483701" y="822007"/>
                </a:lnTo>
                <a:lnTo>
                  <a:pt x="2482583" y="821537"/>
                </a:lnTo>
                <a:lnTo>
                  <a:pt x="2479954" y="821537"/>
                </a:lnTo>
                <a:lnTo>
                  <a:pt x="2478836" y="822007"/>
                </a:lnTo>
                <a:lnTo>
                  <a:pt x="2476970" y="823861"/>
                </a:lnTo>
                <a:lnTo>
                  <a:pt x="2476500" y="824979"/>
                </a:lnTo>
                <a:lnTo>
                  <a:pt x="2476500" y="827620"/>
                </a:lnTo>
                <a:lnTo>
                  <a:pt x="2476970" y="828738"/>
                </a:lnTo>
                <a:lnTo>
                  <a:pt x="2478836" y="830592"/>
                </a:lnTo>
                <a:lnTo>
                  <a:pt x="2479954" y="831062"/>
                </a:lnTo>
                <a:lnTo>
                  <a:pt x="2482583" y="831062"/>
                </a:lnTo>
                <a:lnTo>
                  <a:pt x="2483701" y="830592"/>
                </a:lnTo>
                <a:lnTo>
                  <a:pt x="2485567" y="828738"/>
                </a:lnTo>
                <a:lnTo>
                  <a:pt x="2486025" y="827620"/>
                </a:lnTo>
                <a:lnTo>
                  <a:pt x="2486025" y="824979"/>
                </a:lnTo>
                <a:close/>
              </a:path>
              <a:path w="6696075" h="1242060">
                <a:moveTo>
                  <a:pt x="2486025" y="414223"/>
                </a:moveTo>
                <a:lnTo>
                  <a:pt x="2485567" y="413092"/>
                </a:lnTo>
                <a:lnTo>
                  <a:pt x="2483701" y="411238"/>
                </a:lnTo>
                <a:lnTo>
                  <a:pt x="2482583" y="410768"/>
                </a:lnTo>
                <a:lnTo>
                  <a:pt x="2479954" y="410768"/>
                </a:lnTo>
                <a:lnTo>
                  <a:pt x="2478836" y="411238"/>
                </a:lnTo>
                <a:lnTo>
                  <a:pt x="2476970" y="413092"/>
                </a:lnTo>
                <a:lnTo>
                  <a:pt x="2476500" y="414223"/>
                </a:lnTo>
                <a:lnTo>
                  <a:pt x="2476500" y="416852"/>
                </a:lnTo>
                <a:lnTo>
                  <a:pt x="2476970" y="417969"/>
                </a:lnTo>
                <a:lnTo>
                  <a:pt x="2478836" y="419836"/>
                </a:lnTo>
                <a:lnTo>
                  <a:pt x="2479954" y="420293"/>
                </a:lnTo>
                <a:lnTo>
                  <a:pt x="2482583" y="420293"/>
                </a:lnTo>
                <a:lnTo>
                  <a:pt x="2483701" y="419836"/>
                </a:lnTo>
                <a:lnTo>
                  <a:pt x="2485567" y="417969"/>
                </a:lnTo>
                <a:lnTo>
                  <a:pt x="2486025" y="416852"/>
                </a:lnTo>
                <a:lnTo>
                  <a:pt x="2486025" y="414223"/>
                </a:lnTo>
                <a:close/>
              </a:path>
              <a:path w="6696075" h="124206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6696075" h="1242060">
                <a:moveTo>
                  <a:pt x="2533650" y="1235748"/>
                </a:moveTo>
                <a:lnTo>
                  <a:pt x="2533192" y="1234630"/>
                </a:lnTo>
                <a:lnTo>
                  <a:pt x="2531326" y="1232763"/>
                </a:lnTo>
                <a:lnTo>
                  <a:pt x="2530208" y="1232306"/>
                </a:lnTo>
                <a:lnTo>
                  <a:pt x="2527579" y="1232306"/>
                </a:lnTo>
                <a:lnTo>
                  <a:pt x="2526461" y="1232763"/>
                </a:lnTo>
                <a:lnTo>
                  <a:pt x="2524595" y="1234630"/>
                </a:lnTo>
                <a:lnTo>
                  <a:pt x="2524125" y="1235748"/>
                </a:lnTo>
                <a:lnTo>
                  <a:pt x="2524125" y="1238377"/>
                </a:lnTo>
                <a:lnTo>
                  <a:pt x="2524595" y="1239507"/>
                </a:lnTo>
                <a:lnTo>
                  <a:pt x="2526461" y="1241361"/>
                </a:lnTo>
                <a:lnTo>
                  <a:pt x="2527579" y="1241831"/>
                </a:lnTo>
                <a:lnTo>
                  <a:pt x="2530208" y="1241831"/>
                </a:lnTo>
                <a:lnTo>
                  <a:pt x="2531326" y="1241361"/>
                </a:lnTo>
                <a:lnTo>
                  <a:pt x="2533192" y="1239507"/>
                </a:lnTo>
                <a:lnTo>
                  <a:pt x="2533650" y="1238377"/>
                </a:lnTo>
                <a:lnTo>
                  <a:pt x="2533650" y="1235748"/>
                </a:lnTo>
                <a:close/>
              </a:path>
              <a:path w="6696075" h="1242060">
                <a:moveTo>
                  <a:pt x="2533650" y="824979"/>
                </a:moveTo>
                <a:lnTo>
                  <a:pt x="2533192" y="823861"/>
                </a:lnTo>
                <a:lnTo>
                  <a:pt x="2531326" y="822007"/>
                </a:lnTo>
                <a:lnTo>
                  <a:pt x="2530208" y="821537"/>
                </a:lnTo>
                <a:lnTo>
                  <a:pt x="2527579" y="821537"/>
                </a:lnTo>
                <a:lnTo>
                  <a:pt x="2526461" y="822007"/>
                </a:lnTo>
                <a:lnTo>
                  <a:pt x="2524595" y="823861"/>
                </a:lnTo>
                <a:lnTo>
                  <a:pt x="2524125" y="824979"/>
                </a:lnTo>
                <a:lnTo>
                  <a:pt x="2524125" y="827620"/>
                </a:lnTo>
                <a:lnTo>
                  <a:pt x="2524595" y="828738"/>
                </a:lnTo>
                <a:lnTo>
                  <a:pt x="2526461" y="830592"/>
                </a:lnTo>
                <a:lnTo>
                  <a:pt x="2527579" y="831062"/>
                </a:lnTo>
                <a:lnTo>
                  <a:pt x="2530208" y="831062"/>
                </a:lnTo>
                <a:lnTo>
                  <a:pt x="2531326" y="830592"/>
                </a:lnTo>
                <a:lnTo>
                  <a:pt x="2533192" y="828738"/>
                </a:lnTo>
                <a:lnTo>
                  <a:pt x="2533650" y="827620"/>
                </a:lnTo>
                <a:lnTo>
                  <a:pt x="2533650" y="824979"/>
                </a:lnTo>
                <a:close/>
              </a:path>
              <a:path w="6696075" h="1242060">
                <a:moveTo>
                  <a:pt x="2533650" y="414223"/>
                </a:moveTo>
                <a:lnTo>
                  <a:pt x="2533192" y="413092"/>
                </a:lnTo>
                <a:lnTo>
                  <a:pt x="2531326" y="411238"/>
                </a:lnTo>
                <a:lnTo>
                  <a:pt x="2530208" y="410768"/>
                </a:lnTo>
                <a:lnTo>
                  <a:pt x="2527579" y="410768"/>
                </a:lnTo>
                <a:lnTo>
                  <a:pt x="2526461" y="411238"/>
                </a:lnTo>
                <a:lnTo>
                  <a:pt x="2524595" y="413092"/>
                </a:lnTo>
                <a:lnTo>
                  <a:pt x="2524125" y="414223"/>
                </a:lnTo>
                <a:lnTo>
                  <a:pt x="2524125" y="416852"/>
                </a:lnTo>
                <a:lnTo>
                  <a:pt x="2524595" y="417969"/>
                </a:lnTo>
                <a:lnTo>
                  <a:pt x="2526461" y="419836"/>
                </a:lnTo>
                <a:lnTo>
                  <a:pt x="2527579" y="420293"/>
                </a:lnTo>
                <a:lnTo>
                  <a:pt x="2530208" y="420293"/>
                </a:lnTo>
                <a:lnTo>
                  <a:pt x="2531326" y="419836"/>
                </a:lnTo>
                <a:lnTo>
                  <a:pt x="2533192" y="417969"/>
                </a:lnTo>
                <a:lnTo>
                  <a:pt x="2533650" y="416852"/>
                </a:lnTo>
                <a:lnTo>
                  <a:pt x="2533650" y="414223"/>
                </a:lnTo>
                <a:close/>
              </a:path>
              <a:path w="6696075" h="124206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6696075" h="1242060">
                <a:moveTo>
                  <a:pt x="2581275" y="1235748"/>
                </a:moveTo>
                <a:lnTo>
                  <a:pt x="2580817" y="1234630"/>
                </a:lnTo>
                <a:lnTo>
                  <a:pt x="2578951" y="1232763"/>
                </a:lnTo>
                <a:lnTo>
                  <a:pt x="2577833" y="1232306"/>
                </a:lnTo>
                <a:lnTo>
                  <a:pt x="2575204" y="1232306"/>
                </a:lnTo>
                <a:lnTo>
                  <a:pt x="2574086" y="1232763"/>
                </a:lnTo>
                <a:lnTo>
                  <a:pt x="2572220" y="1234630"/>
                </a:lnTo>
                <a:lnTo>
                  <a:pt x="2571750" y="1235748"/>
                </a:lnTo>
                <a:lnTo>
                  <a:pt x="2571750" y="1238377"/>
                </a:lnTo>
                <a:lnTo>
                  <a:pt x="2572220" y="1239507"/>
                </a:lnTo>
                <a:lnTo>
                  <a:pt x="2574086" y="1241361"/>
                </a:lnTo>
                <a:lnTo>
                  <a:pt x="2575204" y="1241831"/>
                </a:lnTo>
                <a:lnTo>
                  <a:pt x="2577833" y="1241831"/>
                </a:lnTo>
                <a:lnTo>
                  <a:pt x="2578951" y="1241361"/>
                </a:lnTo>
                <a:lnTo>
                  <a:pt x="2580817" y="1239507"/>
                </a:lnTo>
                <a:lnTo>
                  <a:pt x="2581275" y="1238377"/>
                </a:lnTo>
                <a:lnTo>
                  <a:pt x="2581275" y="1235748"/>
                </a:lnTo>
                <a:close/>
              </a:path>
              <a:path w="6696075" h="1242060">
                <a:moveTo>
                  <a:pt x="2581275" y="824979"/>
                </a:moveTo>
                <a:lnTo>
                  <a:pt x="2580817" y="823861"/>
                </a:lnTo>
                <a:lnTo>
                  <a:pt x="2578951" y="822007"/>
                </a:lnTo>
                <a:lnTo>
                  <a:pt x="2577833" y="821537"/>
                </a:lnTo>
                <a:lnTo>
                  <a:pt x="2575204" y="821537"/>
                </a:lnTo>
                <a:lnTo>
                  <a:pt x="2574086" y="822007"/>
                </a:lnTo>
                <a:lnTo>
                  <a:pt x="2572220" y="823861"/>
                </a:lnTo>
                <a:lnTo>
                  <a:pt x="2571750" y="824979"/>
                </a:lnTo>
                <a:lnTo>
                  <a:pt x="2571750" y="827620"/>
                </a:lnTo>
                <a:lnTo>
                  <a:pt x="2572220" y="828738"/>
                </a:lnTo>
                <a:lnTo>
                  <a:pt x="2574086" y="830592"/>
                </a:lnTo>
                <a:lnTo>
                  <a:pt x="2575204" y="831062"/>
                </a:lnTo>
                <a:lnTo>
                  <a:pt x="2577833" y="831062"/>
                </a:lnTo>
                <a:lnTo>
                  <a:pt x="2578951" y="830592"/>
                </a:lnTo>
                <a:lnTo>
                  <a:pt x="2580817" y="828738"/>
                </a:lnTo>
                <a:lnTo>
                  <a:pt x="2581275" y="827620"/>
                </a:lnTo>
                <a:lnTo>
                  <a:pt x="2581275" y="824979"/>
                </a:lnTo>
                <a:close/>
              </a:path>
              <a:path w="6696075" h="1242060">
                <a:moveTo>
                  <a:pt x="2581275" y="414223"/>
                </a:moveTo>
                <a:lnTo>
                  <a:pt x="2580817" y="413092"/>
                </a:lnTo>
                <a:lnTo>
                  <a:pt x="2578951" y="411238"/>
                </a:lnTo>
                <a:lnTo>
                  <a:pt x="2577833" y="410768"/>
                </a:lnTo>
                <a:lnTo>
                  <a:pt x="2575204" y="410768"/>
                </a:lnTo>
                <a:lnTo>
                  <a:pt x="2574086" y="411238"/>
                </a:lnTo>
                <a:lnTo>
                  <a:pt x="2572220" y="413092"/>
                </a:lnTo>
                <a:lnTo>
                  <a:pt x="2571750" y="414223"/>
                </a:lnTo>
                <a:lnTo>
                  <a:pt x="2571750" y="416852"/>
                </a:lnTo>
                <a:lnTo>
                  <a:pt x="2572220" y="417969"/>
                </a:lnTo>
                <a:lnTo>
                  <a:pt x="2574086" y="419836"/>
                </a:lnTo>
                <a:lnTo>
                  <a:pt x="2575204" y="420293"/>
                </a:lnTo>
                <a:lnTo>
                  <a:pt x="2577833" y="420293"/>
                </a:lnTo>
                <a:lnTo>
                  <a:pt x="2578951" y="419836"/>
                </a:lnTo>
                <a:lnTo>
                  <a:pt x="2580817" y="417969"/>
                </a:lnTo>
                <a:lnTo>
                  <a:pt x="2581275" y="416852"/>
                </a:lnTo>
                <a:lnTo>
                  <a:pt x="2581275" y="414223"/>
                </a:lnTo>
                <a:close/>
              </a:path>
              <a:path w="6696075" h="124206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6696075" h="1242060">
                <a:moveTo>
                  <a:pt x="2628900" y="1235748"/>
                </a:moveTo>
                <a:lnTo>
                  <a:pt x="2628442" y="1234630"/>
                </a:lnTo>
                <a:lnTo>
                  <a:pt x="2626576" y="1232763"/>
                </a:lnTo>
                <a:lnTo>
                  <a:pt x="2625458" y="1232306"/>
                </a:lnTo>
                <a:lnTo>
                  <a:pt x="2622829" y="1232306"/>
                </a:lnTo>
                <a:lnTo>
                  <a:pt x="2621711" y="1232763"/>
                </a:lnTo>
                <a:lnTo>
                  <a:pt x="2619845" y="1234630"/>
                </a:lnTo>
                <a:lnTo>
                  <a:pt x="2619375" y="1235748"/>
                </a:lnTo>
                <a:lnTo>
                  <a:pt x="2619375" y="1238377"/>
                </a:lnTo>
                <a:lnTo>
                  <a:pt x="2619845" y="1239507"/>
                </a:lnTo>
                <a:lnTo>
                  <a:pt x="2621711" y="1241361"/>
                </a:lnTo>
                <a:lnTo>
                  <a:pt x="2622829" y="1241831"/>
                </a:lnTo>
                <a:lnTo>
                  <a:pt x="2625458" y="1241831"/>
                </a:lnTo>
                <a:lnTo>
                  <a:pt x="2626576" y="1241361"/>
                </a:lnTo>
                <a:lnTo>
                  <a:pt x="2628442" y="1239507"/>
                </a:lnTo>
                <a:lnTo>
                  <a:pt x="2628900" y="1238377"/>
                </a:lnTo>
                <a:lnTo>
                  <a:pt x="2628900" y="1235748"/>
                </a:lnTo>
                <a:close/>
              </a:path>
              <a:path w="6696075" h="1242060">
                <a:moveTo>
                  <a:pt x="2628900" y="824979"/>
                </a:moveTo>
                <a:lnTo>
                  <a:pt x="2628442" y="823861"/>
                </a:lnTo>
                <a:lnTo>
                  <a:pt x="2626576" y="822007"/>
                </a:lnTo>
                <a:lnTo>
                  <a:pt x="2625458" y="821537"/>
                </a:lnTo>
                <a:lnTo>
                  <a:pt x="2622829" y="821537"/>
                </a:lnTo>
                <a:lnTo>
                  <a:pt x="2621711" y="822007"/>
                </a:lnTo>
                <a:lnTo>
                  <a:pt x="2619845" y="823861"/>
                </a:lnTo>
                <a:lnTo>
                  <a:pt x="2619375" y="824979"/>
                </a:lnTo>
                <a:lnTo>
                  <a:pt x="2619375" y="827620"/>
                </a:lnTo>
                <a:lnTo>
                  <a:pt x="2619845" y="828738"/>
                </a:lnTo>
                <a:lnTo>
                  <a:pt x="2621711" y="830592"/>
                </a:lnTo>
                <a:lnTo>
                  <a:pt x="2622829" y="831062"/>
                </a:lnTo>
                <a:lnTo>
                  <a:pt x="2625458" y="831062"/>
                </a:lnTo>
                <a:lnTo>
                  <a:pt x="2626576" y="830592"/>
                </a:lnTo>
                <a:lnTo>
                  <a:pt x="2628442" y="828738"/>
                </a:lnTo>
                <a:lnTo>
                  <a:pt x="2628900" y="827620"/>
                </a:lnTo>
                <a:lnTo>
                  <a:pt x="2628900" y="824979"/>
                </a:lnTo>
                <a:close/>
              </a:path>
              <a:path w="6696075" h="1242060">
                <a:moveTo>
                  <a:pt x="2628900" y="414223"/>
                </a:moveTo>
                <a:lnTo>
                  <a:pt x="2628442" y="413092"/>
                </a:lnTo>
                <a:lnTo>
                  <a:pt x="2626576" y="411238"/>
                </a:lnTo>
                <a:lnTo>
                  <a:pt x="2625458" y="410768"/>
                </a:lnTo>
                <a:lnTo>
                  <a:pt x="2622829" y="410768"/>
                </a:lnTo>
                <a:lnTo>
                  <a:pt x="2621711" y="411238"/>
                </a:lnTo>
                <a:lnTo>
                  <a:pt x="2619845" y="413092"/>
                </a:lnTo>
                <a:lnTo>
                  <a:pt x="2619375" y="414223"/>
                </a:lnTo>
                <a:lnTo>
                  <a:pt x="2619375" y="416852"/>
                </a:lnTo>
                <a:lnTo>
                  <a:pt x="2619845" y="417969"/>
                </a:lnTo>
                <a:lnTo>
                  <a:pt x="2621711" y="419836"/>
                </a:lnTo>
                <a:lnTo>
                  <a:pt x="2622829" y="420293"/>
                </a:lnTo>
                <a:lnTo>
                  <a:pt x="2625458" y="420293"/>
                </a:lnTo>
                <a:lnTo>
                  <a:pt x="2626576" y="419836"/>
                </a:lnTo>
                <a:lnTo>
                  <a:pt x="2628442" y="417969"/>
                </a:lnTo>
                <a:lnTo>
                  <a:pt x="2628900" y="416852"/>
                </a:lnTo>
                <a:lnTo>
                  <a:pt x="2628900" y="414223"/>
                </a:lnTo>
                <a:close/>
              </a:path>
              <a:path w="6696075" h="124206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6696075" h="1242060">
                <a:moveTo>
                  <a:pt x="2676525" y="1235748"/>
                </a:moveTo>
                <a:lnTo>
                  <a:pt x="2676067" y="1234630"/>
                </a:lnTo>
                <a:lnTo>
                  <a:pt x="2674201" y="1232763"/>
                </a:lnTo>
                <a:lnTo>
                  <a:pt x="2673083" y="1232306"/>
                </a:lnTo>
                <a:lnTo>
                  <a:pt x="2670454" y="1232306"/>
                </a:lnTo>
                <a:lnTo>
                  <a:pt x="2669336" y="1232763"/>
                </a:lnTo>
                <a:lnTo>
                  <a:pt x="2667470" y="1234630"/>
                </a:lnTo>
                <a:lnTo>
                  <a:pt x="2667000" y="1235748"/>
                </a:lnTo>
                <a:lnTo>
                  <a:pt x="2667000" y="1238377"/>
                </a:lnTo>
                <a:lnTo>
                  <a:pt x="2667470" y="1239507"/>
                </a:lnTo>
                <a:lnTo>
                  <a:pt x="2669336" y="1241361"/>
                </a:lnTo>
                <a:lnTo>
                  <a:pt x="2670454" y="1241831"/>
                </a:lnTo>
                <a:lnTo>
                  <a:pt x="2673083" y="1241831"/>
                </a:lnTo>
                <a:lnTo>
                  <a:pt x="2674201" y="1241361"/>
                </a:lnTo>
                <a:lnTo>
                  <a:pt x="2676067" y="1239507"/>
                </a:lnTo>
                <a:lnTo>
                  <a:pt x="2676525" y="1238377"/>
                </a:lnTo>
                <a:lnTo>
                  <a:pt x="2676525" y="1235748"/>
                </a:lnTo>
                <a:close/>
              </a:path>
              <a:path w="6696075" h="1242060">
                <a:moveTo>
                  <a:pt x="2676525" y="824979"/>
                </a:moveTo>
                <a:lnTo>
                  <a:pt x="2676067" y="823861"/>
                </a:lnTo>
                <a:lnTo>
                  <a:pt x="2674201" y="822007"/>
                </a:lnTo>
                <a:lnTo>
                  <a:pt x="2673083" y="821537"/>
                </a:lnTo>
                <a:lnTo>
                  <a:pt x="2670454" y="821537"/>
                </a:lnTo>
                <a:lnTo>
                  <a:pt x="2669336" y="822007"/>
                </a:lnTo>
                <a:lnTo>
                  <a:pt x="2667470" y="823861"/>
                </a:lnTo>
                <a:lnTo>
                  <a:pt x="2667000" y="824979"/>
                </a:lnTo>
                <a:lnTo>
                  <a:pt x="2667000" y="827620"/>
                </a:lnTo>
                <a:lnTo>
                  <a:pt x="2667470" y="828738"/>
                </a:lnTo>
                <a:lnTo>
                  <a:pt x="2669336" y="830592"/>
                </a:lnTo>
                <a:lnTo>
                  <a:pt x="2670454" y="831062"/>
                </a:lnTo>
                <a:lnTo>
                  <a:pt x="2673083" y="831062"/>
                </a:lnTo>
                <a:lnTo>
                  <a:pt x="2674201" y="830592"/>
                </a:lnTo>
                <a:lnTo>
                  <a:pt x="2676067" y="828738"/>
                </a:lnTo>
                <a:lnTo>
                  <a:pt x="2676525" y="827620"/>
                </a:lnTo>
                <a:lnTo>
                  <a:pt x="2676525" y="824979"/>
                </a:lnTo>
                <a:close/>
              </a:path>
              <a:path w="6696075" h="1242060">
                <a:moveTo>
                  <a:pt x="2676525" y="414223"/>
                </a:moveTo>
                <a:lnTo>
                  <a:pt x="2676067" y="413092"/>
                </a:lnTo>
                <a:lnTo>
                  <a:pt x="2674201" y="411238"/>
                </a:lnTo>
                <a:lnTo>
                  <a:pt x="2673083" y="410768"/>
                </a:lnTo>
                <a:lnTo>
                  <a:pt x="2670454" y="410768"/>
                </a:lnTo>
                <a:lnTo>
                  <a:pt x="2669336" y="411238"/>
                </a:lnTo>
                <a:lnTo>
                  <a:pt x="2667470" y="413092"/>
                </a:lnTo>
                <a:lnTo>
                  <a:pt x="2667000" y="414223"/>
                </a:lnTo>
                <a:lnTo>
                  <a:pt x="2667000" y="416852"/>
                </a:lnTo>
                <a:lnTo>
                  <a:pt x="2667470" y="417969"/>
                </a:lnTo>
                <a:lnTo>
                  <a:pt x="2669336" y="419836"/>
                </a:lnTo>
                <a:lnTo>
                  <a:pt x="2670454" y="420293"/>
                </a:lnTo>
                <a:lnTo>
                  <a:pt x="2673083" y="420293"/>
                </a:lnTo>
                <a:lnTo>
                  <a:pt x="2674201" y="419836"/>
                </a:lnTo>
                <a:lnTo>
                  <a:pt x="2676067" y="417969"/>
                </a:lnTo>
                <a:lnTo>
                  <a:pt x="2676525" y="416852"/>
                </a:lnTo>
                <a:lnTo>
                  <a:pt x="2676525" y="414223"/>
                </a:lnTo>
                <a:close/>
              </a:path>
              <a:path w="6696075" h="124206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6696075" h="1242060">
                <a:moveTo>
                  <a:pt x="2724150" y="1235748"/>
                </a:moveTo>
                <a:lnTo>
                  <a:pt x="2723692" y="1234630"/>
                </a:lnTo>
                <a:lnTo>
                  <a:pt x="2721826" y="1232763"/>
                </a:lnTo>
                <a:lnTo>
                  <a:pt x="2720708" y="1232306"/>
                </a:lnTo>
                <a:lnTo>
                  <a:pt x="2718079" y="1232306"/>
                </a:lnTo>
                <a:lnTo>
                  <a:pt x="2716961" y="1232763"/>
                </a:lnTo>
                <a:lnTo>
                  <a:pt x="2715095" y="1234630"/>
                </a:lnTo>
                <a:lnTo>
                  <a:pt x="2714625" y="1235748"/>
                </a:lnTo>
                <a:lnTo>
                  <a:pt x="2714625" y="1238377"/>
                </a:lnTo>
                <a:lnTo>
                  <a:pt x="2715095" y="1239507"/>
                </a:lnTo>
                <a:lnTo>
                  <a:pt x="2716961" y="1241361"/>
                </a:lnTo>
                <a:lnTo>
                  <a:pt x="2718079" y="1241831"/>
                </a:lnTo>
                <a:lnTo>
                  <a:pt x="2720708" y="1241831"/>
                </a:lnTo>
                <a:lnTo>
                  <a:pt x="2721826" y="1241361"/>
                </a:lnTo>
                <a:lnTo>
                  <a:pt x="2723692" y="1239507"/>
                </a:lnTo>
                <a:lnTo>
                  <a:pt x="2724150" y="1238377"/>
                </a:lnTo>
                <a:lnTo>
                  <a:pt x="2724150" y="1235748"/>
                </a:lnTo>
                <a:close/>
              </a:path>
              <a:path w="6696075" h="1242060">
                <a:moveTo>
                  <a:pt x="2724150" y="824979"/>
                </a:moveTo>
                <a:lnTo>
                  <a:pt x="2723692" y="823861"/>
                </a:lnTo>
                <a:lnTo>
                  <a:pt x="2721826" y="822007"/>
                </a:lnTo>
                <a:lnTo>
                  <a:pt x="2720708" y="821537"/>
                </a:lnTo>
                <a:lnTo>
                  <a:pt x="2718079" y="821537"/>
                </a:lnTo>
                <a:lnTo>
                  <a:pt x="2716961" y="822007"/>
                </a:lnTo>
                <a:lnTo>
                  <a:pt x="2715095" y="823861"/>
                </a:lnTo>
                <a:lnTo>
                  <a:pt x="2714625" y="824979"/>
                </a:lnTo>
                <a:lnTo>
                  <a:pt x="2714625" y="827620"/>
                </a:lnTo>
                <a:lnTo>
                  <a:pt x="2715095" y="828738"/>
                </a:lnTo>
                <a:lnTo>
                  <a:pt x="2716961" y="830592"/>
                </a:lnTo>
                <a:lnTo>
                  <a:pt x="2718079" y="831062"/>
                </a:lnTo>
                <a:lnTo>
                  <a:pt x="2720708" y="831062"/>
                </a:lnTo>
                <a:lnTo>
                  <a:pt x="2721826" y="830592"/>
                </a:lnTo>
                <a:lnTo>
                  <a:pt x="2723692" y="828738"/>
                </a:lnTo>
                <a:lnTo>
                  <a:pt x="2724150" y="827620"/>
                </a:lnTo>
                <a:lnTo>
                  <a:pt x="2724150" y="824979"/>
                </a:lnTo>
                <a:close/>
              </a:path>
              <a:path w="6696075" h="1242060">
                <a:moveTo>
                  <a:pt x="2724150" y="414223"/>
                </a:moveTo>
                <a:lnTo>
                  <a:pt x="2723692" y="413092"/>
                </a:lnTo>
                <a:lnTo>
                  <a:pt x="2721826" y="411238"/>
                </a:lnTo>
                <a:lnTo>
                  <a:pt x="2720708" y="410768"/>
                </a:lnTo>
                <a:lnTo>
                  <a:pt x="2718079" y="410768"/>
                </a:lnTo>
                <a:lnTo>
                  <a:pt x="2716961" y="411238"/>
                </a:lnTo>
                <a:lnTo>
                  <a:pt x="2715095" y="413092"/>
                </a:lnTo>
                <a:lnTo>
                  <a:pt x="2714625" y="414223"/>
                </a:lnTo>
                <a:lnTo>
                  <a:pt x="2714625" y="416852"/>
                </a:lnTo>
                <a:lnTo>
                  <a:pt x="2715095" y="417969"/>
                </a:lnTo>
                <a:lnTo>
                  <a:pt x="2716961" y="419836"/>
                </a:lnTo>
                <a:lnTo>
                  <a:pt x="2718079" y="420293"/>
                </a:lnTo>
                <a:lnTo>
                  <a:pt x="2720708" y="420293"/>
                </a:lnTo>
                <a:lnTo>
                  <a:pt x="2721826" y="419836"/>
                </a:lnTo>
                <a:lnTo>
                  <a:pt x="2723692" y="417969"/>
                </a:lnTo>
                <a:lnTo>
                  <a:pt x="2724150" y="416852"/>
                </a:lnTo>
                <a:lnTo>
                  <a:pt x="2724150" y="414223"/>
                </a:lnTo>
                <a:close/>
              </a:path>
              <a:path w="6696075" h="124206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6696075" h="1242060">
                <a:moveTo>
                  <a:pt x="2771775" y="1235748"/>
                </a:moveTo>
                <a:lnTo>
                  <a:pt x="2771317" y="1234630"/>
                </a:lnTo>
                <a:lnTo>
                  <a:pt x="2769451" y="1232763"/>
                </a:lnTo>
                <a:lnTo>
                  <a:pt x="2768333" y="1232306"/>
                </a:lnTo>
                <a:lnTo>
                  <a:pt x="2765704" y="1232306"/>
                </a:lnTo>
                <a:lnTo>
                  <a:pt x="2764586" y="1232763"/>
                </a:lnTo>
                <a:lnTo>
                  <a:pt x="2762720" y="1234630"/>
                </a:lnTo>
                <a:lnTo>
                  <a:pt x="2762250" y="1235748"/>
                </a:lnTo>
                <a:lnTo>
                  <a:pt x="2762250" y="1238377"/>
                </a:lnTo>
                <a:lnTo>
                  <a:pt x="2762720" y="1239507"/>
                </a:lnTo>
                <a:lnTo>
                  <a:pt x="2764586" y="1241361"/>
                </a:lnTo>
                <a:lnTo>
                  <a:pt x="2765704" y="1241831"/>
                </a:lnTo>
                <a:lnTo>
                  <a:pt x="2768333" y="1241831"/>
                </a:lnTo>
                <a:lnTo>
                  <a:pt x="2769451" y="1241361"/>
                </a:lnTo>
                <a:lnTo>
                  <a:pt x="2771317" y="1239507"/>
                </a:lnTo>
                <a:lnTo>
                  <a:pt x="2771775" y="1238377"/>
                </a:lnTo>
                <a:lnTo>
                  <a:pt x="2771775" y="1235748"/>
                </a:lnTo>
                <a:close/>
              </a:path>
              <a:path w="6696075" h="1242060">
                <a:moveTo>
                  <a:pt x="2771775" y="824979"/>
                </a:moveTo>
                <a:lnTo>
                  <a:pt x="2771317" y="823861"/>
                </a:lnTo>
                <a:lnTo>
                  <a:pt x="2769451" y="822007"/>
                </a:lnTo>
                <a:lnTo>
                  <a:pt x="2768333" y="821537"/>
                </a:lnTo>
                <a:lnTo>
                  <a:pt x="2765704" y="821537"/>
                </a:lnTo>
                <a:lnTo>
                  <a:pt x="2764586" y="822007"/>
                </a:lnTo>
                <a:lnTo>
                  <a:pt x="2762720" y="823861"/>
                </a:lnTo>
                <a:lnTo>
                  <a:pt x="2762250" y="824979"/>
                </a:lnTo>
                <a:lnTo>
                  <a:pt x="2762250" y="827620"/>
                </a:lnTo>
                <a:lnTo>
                  <a:pt x="2762720" y="828738"/>
                </a:lnTo>
                <a:lnTo>
                  <a:pt x="2764586" y="830592"/>
                </a:lnTo>
                <a:lnTo>
                  <a:pt x="2765704" y="831062"/>
                </a:lnTo>
                <a:lnTo>
                  <a:pt x="2768333" y="831062"/>
                </a:lnTo>
                <a:lnTo>
                  <a:pt x="2769451" y="830592"/>
                </a:lnTo>
                <a:lnTo>
                  <a:pt x="2771317" y="828738"/>
                </a:lnTo>
                <a:lnTo>
                  <a:pt x="2771775" y="827620"/>
                </a:lnTo>
                <a:lnTo>
                  <a:pt x="2771775" y="824979"/>
                </a:lnTo>
                <a:close/>
              </a:path>
              <a:path w="6696075" h="1242060">
                <a:moveTo>
                  <a:pt x="2771775" y="414223"/>
                </a:moveTo>
                <a:lnTo>
                  <a:pt x="2771317" y="413092"/>
                </a:lnTo>
                <a:lnTo>
                  <a:pt x="2769451" y="411238"/>
                </a:lnTo>
                <a:lnTo>
                  <a:pt x="2768333" y="410768"/>
                </a:lnTo>
                <a:lnTo>
                  <a:pt x="2765704" y="410768"/>
                </a:lnTo>
                <a:lnTo>
                  <a:pt x="2764586" y="411238"/>
                </a:lnTo>
                <a:lnTo>
                  <a:pt x="2762720" y="413092"/>
                </a:lnTo>
                <a:lnTo>
                  <a:pt x="2762250" y="414223"/>
                </a:lnTo>
                <a:lnTo>
                  <a:pt x="2762250" y="416852"/>
                </a:lnTo>
                <a:lnTo>
                  <a:pt x="2762720" y="417969"/>
                </a:lnTo>
                <a:lnTo>
                  <a:pt x="2764586" y="419836"/>
                </a:lnTo>
                <a:lnTo>
                  <a:pt x="2765704" y="420293"/>
                </a:lnTo>
                <a:lnTo>
                  <a:pt x="2768333" y="420293"/>
                </a:lnTo>
                <a:lnTo>
                  <a:pt x="2769451" y="419836"/>
                </a:lnTo>
                <a:lnTo>
                  <a:pt x="2771317" y="417969"/>
                </a:lnTo>
                <a:lnTo>
                  <a:pt x="2771775" y="416852"/>
                </a:lnTo>
                <a:lnTo>
                  <a:pt x="2771775" y="414223"/>
                </a:lnTo>
                <a:close/>
              </a:path>
              <a:path w="6696075" h="124206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6696075" h="1242060">
                <a:moveTo>
                  <a:pt x="2819400" y="1235748"/>
                </a:moveTo>
                <a:lnTo>
                  <a:pt x="2818942" y="1234630"/>
                </a:lnTo>
                <a:lnTo>
                  <a:pt x="2817076" y="1232763"/>
                </a:lnTo>
                <a:lnTo>
                  <a:pt x="2815958" y="1232306"/>
                </a:lnTo>
                <a:lnTo>
                  <a:pt x="2813329" y="1232306"/>
                </a:lnTo>
                <a:lnTo>
                  <a:pt x="2812211" y="1232763"/>
                </a:lnTo>
                <a:lnTo>
                  <a:pt x="2810345" y="1234630"/>
                </a:lnTo>
                <a:lnTo>
                  <a:pt x="2809875" y="1235748"/>
                </a:lnTo>
                <a:lnTo>
                  <a:pt x="2809875" y="1238377"/>
                </a:lnTo>
                <a:lnTo>
                  <a:pt x="2810345" y="1239507"/>
                </a:lnTo>
                <a:lnTo>
                  <a:pt x="2812211" y="1241361"/>
                </a:lnTo>
                <a:lnTo>
                  <a:pt x="2813329" y="1241831"/>
                </a:lnTo>
                <a:lnTo>
                  <a:pt x="2815958" y="1241831"/>
                </a:lnTo>
                <a:lnTo>
                  <a:pt x="2817076" y="1241361"/>
                </a:lnTo>
                <a:lnTo>
                  <a:pt x="2818942" y="1239507"/>
                </a:lnTo>
                <a:lnTo>
                  <a:pt x="2819400" y="1238377"/>
                </a:lnTo>
                <a:lnTo>
                  <a:pt x="2819400" y="1235748"/>
                </a:lnTo>
                <a:close/>
              </a:path>
              <a:path w="6696075" h="1242060">
                <a:moveTo>
                  <a:pt x="2819400" y="824979"/>
                </a:moveTo>
                <a:lnTo>
                  <a:pt x="2818942" y="823861"/>
                </a:lnTo>
                <a:lnTo>
                  <a:pt x="2817076" y="822007"/>
                </a:lnTo>
                <a:lnTo>
                  <a:pt x="2815958" y="821537"/>
                </a:lnTo>
                <a:lnTo>
                  <a:pt x="2813329" y="821537"/>
                </a:lnTo>
                <a:lnTo>
                  <a:pt x="2812211" y="822007"/>
                </a:lnTo>
                <a:lnTo>
                  <a:pt x="2810345" y="823861"/>
                </a:lnTo>
                <a:lnTo>
                  <a:pt x="2809875" y="824979"/>
                </a:lnTo>
                <a:lnTo>
                  <a:pt x="2809875" y="827620"/>
                </a:lnTo>
                <a:lnTo>
                  <a:pt x="2810345" y="828738"/>
                </a:lnTo>
                <a:lnTo>
                  <a:pt x="2812211" y="830592"/>
                </a:lnTo>
                <a:lnTo>
                  <a:pt x="2813329" y="831062"/>
                </a:lnTo>
                <a:lnTo>
                  <a:pt x="2815958" y="831062"/>
                </a:lnTo>
                <a:lnTo>
                  <a:pt x="2817076" y="830592"/>
                </a:lnTo>
                <a:lnTo>
                  <a:pt x="2818942" y="828738"/>
                </a:lnTo>
                <a:lnTo>
                  <a:pt x="2819400" y="827620"/>
                </a:lnTo>
                <a:lnTo>
                  <a:pt x="2819400" y="824979"/>
                </a:lnTo>
                <a:close/>
              </a:path>
              <a:path w="6696075" h="1242060">
                <a:moveTo>
                  <a:pt x="2819400" y="414223"/>
                </a:moveTo>
                <a:lnTo>
                  <a:pt x="2818942" y="413092"/>
                </a:lnTo>
                <a:lnTo>
                  <a:pt x="2817076" y="411238"/>
                </a:lnTo>
                <a:lnTo>
                  <a:pt x="2815958" y="410768"/>
                </a:lnTo>
                <a:lnTo>
                  <a:pt x="2813329" y="410768"/>
                </a:lnTo>
                <a:lnTo>
                  <a:pt x="2812211" y="411238"/>
                </a:lnTo>
                <a:lnTo>
                  <a:pt x="2810345" y="413092"/>
                </a:lnTo>
                <a:lnTo>
                  <a:pt x="2809875" y="414223"/>
                </a:lnTo>
                <a:lnTo>
                  <a:pt x="2809875" y="416852"/>
                </a:lnTo>
                <a:lnTo>
                  <a:pt x="2810345" y="417969"/>
                </a:lnTo>
                <a:lnTo>
                  <a:pt x="2812211" y="419836"/>
                </a:lnTo>
                <a:lnTo>
                  <a:pt x="2813329" y="420293"/>
                </a:lnTo>
                <a:lnTo>
                  <a:pt x="2815958" y="420293"/>
                </a:lnTo>
                <a:lnTo>
                  <a:pt x="2817076" y="419836"/>
                </a:lnTo>
                <a:lnTo>
                  <a:pt x="2818942" y="417969"/>
                </a:lnTo>
                <a:lnTo>
                  <a:pt x="2819400" y="416852"/>
                </a:lnTo>
                <a:lnTo>
                  <a:pt x="2819400" y="414223"/>
                </a:lnTo>
                <a:close/>
              </a:path>
              <a:path w="6696075" h="124206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6696075" h="1242060">
                <a:moveTo>
                  <a:pt x="2867025" y="1235748"/>
                </a:moveTo>
                <a:lnTo>
                  <a:pt x="2866567" y="1234630"/>
                </a:lnTo>
                <a:lnTo>
                  <a:pt x="2864701" y="1232763"/>
                </a:lnTo>
                <a:lnTo>
                  <a:pt x="2863583" y="1232306"/>
                </a:lnTo>
                <a:lnTo>
                  <a:pt x="2860954" y="1232306"/>
                </a:lnTo>
                <a:lnTo>
                  <a:pt x="2859836" y="1232763"/>
                </a:lnTo>
                <a:lnTo>
                  <a:pt x="2857970" y="1234630"/>
                </a:lnTo>
                <a:lnTo>
                  <a:pt x="2857500" y="1235748"/>
                </a:lnTo>
                <a:lnTo>
                  <a:pt x="2857500" y="1238377"/>
                </a:lnTo>
                <a:lnTo>
                  <a:pt x="2857970" y="1239507"/>
                </a:lnTo>
                <a:lnTo>
                  <a:pt x="2859836" y="1241361"/>
                </a:lnTo>
                <a:lnTo>
                  <a:pt x="2860954" y="1241831"/>
                </a:lnTo>
                <a:lnTo>
                  <a:pt x="2863583" y="1241831"/>
                </a:lnTo>
                <a:lnTo>
                  <a:pt x="2864701" y="1241361"/>
                </a:lnTo>
                <a:lnTo>
                  <a:pt x="2866567" y="1239507"/>
                </a:lnTo>
                <a:lnTo>
                  <a:pt x="2867025" y="1238377"/>
                </a:lnTo>
                <a:lnTo>
                  <a:pt x="2867025" y="1235748"/>
                </a:lnTo>
                <a:close/>
              </a:path>
              <a:path w="6696075" h="1242060">
                <a:moveTo>
                  <a:pt x="2867025" y="824979"/>
                </a:moveTo>
                <a:lnTo>
                  <a:pt x="2866567" y="823861"/>
                </a:lnTo>
                <a:lnTo>
                  <a:pt x="2864701" y="822007"/>
                </a:lnTo>
                <a:lnTo>
                  <a:pt x="2863583" y="821537"/>
                </a:lnTo>
                <a:lnTo>
                  <a:pt x="2860954" y="821537"/>
                </a:lnTo>
                <a:lnTo>
                  <a:pt x="2859836" y="822007"/>
                </a:lnTo>
                <a:lnTo>
                  <a:pt x="2857970" y="823861"/>
                </a:lnTo>
                <a:lnTo>
                  <a:pt x="2857500" y="824979"/>
                </a:lnTo>
                <a:lnTo>
                  <a:pt x="2857500" y="827620"/>
                </a:lnTo>
                <a:lnTo>
                  <a:pt x="2857970" y="828738"/>
                </a:lnTo>
                <a:lnTo>
                  <a:pt x="2859836" y="830592"/>
                </a:lnTo>
                <a:lnTo>
                  <a:pt x="2860954" y="831062"/>
                </a:lnTo>
                <a:lnTo>
                  <a:pt x="2863583" y="831062"/>
                </a:lnTo>
                <a:lnTo>
                  <a:pt x="2864701" y="830592"/>
                </a:lnTo>
                <a:lnTo>
                  <a:pt x="2866567" y="828738"/>
                </a:lnTo>
                <a:lnTo>
                  <a:pt x="2867025" y="827620"/>
                </a:lnTo>
                <a:lnTo>
                  <a:pt x="2867025" y="824979"/>
                </a:lnTo>
                <a:close/>
              </a:path>
              <a:path w="6696075" h="1242060">
                <a:moveTo>
                  <a:pt x="2867025" y="414223"/>
                </a:moveTo>
                <a:lnTo>
                  <a:pt x="2866567" y="413092"/>
                </a:lnTo>
                <a:lnTo>
                  <a:pt x="2864701" y="411238"/>
                </a:lnTo>
                <a:lnTo>
                  <a:pt x="2863583" y="410768"/>
                </a:lnTo>
                <a:lnTo>
                  <a:pt x="2860954" y="410768"/>
                </a:lnTo>
                <a:lnTo>
                  <a:pt x="2859836" y="411238"/>
                </a:lnTo>
                <a:lnTo>
                  <a:pt x="2857970" y="413092"/>
                </a:lnTo>
                <a:lnTo>
                  <a:pt x="2857500" y="414223"/>
                </a:lnTo>
                <a:lnTo>
                  <a:pt x="2857500" y="416852"/>
                </a:lnTo>
                <a:lnTo>
                  <a:pt x="2857970" y="417969"/>
                </a:lnTo>
                <a:lnTo>
                  <a:pt x="2859836" y="419836"/>
                </a:lnTo>
                <a:lnTo>
                  <a:pt x="2860954" y="420293"/>
                </a:lnTo>
                <a:lnTo>
                  <a:pt x="2863583" y="420293"/>
                </a:lnTo>
                <a:lnTo>
                  <a:pt x="2864701" y="419836"/>
                </a:lnTo>
                <a:lnTo>
                  <a:pt x="2866567" y="417969"/>
                </a:lnTo>
                <a:lnTo>
                  <a:pt x="2867025" y="416852"/>
                </a:lnTo>
                <a:lnTo>
                  <a:pt x="2867025" y="414223"/>
                </a:lnTo>
                <a:close/>
              </a:path>
              <a:path w="6696075" h="124206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6696075" h="1242060">
                <a:moveTo>
                  <a:pt x="2914650" y="1235748"/>
                </a:moveTo>
                <a:lnTo>
                  <a:pt x="2914192" y="1234630"/>
                </a:lnTo>
                <a:lnTo>
                  <a:pt x="2912326" y="1232763"/>
                </a:lnTo>
                <a:lnTo>
                  <a:pt x="2911208" y="1232306"/>
                </a:lnTo>
                <a:lnTo>
                  <a:pt x="2908579" y="1232306"/>
                </a:lnTo>
                <a:lnTo>
                  <a:pt x="2907461" y="1232763"/>
                </a:lnTo>
                <a:lnTo>
                  <a:pt x="2905595" y="1234630"/>
                </a:lnTo>
                <a:lnTo>
                  <a:pt x="2905125" y="1235748"/>
                </a:lnTo>
                <a:lnTo>
                  <a:pt x="2905125" y="1238377"/>
                </a:lnTo>
                <a:lnTo>
                  <a:pt x="2905595" y="1239507"/>
                </a:lnTo>
                <a:lnTo>
                  <a:pt x="2907461" y="1241361"/>
                </a:lnTo>
                <a:lnTo>
                  <a:pt x="2908579" y="1241831"/>
                </a:lnTo>
                <a:lnTo>
                  <a:pt x="2911208" y="1241831"/>
                </a:lnTo>
                <a:lnTo>
                  <a:pt x="2912326" y="1241361"/>
                </a:lnTo>
                <a:lnTo>
                  <a:pt x="2914192" y="1239507"/>
                </a:lnTo>
                <a:lnTo>
                  <a:pt x="2914650" y="1238377"/>
                </a:lnTo>
                <a:lnTo>
                  <a:pt x="2914650" y="1235748"/>
                </a:lnTo>
                <a:close/>
              </a:path>
              <a:path w="6696075" h="1242060">
                <a:moveTo>
                  <a:pt x="2914650" y="824979"/>
                </a:moveTo>
                <a:lnTo>
                  <a:pt x="2914192" y="823861"/>
                </a:lnTo>
                <a:lnTo>
                  <a:pt x="2912326" y="822007"/>
                </a:lnTo>
                <a:lnTo>
                  <a:pt x="2911208" y="821537"/>
                </a:lnTo>
                <a:lnTo>
                  <a:pt x="2908579" y="821537"/>
                </a:lnTo>
                <a:lnTo>
                  <a:pt x="2907461" y="822007"/>
                </a:lnTo>
                <a:lnTo>
                  <a:pt x="2905595" y="823861"/>
                </a:lnTo>
                <a:lnTo>
                  <a:pt x="2905125" y="824979"/>
                </a:lnTo>
                <a:lnTo>
                  <a:pt x="2905125" y="827620"/>
                </a:lnTo>
                <a:lnTo>
                  <a:pt x="2905595" y="828738"/>
                </a:lnTo>
                <a:lnTo>
                  <a:pt x="2907461" y="830592"/>
                </a:lnTo>
                <a:lnTo>
                  <a:pt x="2908579" y="831062"/>
                </a:lnTo>
                <a:lnTo>
                  <a:pt x="2911208" y="831062"/>
                </a:lnTo>
                <a:lnTo>
                  <a:pt x="2912326" y="830592"/>
                </a:lnTo>
                <a:lnTo>
                  <a:pt x="2914192" y="828738"/>
                </a:lnTo>
                <a:lnTo>
                  <a:pt x="2914650" y="827620"/>
                </a:lnTo>
                <a:lnTo>
                  <a:pt x="2914650" y="824979"/>
                </a:lnTo>
                <a:close/>
              </a:path>
              <a:path w="6696075" h="1242060">
                <a:moveTo>
                  <a:pt x="2914650" y="414223"/>
                </a:moveTo>
                <a:lnTo>
                  <a:pt x="2914192" y="413092"/>
                </a:lnTo>
                <a:lnTo>
                  <a:pt x="2912326" y="411238"/>
                </a:lnTo>
                <a:lnTo>
                  <a:pt x="2911208" y="410768"/>
                </a:lnTo>
                <a:lnTo>
                  <a:pt x="2908579" y="410768"/>
                </a:lnTo>
                <a:lnTo>
                  <a:pt x="2907461" y="411238"/>
                </a:lnTo>
                <a:lnTo>
                  <a:pt x="2905595" y="413092"/>
                </a:lnTo>
                <a:lnTo>
                  <a:pt x="2905125" y="414223"/>
                </a:lnTo>
                <a:lnTo>
                  <a:pt x="2905125" y="416852"/>
                </a:lnTo>
                <a:lnTo>
                  <a:pt x="2905595" y="417969"/>
                </a:lnTo>
                <a:lnTo>
                  <a:pt x="2907461" y="419836"/>
                </a:lnTo>
                <a:lnTo>
                  <a:pt x="2908579" y="420293"/>
                </a:lnTo>
                <a:lnTo>
                  <a:pt x="2911208" y="420293"/>
                </a:lnTo>
                <a:lnTo>
                  <a:pt x="2912326" y="419836"/>
                </a:lnTo>
                <a:lnTo>
                  <a:pt x="2914192" y="417969"/>
                </a:lnTo>
                <a:lnTo>
                  <a:pt x="2914650" y="416852"/>
                </a:lnTo>
                <a:lnTo>
                  <a:pt x="2914650" y="414223"/>
                </a:lnTo>
                <a:close/>
              </a:path>
              <a:path w="6696075" h="124206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6696075" h="1242060">
                <a:moveTo>
                  <a:pt x="2962275" y="1235748"/>
                </a:moveTo>
                <a:lnTo>
                  <a:pt x="2961817" y="1234630"/>
                </a:lnTo>
                <a:lnTo>
                  <a:pt x="2959951" y="1232763"/>
                </a:lnTo>
                <a:lnTo>
                  <a:pt x="2958833" y="1232306"/>
                </a:lnTo>
                <a:lnTo>
                  <a:pt x="2956204" y="1232306"/>
                </a:lnTo>
                <a:lnTo>
                  <a:pt x="2955086" y="1232763"/>
                </a:lnTo>
                <a:lnTo>
                  <a:pt x="2953220" y="1234630"/>
                </a:lnTo>
                <a:lnTo>
                  <a:pt x="2952750" y="1235748"/>
                </a:lnTo>
                <a:lnTo>
                  <a:pt x="2952750" y="1238377"/>
                </a:lnTo>
                <a:lnTo>
                  <a:pt x="2953220" y="1239507"/>
                </a:lnTo>
                <a:lnTo>
                  <a:pt x="2955086" y="1241361"/>
                </a:lnTo>
                <a:lnTo>
                  <a:pt x="2956204" y="1241831"/>
                </a:lnTo>
                <a:lnTo>
                  <a:pt x="2958833" y="1241831"/>
                </a:lnTo>
                <a:lnTo>
                  <a:pt x="2959951" y="1241361"/>
                </a:lnTo>
                <a:lnTo>
                  <a:pt x="2961817" y="1239507"/>
                </a:lnTo>
                <a:lnTo>
                  <a:pt x="2962275" y="1238377"/>
                </a:lnTo>
                <a:lnTo>
                  <a:pt x="2962275" y="1235748"/>
                </a:lnTo>
                <a:close/>
              </a:path>
              <a:path w="6696075" h="1242060">
                <a:moveTo>
                  <a:pt x="2962275" y="824979"/>
                </a:moveTo>
                <a:lnTo>
                  <a:pt x="2961817" y="823861"/>
                </a:lnTo>
                <a:lnTo>
                  <a:pt x="2959951" y="822007"/>
                </a:lnTo>
                <a:lnTo>
                  <a:pt x="2958833" y="821537"/>
                </a:lnTo>
                <a:lnTo>
                  <a:pt x="2956204" y="821537"/>
                </a:lnTo>
                <a:lnTo>
                  <a:pt x="2955086" y="822007"/>
                </a:lnTo>
                <a:lnTo>
                  <a:pt x="2953220" y="823861"/>
                </a:lnTo>
                <a:lnTo>
                  <a:pt x="2952750" y="824979"/>
                </a:lnTo>
                <a:lnTo>
                  <a:pt x="2952750" y="827620"/>
                </a:lnTo>
                <a:lnTo>
                  <a:pt x="2953220" y="828738"/>
                </a:lnTo>
                <a:lnTo>
                  <a:pt x="2955086" y="830592"/>
                </a:lnTo>
                <a:lnTo>
                  <a:pt x="2956204" y="831062"/>
                </a:lnTo>
                <a:lnTo>
                  <a:pt x="2958833" y="831062"/>
                </a:lnTo>
                <a:lnTo>
                  <a:pt x="2959951" y="830592"/>
                </a:lnTo>
                <a:lnTo>
                  <a:pt x="2961817" y="828738"/>
                </a:lnTo>
                <a:lnTo>
                  <a:pt x="2962275" y="827620"/>
                </a:lnTo>
                <a:lnTo>
                  <a:pt x="2962275" y="824979"/>
                </a:lnTo>
                <a:close/>
              </a:path>
              <a:path w="6696075" h="1242060">
                <a:moveTo>
                  <a:pt x="2962275" y="414223"/>
                </a:moveTo>
                <a:lnTo>
                  <a:pt x="2961817" y="413092"/>
                </a:lnTo>
                <a:lnTo>
                  <a:pt x="2959951" y="411238"/>
                </a:lnTo>
                <a:lnTo>
                  <a:pt x="2958833" y="410768"/>
                </a:lnTo>
                <a:lnTo>
                  <a:pt x="2956204" y="410768"/>
                </a:lnTo>
                <a:lnTo>
                  <a:pt x="2955086" y="411238"/>
                </a:lnTo>
                <a:lnTo>
                  <a:pt x="2953220" y="413092"/>
                </a:lnTo>
                <a:lnTo>
                  <a:pt x="2952750" y="414223"/>
                </a:lnTo>
                <a:lnTo>
                  <a:pt x="2952750" y="416852"/>
                </a:lnTo>
                <a:lnTo>
                  <a:pt x="2953220" y="417969"/>
                </a:lnTo>
                <a:lnTo>
                  <a:pt x="2955086" y="419836"/>
                </a:lnTo>
                <a:lnTo>
                  <a:pt x="2956204" y="420293"/>
                </a:lnTo>
                <a:lnTo>
                  <a:pt x="2958833" y="420293"/>
                </a:lnTo>
                <a:lnTo>
                  <a:pt x="2959951" y="419836"/>
                </a:lnTo>
                <a:lnTo>
                  <a:pt x="2961817" y="417969"/>
                </a:lnTo>
                <a:lnTo>
                  <a:pt x="2962275" y="416852"/>
                </a:lnTo>
                <a:lnTo>
                  <a:pt x="2962275" y="414223"/>
                </a:lnTo>
                <a:close/>
              </a:path>
              <a:path w="6696075" h="124206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6696075" h="1242060">
                <a:moveTo>
                  <a:pt x="3009900" y="1235748"/>
                </a:moveTo>
                <a:lnTo>
                  <a:pt x="3009442" y="1234630"/>
                </a:lnTo>
                <a:lnTo>
                  <a:pt x="3007576" y="1232763"/>
                </a:lnTo>
                <a:lnTo>
                  <a:pt x="3006458" y="1232306"/>
                </a:lnTo>
                <a:lnTo>
                  <a:pt x="3003829" y="1232306"/>
                </a:lnTo>
                <a:lnTo>
                  <a:pt x="3002711" y="1232763"/>
                </a:lnTo>
                <a:lnTo>
                  <a:pt x="3000845" y="1234630"/>
                </a:lnTo>
                <a:lnTo>
                  <a:pt x="3000375" y="1235748"/>
                </a:lnTo>
                <a:lnTo>
                  <a:pt x="3000375" y="1238377"/>
                </a:lnTo>
                <a:lnTo>
                  <a:pt x="3000845" y="1239507"/>
                </a:lnTo>
                <a:lnTo>
                  <a:pt x="3002711" y="1241361"/>
                </a:lnTo>
                <a:lnTo>
                  <a:pt x="3003829" y="1241831"/>
                </a:lnTo>
                <a:lnTo>
                  <a:pt x="3006458" y="1241831"/>
                </a:lnTo>
                <a:lnTo>
                  <a:pt x="3007576" y="1241361"/>
                </a:lnTo>
                <a:lnTo>
                  <a:pt x="3009442" y="1239507"/>
                </a:lnTo>
                <a:lnTo>
                  <a:pt x="3009900" y="1238377"/>
                </a:lnTo>
                <a:lnTo>
                  <a:pt x="3009900" y="1235748"/>
                </a:lnTo>
                <a:close/>
              </a:path>
              <a:path w="6696075" h="1242060">
                <a:moveTo>
                  <a:pt x="3009900" y="824979"/>
                </a:moveTo>
                <a:lnTo>
                  <a:pt x="3009442" y="823861"/>
                </a:lnTo>
                <a:lnTo>
                  <a:pt x="3007576" y="822007"/>
                </a:lnTo>
                <a:lnTo>
                  <a:pt x="3006458" y="821537"/>
                </a:lnTo>
                <a:lnTo>
                  <a:pt x="3003829" y="821537"/>
                </a:lnTo>
                <a:lnTo>
                  <a:pt x="3002711" y="822007"/>
                </a:lnTo>
                <a:lnTo>
                  <a:pt x="3000845" y="823861"/>
                </a:lnTo>
                <a:lnTo>
                  <a:pt x="3000375" y="824979"/>
                </a:lnTo>
                <a:lnTo>
                  <a:pt x="3000375" y="827620"/>
                </a:lnTo>
                <a:lnTo>
                  <a:pt x="3000845" y="828738"/>
                </a:lnTo>
                <a:lnTo>
                  <a:pt x="3002711" y="830592"/>
                </a:lnTo>
                <a:lnTo>
                  <a:pt x="3003829" y="831062"/>
                </a:lnTo>
                <a:lnTo>
                  <a:pt x="3006458" y="831062"/>
                </a:lnTo>
                <a:lnTo>
                  <a:pt x="3007576" y="830592"/>
                </a:lnTo>
                <a:lnTo>
                  <a:pt x="3009442" y="828738"/>
                </a:lnTo>
                <a:lnTo>
                  <a:pt x="3009900" y="827620"/>
                </a:lnTo>
                <a:lnTo>
                  <a:pt x="3009900" y="824979"/>
                </a:lnTo>
                <a:close/>
              </a:path>
              <a:path w="6696075" h="1242060">
                <a:moveTo>
                  <a:pt x="3009900" y="414223"/>
                </a:moveTo>
                <a:lnTo>
                  <a:pt x="3009442" y="413092"/>
                </a:lnTo>
                <a:lnTo>
                  <a:pt x="3007576" y="411238"/>
                </a:lnTo>
                <a:lnTo>
                  <a:pt x="3006458" y="410768"/>
                </a:lnTo>
                <a:lnTo>
                  <a:pt x="3003829" y="410768"/>
                </a:lnTo>
                <a:lnTo>
                  <a:pt x="3002711" y="411238"/>
                </a:lnTo>
                <a:lnTo>
                  <a:pt x="3000845" y="413092"/>
                </a:lnTo>
                <a:lnTo>
                  <a:pt x="3000375" y="414223"/>
                </a:lnTo>
                <a:lnTo>
                  <a:pt x="3000375" y="416852"/>
                </a:lnTo>
                <a:lnTo>
                  <a:pt x="3000845" y="417969"/>
                </a:lnTo>
                <a:lnTo>
                  <a:pt x="3002711" y="419836"/>
                </a:lnTo>
                <a:lnTo>
                  <a:pt x="3003829" y="420293"/>
                </a:lnTo>
                <a:lnTo>
                  <a:pt x="3006458" y="420293"/>
                </a:lnTo>
                <a:lnTo>
                  <a:pt x="3007576" y="419836"/>
                </a:lnTo>
                <a:lnTo>
                  <a:pt x="3009442" y="417969"/>
                </a:lnTo>
                <a:lnTo>
                  <a:pt x="3009900" y="416852"/>
                </a:lnTo>
                <a:lnTo>
                  <a:pt x="3009900" y="414223"/>
                </a:lnTo>
                <a:close/>
              </a:path>
              <a:path w="6696075" h="124206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6696075" h="1242060">
                <a:moveTo>
                  <a:pt x="3057525" y="1235748"/>
                </a:moveTo>
                <a:lnTo>
                  <a:pt x="3057067" y="1234630"/>
                </a:lnTo>
                <a:lnTo>
                  <a:pt x="3055201" y="1232763"/>
                </a:lnTo>
                <a:lnTo>
                  <a:pt x="3054083" y="1232306"/>
                </a:lnTo>
                <a:lnTo>
                  <a:pt x="3051454" y="1232306"/>
                </a:lnTo>
                <a:lnTo>
                  <a:pt x="3050336" y="1232763"/>
                </a:lnTo>
                <a:lnTo>
                  <a:pt x="3048470" y="1234630"/>
                </a:lnTo>
                <a:lnTo>
                  <a:pt x="3048000" y="1235748"/>
                </a:lnTo>
                <a:lnTo>
                  <a:pt x="3048000" y="1238377"/>
                </a:lnTo>
                <a:lnTo>
                  <a:pt x="3048470" y="1239507"/>
                </a:lnTo>
                <a:lnTo>
                  <a:pt x="3050336" y="1241361"/>
                </a:lnTo>
                <a:lnTo>
                  <a:pt x="3051454" y="1241831"/>
                </a:lnTo>
                <a:lnTo>
                  <a:pt x="3054083" y="1241831"/>
                </a:lnTo>
                <a:lnTo>
                  <a:pt x="3055201" y="1241361"/>
                </a:lnTo>
                <a:lnTo>
                  <a:pt x="3057067" y="1239507"/>
                </a:lnTo>
                <a:lnTo>
                  <a:pt x="3057525" y="1238377"/>
                </a:lnTo>
                <a:lnTo>
                  <a:pt x="3057525" y="1235748"/>
                </a:lnTo>
                <a:close/>
              </a:path>
              <a:path w="6696075" h="1242060">
                <a:moveTo>
                  <a:pt x="3057525" y="824979"/>
                </a:moveTo>
                <a:lnTo>
                  <a:pt x="3057067" y="823861"/>
                </a:lnTo>
                <a:lnTo>
                  <a:pt x="3055201" y="822007"/>
                </a:lnTo>
                <a:lnTo>
                  <a:pt x="3054083" y="821537"/>
                </a:lnTo>
                <a:lnTo>
                  <a:pt x="3051454" y="821537"/>
                </a:lnTo>
                <a:lnTo>
                  <a:pt x="3050336" y="822007"/>
                </a:lnTo>
                <a:lnTo>
                  <a:pt x="3048470" y="823861"/>
                </a:lnTo>
                <a:lnTo>
                  <a:pt x="3048000" y="824979"/>
                </a:lnTo>
                <a:lnTo>
                  <a:pt x="3048000" y="827620"/>
                </a:lnTo>
                <a:lnTo>
                  <a:pt x="3048470" y="828738"/>
                </a:lnTo>
                <a:lnTo>
                  <a:pt x="3050336" y="830592"/>
                </a:lnTo>
                <a:lnTo>
                  <a:pt x="3051454" y="831062"/>
                </a:lnTo>
                <a:lnTo>
                  <a:pt x="3054083" y="831062"/>
                </a:lnTo>
                <a:lnTo>
                  <a:pt x="3055201" y="830592"/>
                </a:lnTo>
                <a:lnTo>
                  <a:pt x="3057067" y="828738"/>
                </a:lnTo>
                <a:lnTo>
                  <a:pt x="3057525" y="827620"/>
                </a:lnTo>
                <a:lnTo>
                  <a:pt x="3057525" y="824979"/>
                </a:lnTo>
                <a:close/>
              </a:path>
              <a:path w="6696075" h="1242060">
                <a:moveTo>
                  <a:pt x="3057525" y="414223"/>
                </a:moveTo>
                <a:lnTo>
                  <a:pt x="3057067" y="413092"/>
                </a:lnTo>
                <a:lnTo>
                  <a:pt x="3055201" y="411238"/>
                </a:lnTo>
                <a:lnTo>
                  <a:pt x="3054083" y="410768"/>
                </a:lnTo>
                <a:lnTo>
                  <a:pt x="3051454" y="410768"/>
                </a:lnTo>
                <a:lnTo>
                  <a:pt x="3050336" y="411238"/>
                </a:lnTo>
                <a:lnTo>
                  <a:pt x="3048470" y="413092"/>
                </a:lnTo>
                <a:lnTo>
                  <a:pt x="3048000" y="414223"/>
                </a:lnTo>
                <a:lnTo>
                  <a:pt x="3048000" y="416852"/>
                </a:lnTo>
                <a:lnTo>
                  <a:pt x="3048470" y="417969"/>
                </a:lnTo>
                <a:lnTo>
                  <a:pt x="3050336" y="419836"/>
                </a:lnTo>
                <a:lnTo>
                  <a:pt x="3051454" y="420293"/>
                </a:lnTo>
                <a:lnTo>
                  <a:pt x="3054083" y="420293"/>
                </a:lnTo>
                <a:lnTo>
                  <a:pt x="3055201" y="419836"/>
                </a:lnTo>
                <a:lnTo>
                  <a:pt x="3057067" y="417969"/>
                </a:lnTo>
                <a:lnTo>
                  <a:pt x="3057525" y="416852"/>
                </a:lnTo>
                <a:lnTo>
                  <a:pt x="3057525" y="414223"/>
                </a:lnTo>
                <a:close/>
              </a:path>
              <a:path w="6696075" h="124206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6696075" h="1242060">
                <a:moveTo>
                  <a:pt x="3105150" y="1235748"/>
                </a:moveTo>
                <a:lnTo>
                  <a:pt x="3104692" y="1234630"/>
                </a:lnTo>
                <a:lnTo>
                  <a:pt x="3102826" y="1232763"/>
                </a:lnTo>
                <a:lnTo>
                  <a:pt x="3101708" y="1232306"/>
                </a:lnTo>
                <a:lnTo>
                  <a:pt x="3099079" y="1232306"/>
                </a:lnTo>
                <a:lnTo>
                  <a:pt x="3097961" y="1232763"/>
                </a:lnTo>
                <a:lnTo>
                  <a:pt x="3096095" y="1234630"/>
                </a:lnTo>
                <a:lnTo>
                  <a:pt x="3095625" y="1235748"/>
                </a:lnTo>
                <a:lnTo>
                  <a:pt x="3095625" y="1238377"/>
                </a:lnTo>
                <a:lnTo>
                  <a:pt x="3096095" y="1239507"/>
                </a:lnTo>
                <a:lnTo>
                  <a:pt x="3097961" y="1241361"/>
                </a:lnTo>
                <a:lnTo>
                  <a:pt x="3099079" y="1241831"/>
                </a:lnTo>
                <a:lnTo>
                  <a:pt x="3101708" y="1241831"/>
                </a:lnTo>
                <a:lnTo>
                  <a:pt x="3102826" y="1241361"/>
                </a:lnTo>
                <a:lnTo>
                  <a:pt x="3104692" y="1239507"/>
                </a:lnTo>
                <a:lnTo>
                  <a:pt x="3105150" y="1238377"/>
                </a:lnTo>
                <a:lnTo>
                  <a:pt x="3105150" y="1235748"/>
                </a:lnTo>
                <a:close/>
              </a:path>
              <a:path w="6696075" h="1242060">
                <a:moveTo>
                  <a:pt x="3105150" y="824979"/>
                </a:moveTo>
                <a:lnTo>
                  <a:pt x="3104692" y="823861"/>
                </a:lnTo>
                <a:lnTo>
                  <a:pt x="3102826" y="822007"/>
                </a:lnTo>
                <a:lnTo>
                  <a:pt x="3101708" y="821537"/>
                </a:lnTo>
                <a:lnTo>
                  <a:pt x="3099079" y="821537"/>
                </a:lnTo>
                <a:lnTo>
                  <a:pt x="3097961" y="822007"/>
                </a:lnTo>
                <a:lnTo>
                  <a:pt x="3096095" y="823861"/>
                </a:lnTo>
                <a:lnTo>
                  <a:pt x="3095625" y="824979"/>
                </a:lnTo>
                <a:lnTo>
                  <a:pt x="3095625" y="827620"/>
                </a:lnTo>
                <a:lnTo>
                  <a:pt x="3096095" y="828738"/>
                </a:lnTo>
                <a:lnTo>
                  <a:pt x="3097961" y="830592"/>
                </a:lnTo>
                <a:lnTo>
                  <a:pt x="3099079" y="831062"/>
                </a:lnTo>
                <a:lnTo>
                  <a:pt x="3101708" y="831062"/>
                </a:lnTo>
                <a:lnTo>
                  <a:pt x="3102826" y="830592"/>
                </a:lnTo>
                <a:lnTo>
                  <a:pt x="3104692" y="828738"/>
                </a:lnTo>
                <a:lnTo>
                  <a:pt x="3105150" y="827620"/>
                </a:lnTo>
                <a:lnTo>
                  <a:pt x="3105150" y="824979"/>
                </a:lnTo>
                <a:close/>
              </a:path>
              <a:path w="6696075" h="1242060">
                <a:moveTo>
                  <a:pt x="3105150" y="414223"/>
                </a:moveTo>
                <a:lnTo>
                  <a:pt x="3104692" y="413092"/>
                </a:lnTo>
                <a:lnTo>
                  <a:pt x="3102826" y="411238"/>
                </a:lnTo>
                <a:lnTo>
                  <a:pt x="3101708" y="410768"/>
                </a:lnTo>
                <a:lnTo>
                  <a:pt x="3099079" y="410768"/>
                </a:lnTo>
                <a:lnTo>
                  <a:pt x="3097961" y="411238"/>
                </a:lnTo>
                <a:lnTo>
                  <a:pt x="3096095" y="413092"/>
                </a:lnTo>
                <a:lnTo>
                  <a:pt x="3095625" y="414223"/>
                </a:lnTo>
                <a:lnTo>
                  <a:pt x="3095625" y="416852"/>
                </a:lnTo>
                <a:lnTo>
                  <a:pt x="3096095" y="417969"/>
                </a:lnTo>
                <a:lnTo>
                  <a:pt x="3097961" y="419836"/>
                </a:lnTo>
                <a:lnTo>
                  <a:pt x="3099079" y="420293"/>
                </a:lnTo>
                <a:lnTo>
                  <a:pt x="3101708" y="420293"/>
                </a:lnTo>
                <a:lnTo>
                  <a:pt x="3102826" y="419836"/>
                </a:lnTo>
                <a:lnTo>
                  <a:pt x="3104692" y="417969"/>
                </a:lnTo>
                <a:lnTo>
                  <a:pt x="3105150" y="416852"/>
                </a:lnTo>
                <a:lnTo>
                  <a:pt x="3105150" y="414223"/>
                </a:lnTo>
                <a:close/>
              </a:path>
              <a:path w="6696075" h="124206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6696075" h="1242060">
                <a:moveTo>
                  <a:pt x="3152775" y="1235748"/>
                </a:moveTo>
                <a:lnTo>
                  <a:pt x="3152317" y="1234630"/>
                </a:lnTo>
                <a:lnTo>
                  <a:pt x="3150451" y="1232763"/>
                </a:lnTo>
                <a:lnTo>
                  <a:pt x="3149333" y="1232306"/>
                </a:lnTo>
                <a:lnTo>
                  <a:pt x="3146704" y="1232306"/>
                </a:lnTo>
                <a:lnTo>
                  <a:pt x="3145586" y="1232763"/>
                </a:lnTo>
                <a:lnTo>
                  <a:pt x="3143720" y="1234630"/>
                </a:lnTo>
                <a:lnTo>
                  <a:pt x="3143250" y="1235748"/>
                </a:lnTo>
                <a:lnTo>
                  <a:pt x="3143250" y="1238377"/>
                </a:lnTo>
                <a:lnTo>
                  <a:pt x="3143720" y="1239507"/>
                </a:lnTo>
                <a:lnTo>
                  <a:pt x="3145586" y="1241361"/>
                </a:lnTo>
                <a:lnTo>
                  <a:pt x="3146704" y="1241831"/>
                </a:lnTo>
                <a:lnTo>
                  <a:pt x="3149333" y="1241831"/>
                </a:lnTo>
                <a:lnTo>
                  <a:pt x="3150451" y="1241361"/>
                </a:lnTo>
                <a:lnTo>
                  <a:pt x="3152317" y="1239507"/>
                </a:lnTo>
                <a:lnTo>
                  <a:pt x="3152775" y="1238377"/>
                </a:lnTo>
                <a:lnTo>
                  <a:pt x="3152775" y="1235748"/>
                </a:lnTo>
                <a:close/>
              </a:path>
              <a:path w="6696075" h="1242060">
                <a:moveTo>
                  <a:pt x="3152775" y="824979"/>
                </a:moveTo>
                <a:lnTo>
                  <a:pt x="3152317" y="823861"/>
                </a:lnTo>
                <a:lnTo>
                  <a:pt x="3150451" y="822007"/>
                </a:lnTo>
                <a:lnTo>
                  <a:pt x="3149333" y="821537"/>
                </a:lnTo>
                <a:lnTo>
                  <a:pt x="3146704" y="821537"/>
                </a:lnTo>
                <a:lnTo>
                  <a:pt x="3145586" y="822007"/>
                </a:lnTo>
                <a:lnTo>
                  <a:pt x="3143720" y="823861"/>
                </a:lnTo>
                <a:lnTo>
                  <a:pt x="3143250" y="824979"/>
                </a:lnTo>
                <a:lnTo>
                  <a:pt x="3143250" y="827620"/>
                </a:lnTo>
                <a:lnTo>
                  <a:pt x="3143720" y="828738"/>
                </a:lnTo>
                <a:lnTo>
                  <a:pt x="3145586" y="830592"/>
                </a:lnTo>
                <a:lnTo>
                  <a:pt x="3146704" y="831062"/>
                </a:lnTo>
                <a:lnTo>
                  <a:pt x="3149333" y="831062"/>
                </a:lnTo>
                <a:lnTo>
                  <a:pt x="3150451" y="830592"/>
                </a:lnTo>
                <a:lnTo>
                  <a:pt x="3152317" y="828738"/>
                </a:lnTo>
                <a:lnTo>
                  <a:pt x="3152775" y="827620"/>
                </a:lnTo>
                <a:lnTo>
                  <a:pt x="3152775" y="824979"/>
                </a:lnTo>
                <a:close/>
              </a:path>
              <a:path w="6696075" h="1242060">
                <a:moveTo>
                  <a:pt x="3152775" y="414223"/>
                </a:moveTo>
                <a:lnTo>
                  <a:pt x="3152317" y="413092"/>
                </a:lnTo>
                <a:lnTo>
                  <a:pt x="3150451" y="411238"/>
                </a:lnTo>
                <a:lnTo>
                  <a:pt x="3149333" y="410768"/>
                </a:lnTo>
                <a:lnTo>
                  <a:pt x="3146704" y="410768"/>
                </a:lnTo>
                <a:lnTo>
                  <a:pt x="3145586" y="411238"/>
                </a:lnTo>
                <a:lnTo>
                  <a:pt x="3143720" y="413092"/>
                </a:lnTo>
                <a:lnTo>
                  <a:pt x="3143250" y="414223"/>
                </a:lnTo>
                <a:lnTo>
                  <a:pt x="3143250" y="416852"/>
                </a:lnTo>
                <a:lnTo>
                  <a:pt x="3143720" y="417969"/>
                </a:lnTo>
                <a:lnTo>
                  <a:pt x="3145586" y="419836"/>
                </a:lnTo>
                <a:lnTo>
                  <a:pt x="3146704" y="420293"/>
                </a:lnTo>
                <a:lnTo>
                  <a:pt x="3149333" y="420293"/>
                </a:lnTo>
                <a:lnTo>
                  <a:pt x="3150451" y="419836"/>
                </a:lnTo>
                <a:lnTo>
                  <a:pt x="3152317" y="417969"/>
                </a:lnTo>
                <a:lnTo>
                  <a:pt x="3152775" y="416852"/>
                </a:lnTo>
                <a:lnTo>
                  <a:pt x="3152775" y="414223"/>
                </a:lnTo>
                <a:close/>
              </a:path>
              <a:path w="6696075" h="124206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6696075" h="1242060">
                <a:moveTo>
                  <a:pt x="3200400" y="1235748"/>
                </a:moveTo>
                <a:lnTo>
                  <a:pt x="3199942" y="1234630"/>
                </a:lnTo>
                <a:lnTo>
                  <a:pt x="3198076" y="1232763"/>
                </a:lnTo>
                <a:lnTo>
                  <a:pt x="3196958" y="1232306"/>
                </a:lnTo>
                <a:lnTo>
                  <a:pt x="3194329" y="1232306"/>
                </a:lnTo>
                <a:lnTo>
                  <a:pt x="3193211" y="1232763"/>
                </a:lnTo>
                <a:lnTo>
                  <a:pt x="3191345" y="1234630"/>
                </a:lnTo>
                <a:lnTo>
                  <a:pt x="3190875" y="1235748"/>
                </a:lnTo>
                <a:lnTo>
                  <a:pt x="3190875" y="1238377"/>
                </a:lnTo>
                <a:lnTo>
                  <a:pt x="3191345" y="1239507"/>
                </a:lnTo>
                <a:lnTo>
                  <a:pt x="3193211" y="1241361"/>
                </a:lnTo>
                <a:lnTo>
                  <a:pt x="3194329" y="1241831"/>
                </a:lnTo>
                <a:lnTo>
                  <a:pt x="3196958" y="1241831"/>
                </a:lnTo>
                <a:lnTo>
                  <a:pt x="3198076" y="1241361"/>
                </a:lnTo>
                <a:lnTo>
                  <a:pt x="3199942" y="1239507"/>
                </a:lnTo>
                <a:lnTo>
                  <a:pt x="3200400" y="1238377"/>
                </a:lnTo>
                <a:lnTo>
                  <a:pt x="3200400" y="1235748"/>
                </a:lnTo>
                <a:close/>
              </a:path>
              <a:path w="6696075" h="1242060">
                <a:moveTo>
                  <a:pt x="3200400" y="824979"/>
                </a:moveTo>
                <a:lnTo>
                  <a:pt x="3199942" y="823861"/>
                </a:lnTo>
                <a:lnTo>
                  <a:pt x="3198076" y="822007"/>
                </a:lnTo>
                <a:lnTo>
                  <a:pt x="3196958" y="821537"/>
                </a:lnTo>
                <a:lnTo>
                  <a:pt x="3194329" y="821537"/>
                </a:lnTo>
                <a:lnTo>
                  <a:pt x="3193211" y="822007"/>
                </a:lnTo>
                <a:lnTo>
                  <a:pt x="3191345" y="823861"/>
                </a:lnTo>
                <a:lnTo>
                  <a:pt x="3190875" y="824979"/>
                </a:lnTo>
                <a:lnTo>
                  <a:pt x="3190875" y="827620"/>
                </a:lnTo>
                <a:lnTo>
                  <a:pt x="3191345" y="828738"/>
                </a:lnTo>
                <a:lnTo>
                  <a:pt x="3193211" y="830592"/>
                </a:lnTo>
                <a:lnTo>
                  <a:pt x="3194329" y="831062"/>
                </a:lnTo>
                <a:lnTo>
                  <a:pt x="3196958" y="831062"/>
                </a:lnTo>
                <a:lnTo>
                  <a:pt x="3198076" y="830592"/>
                </a:lnTo>
                <a:lnTo>
                  <a:pt x="3199942" y="828738"/>
                </a:lnTo>
                <a:lnTo>
                  <a:pt x="3200400" y="827620"/>
                </a:lnTo>
                <a:lnTo>
                  <a:pt x="3200400" y="824979"/>
                </a:lnTo>
                <a:close/>
              </a:path>
              <a:path w="6696075" h="1242060">
                <a:moveTo>
                  <a:pt x="3200400" y="414223"/>
                </a:moveTo>
                <a:lnTo>
                  <a:pt x="3199942" y="413092"/>
                </a:lnTo>
                <a:lnTo>
                  <a:pt x="3198076" y="411238"/>
                </a:lnTo>
                <a:lnTo>
                  <a:pt x="3196958" y="410768"/>
                </a:lnTo>
                <a:lnTo>
                  <a:pt x="3194329" y="410768"/>
                </a:lnTo>
                <a:lnTo>
                  <a:pt x="3193211" y="411238"/>
                </a:lnTo>
                <a:lnTo>
                  <a:pt x="3191345" y="413092"/>
                </a:lnTo>
                <a:lnTo>
                  <a:pt x="3190875" y="414223"/>
                </a:lnTo>
                <a:lnTo>
                  <a:pt x="3190875" y="416852"/>
                </a:lnTo>
                <a:lnTo>
                  <a:pt x="3191345" y="417969"/>
                </a:lnTo>
                <a:lnTo>
                  <a:pt x="3193211" y="419836"/>
                </a:lnTo>
                <a:lnTo>
                  <a:pt x="3194329" y="420293"/>
                </a:lnTo>
                <a:lnTo>
                  <a:pt x="3196958" y="420293"/>
                </a:lnTo>
                <a:lnTo>
                  <a:pt x="3198076" y="419836"/>
                </a:lnTo>
                <a:lnTo>
                  <a:pt x="3199942" y="417969"/>
                </a:lnTo>
                <a:lnTo>
                  <a:pt x="3200400" y="416852"/>
                </a:lnTo>
                <a:lnTo>
                  <a:pt x="3200400" y="414223"/>
                </a:lnTo>
                <a:close/>
              </a:path>
              <a:path w="6696075" h="124206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6696075" h="1242060">
                <a:moveTo>
                  <a:pt x="3248025" y="1235748"/>
                </a:moveTo>
                <a:lnTo>
                  <a:pt x="3247567" y="1234630"/>
                </a:lnTo>
                <a:lnTo>
                  <a:pt x="3245701" y="1232763"/>
                </a:lnTo>
                <a:lnTo>
                  <a:pt x="3244583" y="1232306"/>
                </a:lnTo>
                <a:lnTo>
                  <a:pt x="3241954" y="1232306"/>
                </a:lnTo>
                <a:lnTo>
                  <a:pt x="3240836" y="1232763"/>
                </a:lnTo>
                <a:lnTo>
                  <a:pt x="3238970" y="1234630"/>
                </a:lnTo>
                <a:lnTo>
                  <a:pt x="3238500" y="1235748"/>
                </a:lnTo>
                <a:lnTo>
                  <a:pt x="3238500" y="1238377"/>
                </a:lnTo>
                <a:lnTo>
                  <a:pt x="3238970" y="1239507"/>
                </a:lnTo>
                <a:lnTo>
                  <a:pt x="3240836" y="1241361"/>
                </a:lnTo>
                <a:lnTo>
                  <a:pt x="3241954" y="1241831"/>
                </a:lnTo>
                <a:lnTo>
                  <a:pt x="3244583" y="1241831"/>
                </a:lnTo>
                <a:lnTo>
                  <a:pt x="3245701" y="1241361"/>
                </a:lnTo>
                <a:lnTo>
                  <a:pt x="3247567" y="1239507"/>
                </a:lnTo>
                <a:lnTo>
                  <a:pt x="3248025" y="1238377"/>
                </a:lnTo>
                <a:lnTo>
                  <a:pt x="3248025" y="1235748"/>
                </a:lnTo>
                <a:close/>
              </a:path>
              <a:path w="6696075" h="1242060">
                <a:moveTo>
                  <a:pt x="3248025" y="824979"/>
                </a:moveTo>
                <a:lnTo>
                  <a:pt x="3247567" y="823861"/>
                </a:lnTo>
                <a:lnTo>
                  <a:pt x="3245701" y="822007"/>
                </a:lnTo>
                <a:lnTo>
                  <a:pt x="3244583" y="821537"/>
                </a:lnTo>
                <a:lnTo>
                  <a:pt x="3241954" y="821537"/>
                </a:lnTo>
                <a:lnTo>
                  <a:pt x="3240836" y="822007"/>
                </a:lnTo>
                <a:lnTo>
                  <a:pt x="3238970" y="823861"/>
                </a:lnTo>
                <a:lnTo>
                  <a:pt x="3238500" y="824979"/>
                </a:lnTo>
                <a:lnTo>
                  <a:pt x="3238500" y="827620"/>
                </a:lnTo>
                <a:lnTo>
                  <a:pt x="3238970" y="828738"/>
                </a:lnTo>
                <a:lnTo>
                  <a:pt x="3240836" y="830592"/>
                </a:lnTo>
                <a:lnTo>
                  <a:pt x="3241954" y="831062"/>
                </a:lnTo>
                <a:lnTo>
                  <a:pt x="3244583" y="831062"/>
                </a:lnTo>
                <a:lnTo>
                  <a:pt x="3245701" y="830592"/>
                </a:lnTo>
                <a:lnTo>
                  <a:pt x="3247567" y="828738"/>
                </a:lnTo>
                <a:lnTo>
                  <a:pt x="3248025" y="827620"/>
                </a:lnTo>
                <a:lnTo>
                  <a:pt x="3248025" y="824979"/>
                </a:lnTo>
                <a:close/>
              </a:path>
              <a:path w="6696075" h="1242060">
                <a:moveTo>
                  <a:pt x="3248025" y="414223"/>
                </a:moveTo>
                <a:lnTo>
                  <a:pt x="3247567" y="413092"/>
                </a:lnTo>
                <a:lnTo>
                  <a:pt x="3245701" y="411238"/>
                </a:lnTo>
                <a:lnTo>
                  <a:pt x="3244583" y="410768"/>
                </a:lnTo>
                <a:lnTo>
                  <a:pt x="3241954" y="410768"/>
                </a:lnTo>
                <a:lnTo>
                  <a:pt x="3240836" y="411238"/>
                </a:lnTo>
                <a:lnTo>
                  <a:pt x="3238970" y="413092"/>
                </a:lnTo>
                <a:lnTo>
                  <a:pt x="3238500" y="414223"/>
                </a:lnTo>
                <a:lnTo>
                  <a:pt x="3238500" y="416852"/>
                </a:lnTo>
                <a:lnTo>
                  <a:pt x="3238970" y="417969"/>
                </a:lnTo>
                <a:lnTo>
                  <a:pt x="3240836" y="419836"/>
                </a:lnTo>
                <a:lnTo>
                  <a:pt x="3241954" y="420293"/>
                </a:lnTo>
                <a:lnTo>
                  <a:pt x="3244583" y="420293"/>
                </a:lnTo>
                <a:lnTo>
                  <a:pt x="3245701" y="419836"/>
                </a:lnTo>
                <a:lnTo>
                  <a:pt x="3247567" y="417969"/>
                </a:lnTo>
                <a:lnTo>
                  <a:pt x="3248025" y="416852"/>
                </a:lnTo>
                <a:lnTo>
                  <a:pt x="3248025" y="414223"/>
                </a:lnTo>
                <a:close/>
              </a:path>
              <a:path w="6696075" h="124206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6696075" h="1242060">
                <a:moveTo>
                  <a:pt x="3295650" y="1235748"/>
                </a:moveTo>
                <a:lnTo>
                  <a:pt x="3295192" y="1234630"/>
                </a:lnTo>
                <a:lnTo>
                  <a:pt x="3293326" y="1232763"/>
                </a:lnTo>
                <a:lnTo>
                  <a:pt x="3292208" y="1232306"/>
                </a:lnTo>
                <a:lnTo>
                  <a:pt x="3289579" y="1232306"/>
                </a:lnTo>
                <a:lnTo>
                  <a:pt x="3288461" y="1232763"/>
                </a:lnTo>
                <a:lnTo>
                  <a:pt x="3286595" y="1234630"/>
                </a:lnTo>
                <a:lnTo>
                  <a:pt x="3286125" y="1235748"/>
                </a:lnTo>
                <a:lnTo>
                  <a:pt x="3286125" y="1238377"/>
                </a:lnTo>
                <a:lnTo>
                  <a:pt x="3286595" y="1239507"/>
                </a:lnTo>
                <a:lnTo>
                  <a:pt x="3288461" y="1241361"/>
                </a:lnTo>
                <a:lnTo>
                  <a:pt x="3289579" y="1241831"/>
                </a:lnTo>
                <a:lnTo>
                  <a:pt x="3292208" y="1241831"/>
                </a:lnTo>
                <a:lnTo>
                  <a:pt x="3293326" y="1241361"/>
                </a:lnTo>
                <a:lnTo>
                  <a:pt x="3295192" y="1239507"/>
                </a:lnTo>
                <a:lnTo>
                  <a:pt x="3295650" y="1238377"/>
                </a:lnTo>
                <a:lnTo>
                  <a:pt x="3295650" y="1235748"/>
                </a:lnTo>
                <a:close/>
              </a:path>
              <a:path w="6696075" h="1242060">
                <a:moveTo>
                  <a:pt x="3295650" y="824979"/>
                </a:moveTo>
                <a:lnTo>
                  <a:pt x="3295192" y="823861"/>
                </a:lnTo>
                <a:lnTo>
                  <a:pt x="3293326" y="822007"/>
                </a:lnTo>
                <a:lnTo>
                  <a:pt x="3292208" y="821537"/>
                </a:lnTo>
                <a:lnTo>
                  <a:pt x="3289579" y="821537"/>
                </a:lnTo>
                <a:lnTo>
                  <a:pt x="3288461" y="822007"/>
                </a:lnTo>
                <a:lnTo>
                  <a:pt x="3286595" y="823861"/>
                </a:lnTo>
                <a:lnTo>
                  <a:pt x="3286125" y="824979"/>
                </a:lnTo>
                <a:lnTo>
                  <a:pt x="3286125" y="827620"/>
                </a:lnTo>
                <a:lnTo>
                  <a:pt x="3286595" y="828738"/>
                </a:lnTo>
                <a:lnTo>
                  <a:pt x="3288461" y="830592"/>
                </a:lnTo>
                <a:lnTo>
                  <a:pt x="3289579" y="831062"/>
                </a:lnTo>
                <a:lnTo>
                  <a:pt x="3292208" y="831062"/>
                </a:lnTo>
                <a:lnTo>
                  <a:pt x="3293326" y="830592"/>
                </a:lnTo>
                <a:lnTo>
                  <a:pt x="3295192" y="828738"/>
                </a:lnTo>
                <a:lnTo>
                  <a:pt x="3295650" y="827620"/>
                </a:lnTo>
                <a:lnTo>
                  <a:pt x="3295650" y="824979"/>
                </a:lnTo>
                <a:close/>
              </a:path>
              <a:path w="6696075" h="1242060">
                <a:moveTo>
                  <a:pt x="3295650" y="414223"/>
                </a:moveTo>
                <a:lnTo>
                  <a:pt x="3295192" y="413092"/>
                </a:lnTo>
                <a:lnTo>
                  <a:pt x="3293326" y="411238"/>
                </a:lnTo>
                <a:lnTo>
                  <a:pt x="3292208" y="410768"/>
                </a:lnTo>
                <a:lnTo>
                  <a:pt x="3289579" y="410768"/>
                </a:lnTo>
                <a:lnTo>
                  <a:pt x="3288461" y="411238"/>
                </a:lnTo>
                <a:lnTo>
                  <a:pt x="3286595" y="413092"/>
                </a:lnTo>
                <a:lnTo>
                  <a:pt x="3286125" y="414223"/>
                </a:lnTo>
                <a:lnTo>
                  <a:pt x="3286125" y="416852"/>
                </a:lnTo>
                <a:lnTo>
                  <a:pt x="3286595" y="417969"/>
                </a:lnTo>
                <a:lnTo>
                  <a:pt x="3288461" y="419836"/>
                </a:lnTo>
                <a:lnTo>
                  <a:pt x="3289579" y="420293"/>
                </a:lnTo>
                <a:lnTo>
                  <a:pt x="3292208" y="420293"/>
                </a:lnTo>
                <a:lnTo>
                  <a:pt x="3293326" y="419836"/>
                </a:lnTo>
                <a:lnTo>
                  <a:pt x="3295192" y="417969"/>
                </a:lnTo>
                <a:lnTo>
                  <a:pt x="3295650" y="416852"/>
                </a:lnTo>
                <a:lnTo>
                  <a:pt x="3295650" y="414223"/>
                </a:lnTo>
                <a:close/>
              </a:path>
              <a:path w="6696075" h="124206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6696075" h="1242060">
                <a:moveTo>
                  <a:pt x="3343275" y="1235748"/>
                </a:moveTo>
                <a:lnTo>
                  <a:pt x="3342817" y="1234630"/>
                </a:lnTo>
                <a:lnTo>
                  <a:pt x="3340951" y="1232763"/>
                </a:lnTo>
                <a:lnTo>
                  <a:pt x="3339833" y="1232306"/>
                </a:lnTo>
                <a:lnTo>
                  <a:pt x="3337204" y="1232306"/>
                </a:lnTo>
                <a:lnTo>
                  <a:pt x="3336074" y="1232763"/>
                </a:lnTo>
                <a:lnTo>
                  <a:pt x="3334220" y="1234630"/>
                </a:lnTo>
                <a:lnTo>
                  <a:pt x="3333750" y="1235748"/>
                </a:lnTo>
                <a:lnTo>
                  <a:pt x="3333750" y="1238377"/>
                </a:lnTo>
                <a:lnTo>
                  <a:pt x="3334220" y="1239507"/>
                </a:lnTo>
                <a:lnTo>
                  <a:pt x="3336074" y="1241361"/>
                </a:lnTo>
                <a:lnTo>
                  <a:pt x="3337204" y="1241831"/>
                </a:lnTo>
                <a:lnTo>
                  <a:pt x="3339833" y="1241831"/>
                </a:lnTo>
                <a:lnTo>
                  <a:pt x="3340951" y="1241361"/>
                </a:lnTo>
                <a:lnTo>
                  <a:pt x="3342817" y="1239507"/>
                </a:lnTo>
                <a:lnTo>
                  <a:pt x="3343275" y="1238377"/>
                </a:lnTo>
                <a:lnTo>
                  <a:pt x="3343275" y="1235748"/>
                </a:lnTo>
                <a:close/>
              </a:path>
              <a:path w="6696075" h="1242060">
                <a:moveTo>
                  <a:pt x="3343275" y="824979"/>
                </a:moveTo>
                <a:lnTo>
                  <a:pt x="3342817" y="823861"/>
                </a:lnTo>
                <a:lnTo>
                  <a:pt x="3340951" y="822007"/>
                </a:lnTo>
                <a:lnTo>
                  <a:pt x="3339833" y="821537"/>
                </a:lnTo>
                <a:lnTo>
                  <a:pt x="3337204" y="821537"/>
                </a:lnTo>
                <a:lnTo>
                  <a:pt x="3336074" y="822007"/>
                </a:lnTo>
                <a:lnTo>
                  <a:pt x="3334220" y="823861"/>
                </a:lnTo>
                <a:lnTo>
                  <a:pt x="3333750" y="824979"/>
                </a:lnTo>
                <a:lnTo>
                  <a:pt x="3333750" y="827620"/>
                </a:lnTo>
                <a:lnTo>
                  <a:pt x="3334220" y="828738"/>
                </a:lnTo>
                <a:lnTo>
                  <a:pt x="3336074" y="830592"/>
                </a:lnTo>
                <a:lnTo>
                  <a:pt x="3337204" y="831062"/>
                </a:lnTo>
                <a:lnTo>
                  <a:pt x="3339833" y="831062"/>
                </a:lnTo>
                <a:lnTo>
                  <a:pt x="3340951" y="830592"/>
                </a:lnTo>
                <a:lnTo>
                  <a:pt x="3342817" y="828738"/>
                </a:lnTo>
                <a:lnTo>
                  <a:pt x="3343275" y="827620"/>
                </a:lnTo>
                <a:lnTo>
                  <a:pt x="3343275" y="824979"/>
                </a:lnTo>
                <a:close/>
              </a:path>
              <a:path w="6696075" h="1242060">
                <a:moveTo>
                  <a:pt x="3343275" y="414223"/>
                </a:moveTo>
                <a:lnTo>
                  <a:pt x="3342817" y="413092"/>
                </a:lnTo>
                <a:lnTo>
                  <a:pt x="3340951" y="411238"/>
                </a:lnTo>
                <a:lnTo>
                  <a:pt x="3339833" y="410768"/>
                </a:lnTo>
                <a:lnTo>
                  <a:pt x="3337204" y="410768"/>
                </a:lnTo>
                <a:lnTo>
                  <a:pt x="3336074" y="411238"/>
                </a:lnTo>
                <a:lnTo>
                  <a:pt x="3334220" y="413092"/>
                </a:lnTo>
                <a:lnTo>
                  <a:pt x="3333750" y="414223"/>
                </a:lnTo>
                <a:lnTo>
                  <a:pt x="3333750" y="416852"/>
                </a:lnTo>
                <a:lnTo>
                  <a:pt x="3334220" y="417969"/>
                </a:lnTo>
                <a:lnTo>
                  <a:pt x="3336074" y="419836"/>
                </a:lnTo>
                <a:lnTo>
                  <a:pt x="3337204" y="420293"/>
                </a:lnTo>
                <a:lnTo>
                  <a:pt x="3339833" y="420293"/>
                </a:lnTo>
                <a:lnTo>
                  <a:pt x="3340951" y="419836"/>
                </a:lnTo>
                <a:lnTo>
                  <a:pt x="3342817" y="417969"/>
                </a:lnTo>
                <a:lnTo>
                  <a:pt x="3343275" y="416852"/>
                </a:lnTo>
                <a:lnTo>
                  <a:pt x="3343275" y="414223"/>
                </a:lnTo>
                <a:close/>
              </a:path>
              <a:path w="6696075" h="124206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6696075" h="1242060">
                <a:moveTo>
                  <a:pt x="3390900" y="1235748"/>
                </a:moveTo>
                <a:lnTo>
                  <a:pt x="3390442" y="1234630"/>
                </a:lnTo>
                <a:lnTo>
                  <a:pt x="3388576" y="1232763"/>
                </a:lnTo>
                <a:lnTo>
                  <a:pt x="3387458" y="1232306"/>
                </a:lnTo>
                <a:lnTo>
                  <a:pt x="3384829" y="1232306"/>
                </a:lnTo>
                <a:lnTo>
                  <a:pt x="3383699" y="1232763"/>
                </a:lnTo>
                <a:lnTo>
                  <a:pt x="3381845" y="1234630"/>
                </a:lnTo>
                <a:lnTo>
                  <a:pt x="3381375" y="1235748"/>
                </a:lnTo>
                <a:lnTo>
                  <a:pt x="3381375" y="1238377"/>
                </a:lnTo>
                <a:lnTo>
                  <a:pt x="3381845" y="1239507"/>
                </a:lnTo>
                <a:lnTo>
                  <a:pt x="3383699" y="1241361"/>
                </a:lnTo>
                <a:lnTo>
                  <a:pt x="3384829" y="1241831"/>
                </a:lnTo>
                <a:lnTo>
                  <a:pt x="3387458" y="1241831"/>
                </a:lnTo>
                <a:lnTo>
                  <a:pt x="3388576" y="1241361"/>
                </a:lnTo>
                <a:lnTo>
                  <a:pt x="3390442" y="1239507"/>
                </a:lnTo>
                <a:lnTo>
                  <a:pt x="3390900" y="1238377"/>
                </a:lnTo>
                <a:lnTo>
                  <a:pt x="3390900" y="1235748"/>
                </a:lnTo>
                <a:close/>
              </a:path>
              <a:path w="6696075" h="1242060">
                <a:moveTo>
                  <a:pt x="3390900" y="824979"/>
                </a:moveTo>
                <a:lnTo>
                  <a:pt x="3390442" y="823861"/>
                </a:lnTo>
                <a:lnTo>
                  <a:pt x="3388576" y="822007"/>
                </a:lnTo>
                <a:lnTo>
                  <a:pt x="3387458" y="821537"/>
                </a:lnTo>
                <a:lnTo>
                  <a:pt x="3384829" y="821537"/>
                </a:lnTo>
                <a:lnTo>
                  <a:pt x="3383699" y="822007"/>
                </a:lnTo>
                <a:lnTo>
                  <a:pt x="3381845" y="823861"/>
                </a:lnTo>
                <a:lnTo>
                  <a:pt x="3381375" y="824979"/>
                </a:lnTo>
                <a:lnTo>
                  <a:pt x="3381375" y="827620"/>
                </a:lnTo>
                <a:lnTo>
                  <a:pt x="3381845" y="828738"/>
                </a:lnTo>
                <a:lnTo>
                  <a:pt x="3383699" y="830592"/>
                </a:lnTo>
                <a:lnTo>
                  <a:pt x="3384829" y="831062"/>
                </a:lnTo>
                <a:lnTo>
                  <a:pt x="3387458" y="831062"/>
                </a:lnTo>
                <a:lnTo>
                  <a:pt x="3388576" y="830592"/>
                </a:lnTo>
                <a:lnTo>
                  <a:pt x="3390442" y="828738"/>
                </a:lnTo>
                <a:lnTo>
                  <a:pt x="3390900" y="827620"/>
                </a:lnTo>
                <a:lnTo>
                  <a:pt x="3390900" y="824979"/>
                </a:lnTo>
                <a:close/>
              </a:path>
              <a:path w="6696075" h="1242060">
                <a:moveTo>
                  <a:pt x="3390900" y="414223"/>
                </a:moveTo>
                <a:lnTo>
                  <a:pt x="3390442" y="413092"/>
                </a:lnTo>
                <a:lnTo>
                  <a:pt x="3388576" y="411238"/>
                </a:lnTo>
                <a:lnTo>
                  <a:pt x="3387458" y="410768"/>
                </a:lnTo>
                <a:lnTo>
                  <a:pt x="3384829" y="410768"/>
                </a:lnTo>
                <a:lnTo>
                  <a:pt x="3383699" y="411238"/>
                </a:lnTo>
                <a:lnTo>
                  <a:pt x="3381845" y="413092"/>
                </a:lnTo>
                <a:lnTo>
                  <a:pt x="3381375" y="414223"/>
                </a:lnTo>
                <a:lnTo>
                  <a:pt x="3381375" y="416852"/>
                </a:lnTo>
                <a:lnTo>
                  <a:pt x="3381845" y="417969"/>
                </a:lnTo>
                <a:lnTo>
                  <a:pt x="3383699" y="419836"/>
                </a:lnTo>
                <a:lnTo>
                  <a:pt x="3384829" y="420293"/>
                </a:lnTo>
                <a:lnTo>
                  <a:pt x="3387458" y="420293"/>
                </a:lnTo>
                <a:lnTo>
                  <a:pt x="3388576" y="419836"/>
                </a:lnTo>
                <a:lnTo>
                  <a:pt x="3390442" y="417969"/>
                </a:lnTo>
                <a:lnTo>
                  <a:pt x="3390900" y="416852"/>
                </a:lnTo>
                <a:lnTo>
                  <a:pt x="3390900" y="414223"/>
                </a:lnTo>
                <a:close/>
              </a:path>
              <a:path w="6696075" h="124206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6696075" h="1242060">
                <a:moveTo>
                  <a:pt x="3438525" y="1235748"/>
                </a:moveTo>
                <a:lnTo>
                  <a:pt x="3438067" y="1234630"/>
                </a:lnTo>
                <a:lnTo>
                  <a:pt x="3436201" y="1232763"/>
                </a:lnTo>
                <a:lnTo>
                  <a:pt x="3435083" y="1232306"/>
                </a:lnTo>
                <a:lnTo>
                  <a:pt x="3432454" y="1232306"/>
                </a:lnTo>
                <a:lnTo>
                  <a:pt x="3431336" y="1232763"/>
                </a:lnTo>
                <a:lnTo>
                  <a:pt x="3429470" y="1234630"/>
                </a:lnTo>
                <a:lnTo>
                  <a:pt x="3429000" y="1235748"/>
                </a:lnTo>
                <a:lnTo>
                  <a:pt x="3429000" y="1238377"/>
                </a:lnTo>
                <a:lnTo>
                  <a:pt x="3429470" y="1239507"/>
                </a:lnTo>
                <a:lnTo>
                  <a:pt x="3431336" y="1241361"/>
                </a:lnTo>
                <a:lnTo>
                  <a:pt x="3432454" y="1241831"/>
                </a:lnTo>
                <a:lnTo>
                  <a:pt x="3435083" y="1241831"/>
                </a:lnTo>
                <a:lnTo>
                  <a:pt x="3436201" y="1241361"/>
                </a:lnTo>
                <a:lnTo>
                  <a:pt x="3438067" y="1239507"/>
                </a:lnTo>
                <a:lnTo>
                  <a:pt x="3438525" y="1238377"/>
                </a:lnTo>
                <a:lnTo>
                  <a:pt x="3438525" y="1235748"/>
                </a:lnTo>
                <a:close/>
              </a:path>
              <a:path w="6696075" h="1242060">
                <a:moveTo>
                  <a:pt x="3438525" y="824979"/>
                </a:moveTo>
                <a:lnTo>
                  <a:pt x="3438067" y="823861"/>
                </a:lnTo>
                <a:lnTo>
                  <a:pt x="3436201" y="822007"/>
                </a:lnTo>
                <a:lnTo>
                  <a:pt x="3435083" y="821537"/>
                </a:lnTo>
                <a:lnTo>
                  <a:pt x="3432454" y="821537"/>
                </a:lnTo>
                <a:lnTo>
                  <a:pt x="3431336" y="822007"/>
                </a:lnTo>
                <a:lnTo>
                  <a:pt x="3429470" y="823861"/>
                </a:lnTo>
                <a:lnTo>
                  <a:pt x="3429000" y="824979"/>
                </a:lnTo>
                <a:lnTo>
                  <a:pt x="3429000" y="827620"/>
                </a:lnTo>
                <a:lnTo>
                  <a:pt x="3429470" y="828738"/>
                </a:lnTo>
                <a:lnTo>
                  <a:pt x="3431336" y="830592"/>
                </a:lnTo>
                <a:lnTo>
                  <a:pt x="3432454" y="831062"/>
                </a:lnTo>
                <a:lnTo>
                  <a:pt x="3435083" y="831062"/>
                </a:lnTo>
                <a:lnTo>
                  <a:pt x="3436201" y="830592"/>
                </a:lnTo>
                <a:lnTo>
                  <a:pt x="3438067" y="828738"/>
                </a:lnTo>
                <a:lnTo>
                  <a:pt x="3438525" y="827620"/>
                </a:lnTo>
                <a:lnTo>
                  <a:pt x="3438525" y="824979"/>
                </a:lnTo>
                <a:close/>
              </a:path>
              <a:path w="6696075" h="1242060">
                <a:moveTo>
                  <a:pt x="3438525" y="414223"/>
                </a:moveTo>
                <a:lnTo>
                  <a:pt x="3438067" y="413092"/>
                </a:lnTo>
                <a:lnTo>
                  <a:pt x="3436201" y="411238"/>
                </a:lnTo>
                <a:lnTo>
                  <a:pt x="3435083" y="410768"/>
                </a:lnTo>
                <a:lnTo>
                  <a:pt x="3432454" y="410768"/>
                </a:lnTo>
                <a:lnTo>
                  <a:pt x="3431336" y="411238"/>
                </a:lnTo>
                <a:lnTo>
                  <a:pt x="3429470" y="413092"/>
                </a:lnTo>
                <a:lnTo>
                  <a:pt x="3429000" y="414223"/>
                </a:lnTo>
                <a:lnTo>
                  <a:pt x="3429000" y="416852"/>
                </a:lnTo>
                <a:lnTo>
                  <a:pt x="3429470" y="417969"/>
                </a:lnTo>
                <a:lnTo>
                  <a:pt x="3431336" y="419836"/>
                </a:lnTo>
                <a:lnTo>
                  <a:pt x="3432454" y="420293"/>
                </a:lnTo>
                <a:lnTo>
                  <a:pt x="3435083" y="420293"/>
                </a:lnTo>
                <a:lnTo>
                  <a:pt x="3436201" y="419836"/>
                </a:lnTo>
                <a:lnTo>
                  <a:pt x="3438067" y="417969"/>
                </a:lnTo>
                <a:lnTo>
                  <a:pt x="3438525" y="416852"/>
                </a:lnTo>
                <a:lnTo>
                  <a:pt x="3438525" y="414223"/>
                </a:lnTo>
                <a:close/>
              </a:path>
              <a:path w="6696075" h="124206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6696075" h="1242060">
                <a:moveTo>
                  <a:pt x="3486150" y="1235748"/>
                </a:moveTo>
                <a:lnTo>
                  <a:pt x="3485692" y="1234630"/>
                </a:lnTo>
                <a:lnTo>
                  <a:pt x="3483826" y="1232763"/>
                </a:lnTo>
                <a:lnTo>
                  <a:pt x="3482708" y="1232306"/>
                </a:lnTo>
                <a:lnTo>
                  <a:pt x="3480079" y="1232306"/>
                </a:lnTo>
                <a:lnTo>
                  <a:pt x="3478961" y="1232763"/>
                </a:lnTo>
                <a:lnTo>
                  <a:pt x="3477095" y="1234630"/>
                </a:lnTo>
                <a:lnTo>
                  <a:pt x="3476625" y="1235748"/>
                </a:lnTo>
                <a:lnTo>
                  <a:pt x="3476625" y="1238377"/>
                </a:lnTo>
                <a:lnTo>
                  <a:pt x="3477095" y="1239507"/>
                </a:lnTo>
                <a:lnTo>
                  <a:pt x="3478961" y="1241361"/>
                </a:lnTo>
                <a:lnTo>
                  <a:pt x="3480079" y="1241831"/>
                </a:lnTo>
                <a:lnTo>
                  <a:pt x="3482708" y="1241831"/>
                </a:lnTo>
                <a:lnTo>
                  <a:pt x="3483826" y="1241361"/>
                </a:lnTo>
                <a:lnTo>
                  <a:pt x="3485692" y="1239507"/>
                </a:lnTo>
                <a:lnTo>
                  <a:pt x="3486150" y="1238377"/>
                </a:lnTo>
                <a:lnTo>
                  <a:pt x="3486150" y="1235748"/>
                </a:lnTo>
                <a:close/>
              </a:path>
              <a:path w="6696075" h="1242060">
                <a:moveTo>
                  <a:pt x="3486150" y="824979"/>
                </a:moveTo>
                <a:lnTo>
                  <a:pt x="3485692" y="823861"/>
                </a:lnTo>
                <a:lnTo>
                  <a:pt x="3483826" y="822007"/>
                </a:lnTo>
                <a:lnTo>
                  <a:pt x="3482708" y="821537"/>
                </a:lnTo>
                <a:lnTo>
                  <a:pt x="3480079" y="821537"/>
                </a:lnTo>
                <a:lnTo>
                  <a:pt x="3478961" y="822007"/>
                </a:lnTo>
                <a:lnTo>
                  <a:pt x="3477095" y="823861"/>
                </a:lnTo>
                <a:lnTo>
                  <a:pt x="3476625" y="824979"/>
                </a:lnTo>
                <a:lnTo>
                  <a:pt x="3476625" y="827620"/>
                </a:lnTo>
                <a:lnTo>
                  <a:pt x="3477095" y="828738"/>
                </a:lnTo>
                <a:lnTo>
                  <a:pt x="3478961" y="830592"/>
                </a:lnTo>
                <a:lnTo>
                  <a:pt x="3480079" y="831062"/>
                </a:lnTo>
                <a:lnTo>
                  <a:pt x="3482708" y="831062"/>
                </a:lnTo>
                <a:lnTo>
                  <a:pt x="3483826" y="830592"/>
                </a:lnTo>
                <a:lnTo>
                  <a:pt x="3485692" y="828738"/>
                </a:lnTo>
                <a:lnTo>
                  <a:pt x="3486150" y="827620"/>
                </a:lnTo>
                <a:lnTo>
                  <a:pt x="3486150" y="824979"/>
                </a:lnTo>
                <a:close/>
              </a:path>
              <a:path w="6696075" h="1242060">
                <a:moveTo>
                  <a:pt x="3486150" y="414223"/>
                </a:moveTo>
                <a:lnTo>
                  <a:pt x="3485692" y="413092"/>
                </a:lnTo>
                <a:lnTo>
                  <a:pt x="3483826" y="411238"/>
                </a:lnTo>
                <a:lnTo>
                  <a:pt x="3482708" y="410768"/>
                </a:lnTo>
                <a:lnTo>
                  <a:pt x="3480079" y="410768"/>
                </a:lnTo>
                <a:lnTo>
                  <a:pt x="3478961" y="411238"/>
                </a:lnTo>
                <a:lnTo>
                  <a:pt x="3477095" y="413092"/>
                </a:lnTo>
                <a:lnTo>
                  <a:pt x="3476625" y="414223"/>
                </a:lnTo>
                <a:lnTo>
                  <a:pt x="3476625" y="416852"/>
                </a:lnTo>
                <a:lnTo>
                  <a:pt x="3477095" y="417969"/>
                </a:lnTo>
                <a:lnTo>
                  <a:pt x="3478961" y="419836"/>
                </a:lnTo>
                <a:lnTo>
                  <a:pt x="3480079" y="420293"/>
                </a:lnTo>
                <a:lnTo>
                  <a:pt x="3482708" y="420293"/>
                </a:lnTo>
                <a:lnTo>
                  <a:pt x="3483826" y="419836"/>
                </a:lnTo>
                <a:lnTo>
                  <a:pt x="3485692" y="417969"/>
                </a:lnTo>
                <a:lnTo>
                  <a:pt x="3486150" y="416852"/>
                </a:lnTo>
                <a:lnTo>
                  <a:pt x="3486150" y="414223"/>
                </a:lnTo>
                <a:close/>
              </a:path>
              <a:path w="6696075" h="124206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6696075" h="1242060">
                <a:moveTo>
                  <a:pt x="3533775" y="1235748"/>
                </a:moveTo>
                <a:lnTo>
                  <a:pt x="3533317" y="1234630"/>
                </a:lnTo>
                <a:lnTo>
                  <a:pt x="3531451" y="1232763"/>
                </a:lnTo>
                <a:lnTo>
                  <a:pt x="3530333" y="1232306"/>
                </a:lnTo>
                <a:lnTo>
                  <a:pt x="3527704" y="1232306"/>
                </a:lnTo>
                <a:lnTo>
                  <a:pt x="3526586" y="1232763"/>
                </a:lnTo>
                <a:lnTo>
                  <a:pt x="3524720" y="1234630"/>
                </a:lnTo>
                <a:lnTo>
                  <a:pt x="3524250" y="1235748"/>
                </a:lnTo>
                <a:lnTo>
                  <a:pt x="3524250" y="1238377"/>
                </a:lnTo>
                <a:lnTo>
                  <a:pt x="3524720" y="1239507"/>
                </a:lnTo>
                <a:lnTo>
                  <a:pt x="3526586" y="1241361"/>
                </a:lnTo>
                <a:lnTo>
                  <a:pt x="3527704" y="1241831"/>
                </a:lnTo>
                <a:lnTo>
                  <a:pt x="3530333" y="1241831"/>
                </a:lnTo>
                <a:lnTo>
                  <a:pt x="3531451" y="1241361"/>
                </a:lnTo>
                <a:lnTo>
                  <a:pt x="3533317" y="1239507"/>
                </a:lnTo>
                <a:lnTo>
                  <a:pt x="3533775" y="1238377"/>
                </a:lnTo>
                <a:lnTo>
                  <a:pt x="3533775" y="1235748"/>
                </a:lnTo>
                <a:close/>
              </a:path>
              <a:path w="6696075" h="1242060">
                <a:moveTo>
                  <a:pt x="3533775" y="824979"/>
                </a:moveTo>
                <a:lnTo>
                  <a:pt x="3533317" y="823861"/>
                </a:lnTo>
                <a:lnTo>
                  <a:pt x="3531451" y="822007"/>
                </a:lnTo>
                <a:lnTo>
                  <a:pt x="3530333" y="821537"/>
                </a:lnTo>
                <a:lnTo>
                  <a:pt x="3527704" y="821537"/>
                </a:lnTo>
                <a:lnTo>
                  <a:pt x="3526586" y="822007"/>
                </a:lnTo>
                <a:lnTo>
                  <a:pt x="3524720" y="823861"/>
                </a:lnTo>
                <a:lnTo>
                  <a:pt x="3524250" y="824979"/>
                </a:lnTo>
                <a:lnTo>
                  <a:pt x="3524250" y="827620"/>
                </a:lnTo>
                <a:lnTo>
                  <a:pt x="3524720" y="828738"/>
                </a:lnTo>
                <a:lnTo>
                  <a:pt x="3526586" y="830592"/>
                </a:lnTo>
                <a:lnTo>
                  <a:pt x="3527704" y="831062"/>
                </a:lnTo>
                <a:lnTo>
                  <a:pt x="3530333" y="831062"/>
                </a:lnTo>
                <a:lnTo>
                  <a:pt x="3531451" y="830592"/>
                </a:lnTo>
                <a:lnTo>
                  <a:pt x="3533317" y="828738"/>
                </a:lnTo>
                <a:lnTo>
                  <a:pt x="3533775" y="827620"/>
                </a:lnTo>
                <a:lnTo>
                  <a:pt x="3533775" y="824979"/>
                </a:lnTo>
                <a:close/>
              </a:path>
              <a:path w="6696075" h="1242060">
                <a:moveTo>
                  <a:pt x="3533775" y="414223"/>
                </a:moveTo>
                <a:lnTo>
                  <a:pt x="3533317" y="413092"/>
                </a:lnTo>
                <a:lnTo>
                  <a:pt x="3531451" y="411238"/>
                </a:lnTo>
                <a:lnTo>
                  <a:pt x="3530333" y="410768"/>
                </a:lnTo>
                <a:lnTo>
                  <a:pt x="3527704" y="410768"/>
                </a:lnTo>
                <a:lnTo>
                  <a:pt x="3526586" y="411238"/>
                </a:lnTo>
                <a:lnTo>
                  <a:pt x="3524720" y="413092"/>
                </a:lnTo>
                <a:lnTo>
                  <a:pt x="3524250" y="414223"/>
                </a:lnTo>
                <a:lnTo>
                  <a:pt x="3524250" y="416852"/>
                </a:lnTo>
                <a:lnTo>
                  <a:pt x="3524720" y="417969"/>
                </a:lnTo>
                <a:lnTo>
                  <a:pt x="3526586" y="419836"/>
                </a:lnTo>
                <a:lnTo>
                  <a:pt x="3527704" y="420293"/>
                </a:lnTo>
                <a:lnTo>
                  <a:pt x="3530333" y="420293"/>
                </a:lnTo>
                <a:lnTo>
                  <a:pt x="3531451" y="419836"/>
                </a:lnTo>
                <a:lnTo>
                  <a:pt x="3533317" y="417969"/>
                </a:lnTo>
                <a:lnTo>
                  <a:pt x="3533775" y="416852"/>
                </a:lnTo>
                <a:lnTo>
                  <a:pt x="3533775" y="414223"/>
                </a:lnTo>
                <a:close/>
              </a:path>
              <a:path w="6696075" h="124206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6696075" h="1242060">
                <a:moveTo>
                  <a:pt x="3581400" y="1235748"/>
                </a:moveTo>
                <a:lnTo>
                  <a:pt x="3580942" y="1234630"/>
                </a:lnTo>
                <a:lnTo>
                  <a:pt x="3579076" y="1232763"/>
                </a:lnTo>
                <a:lnTo>
                  <a:pt x="3577958" y="1232306"/>
                </a:lnTo>
                <a:lnTo>
                  <a:pt x="3575329" y="1232306"/>
                </a:lnTo>
                <a:lnTo>
                  <a:pt x="3574211" y="1232763"/>
                </a:lnTo>
                <a:lnTo>
                  <a:pt x="3572345" y="1234630"/>
                </a:lnTo>
                <a:lnTo>
                  <a:pt x="3571875" y="1235748"/>
                </a:lnTo>
                <a:lnTo>
                  <a:pt x="3571875" y="1238377"/>
                </a:lnTo>
                <a:lnTo>
                  <a:pt x="3572345" y="1239507"/>
                </a:lnTo>
                <a:lnTo>
                  <a:pt x="3574211" y="1241361"/>
                </a:lnTo>
                <a:lnTo>
                  <a:pt x="3575329" y="1241831"/>
                </a:lnTo>
                <a:lnTo>
                  <a:pt x="3577958" y="1241831"/>
                </a:lnTo>
                <a:lnTo>
                  <a:pt x="3579076" y="1241361"/>
                </a:lnTo>
                <a:lnTo>
                  <a:pt x="3580942" y="1239507"/>
                </a:lnTo>
                <a:lnTo>
                  <a:pt x="3581400" y="1238377"/>
                </a:lnTo>
                <a:lnTo>
                  <a:pt x="3581400" y="1235748"/>
                </a:lnTo>
                <a:close/>
              </a:path>
              <a:path w="6696075" h="1242060">
                <a:moveTo>
                  <a:pt x="3581400" y="824979"/>
                </a:moveTo>
                <a:lnTo>
                  <a:pt x="3580942" y="823861"/>
                </a:lnTo>
                <a:lnTo>
                  <a:pt x="3579076" y="822007"/>
                </a:lnTo>
                <a:lnTo>
                  <a:pt x="3577958" y="821537"/>
                </a:lnTo>
                <a:lnTo>
                  <a:pt x="3575329" y="821537"/>
                </a:lnTo>
                <a:lnTo>
                  <a:pt x="3574211" y="822007"/>
                </a:lnTo>
                <a:lnTo>
                  <a:pt x="3572345" y="823861"/>
                </a:lnTo>
                <a:lnTo>
                  <a:pt x="3571875" y="824979"/>
                </a:lnTo>
                <a:lnTo>
                  <a:pt x="3571875" y="827620"/>
                </a:lnTo>
                <a:lnTo>
                  <a:pt x="3572345" y="828738"/>
                </a:lnTo>
                <a:lnTo>
                  <a:pt x="3574211" y="830592"/>
                </a:lnTo>
                <a:lnTo>
                  <a:pt x="3575329" y="831062"/>
                </a:lnTo>
                <a:lnTo>
                  <a:pt x="3577958" y="831062"/>
                </a:lnTo>
                <a:lnTo>
                  <a:pt x="3579076" y="830592"/>
                </a:lnTo>
                <a:lnTo>
                  <a:pt x="3580942" y="828738"/>
                </a:lnTo>
                <a:lnTo>
                  <a:pt x="3581400" y="827620"/>
                </a:lnTo>
                <a:lnTo>
                  <a:pt x="3581400" y="824979"/>
                </a:lnTo>
                <a:close/>
              </a:path>
              <a:path w="6696075" h="1242060">
                <a:moveTo>
                  <a:pt x="3581400" y="414223"/>
                </a:moveTo>
                <a:lnTo>
                  <a:pt x="3580942" y="413092"/>
                </a:lnTo>
                <a:lnTo>
                  <a:pt x="3579076" y="411238"/>
                </a:lnTo>
                <a:lnTo>
                  <a:pt x="3577958" y="410768"/>
                </a:lnTo>
                <a:lnTo>
                  <a:pt x="3575329" y="410768"/>
                </a:lnTo>
                <a:lnTo>
                  <a:pt x="3574211" y="411238"/>
                </a:lnTo>
                <a:lnTo>
                  <a:pt x="3572345" y="413092"/>
                </a:lnTo>
                <a:lnTo>
                  <a:pt x="3571875" y="414223"/>
                </a:lnTo>
                <a:lnTo>
                  <a:pt x="3571875" y="416852"/>
                </a:lnTo>
                <a:lnTo>
                  <a:pt x="3572345" y="417969"/>
                </a:lnTo>
                <a:lnTo>
                  <a:pt x="3574211" y="419836"/>
                </a:lnTo>
                <a:lnTo>
                  <a:pt x="3575329" y="420293"/>
                </a:lnTo>
                <a:lnTo>
                  <a:pt x="3577958" y="420293"/>
                </a:lnTo>
                <a:lnTo>
                  <a:pt x="3579076" y="419836"/>
                </a:lnTo>
                <a:lnTo>
                  <a:pt x="3580942" y="417969"/>
                </a:lnTo>
                <a:lnTo>
                  <a:pt x="3581400" y="416852"/>
                </a:lnTo>
                <a:lnTo>
                  <a:pt x="3581400" y="414223"/>
                </a:lnTo>
                <a:close/>
              </a:path>
              <a:path w="6696075" h="124206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6696075" h="1242060">
                <a:moveTo>
                  <a:pt x="3629025" y="1235748"/>
                </a:moveTo>
                <a:lnTo>
                  <a:pt x="3628567" y="1234630"/>
                </a:lnTo>
                <a:lnTo>
                  <a:pt x="3626701" y="1232763"/>
                </a:lnTo>
                <a:lnTo>
                  <a:pt x="3625583" y="1232306"/>
                </a:lnTo>
                <a:lnTo>
                  <a:pt x="3622954" y="1232306"/>
                </a:lnTo>
                <a:lnTo>
                  <a:pt x="3621836" y="1232763"/>
                </a:lnTo>
                <a:lnTo>
                  <a:pt x="3619970" y="1234630"/>
                </a:lnTo>
                <a:lnTo>
                  <a:pt x="3619500" y="1235748"/>
                </a:lnTo>
                <a:lnTo>
                  <a:pt x="3619500" y="1238377"/>
                </a:lnTo>
                <a:lnTo>
                  <a:pt x="3619970" y="1239507"/>
                </a:lnTo>
                <a:lnTo>
                  <a:pt x="3621836" y="1241361"/>
                </a:lnTo>
                <a:lnTo>
                  <a:pt x="3622954" y="1241831"/>
                </a:lnTo>
                <a:lnTo>
                  <a:pt x="3625583" y="1241831"/>
                </a:lnTo>
                <a:lnTo>
                  <a:pt x="3626701" y="1241361"/>
                </a:lnTo>
                <a:lnTo>
                  <a:pt x="3628567" y="1239507"/>
                </a:lnTo>
                <a:lnTo>
                  <a:pt x="3629025" y="1238377"/>
                </a:lnTo>
                <a:lnTo>
                  <a:pt x="3629025" y="1235748"/>
                </a:lnTo>
                <a:close/>
              </a:path>
              <a:path w="6696075" h="1242060">
                <a:moveTo>
                  <a:pt x="3629025" y="824979"/>
                </a:moveTo>
                <a:lnTo>
                  <a:pt x="3628567" y="823861"/>
                </a:lnTo>
                <a:lnTo>
                  <a:pt x="3626701" y="822007"/>
                </a:lnTo>
                <a:lnTo>
                  <a:pt x="3625583" y="821537"/>
                </a:lnTo>
                <a:lnTo>
                  <a:pt x="3622954" y="821537"/>
                </a:lnTo>
                <a:lnTo>
                  <a:pt x="3621836" y="822007"/>
                </a:lnTo>
                <a:lnTo>
                  <a:pt x="3619970" y="823861"/>
                </a:lnTo>
                <a:lnTo>
                  <a:pt x="3619500" y="824979"/>
                </a:lnTo>
                <a:lnTo>
                  <a:pt x="3619500" y="827620"/>
                </a:lnTo>
                <a:lnTo>
                  <a:pt x="3619970" y="828738"/>
                </a:lnTo>
                <a:lnTo>
                  <a:pt x="3621836" y="830592"/>
                </a:lnTo>
                <a:lnTo>
                  <a:pt x="3622954" y="831062"/>
                </a:lnTo>
                <a:lnTo>
                  <a:pt x="3625583" y="831062"/>
                </a:lnTo>
                <a:lnTo>
                  <a:pt x="3626701" y="830592"/>
                </a:lnTo>
                <a:lnTo>
                  <a:pt x="3628567" y="828738"/>
                </a:lnTo>
                <a:lnTo>
                  <a:pt x="3629025" y="827620"/>
                </a:lnTo>
                <a:lnTo>
                  <a:pt x="3629025" y="824979"/>
                </a:lnTo>
                <a:close/>
              </a:path>
              <a:path w="6696075" h="1242060">
                <a:moveTo>
                  <a:pt x="3629025" y="414223"/>
                </a:moveTo>
                <a:lnTo>
                  <a:pt x="3628567" y="413092"/>
                </a:lnTo>
                <a:lnTo>
                  <a:pt x="3626701" y="411238"/>
                </a:lnTo>
                <a:lnTo>
                  <a:pt x="3625583" y="410768"/>
                </a:lnTo>
                <a:lnTo>
                  <a:pt x="3622954" y="410768"/>
                </a:lnTo>
                <a:lnTo>
                  <a:pt x="3621836" y="411238"/>
                </a:lnTo>
                <a:lnTo>
                  <a:pt x="3619970" y="413092"/>
                </a:lnTo>
                <a:lnTo>
                  <a:pt x="3619500" y="414223"/>
                </a:lnTo>
                <a:lnTo>
                  <a:pt x="3619500" y="416852"/>
                </a:lnTo>
                <a:lnTo>
                  <a:pt x="3619970" y="417969"/>
                </a:lnTo>
                <a:lnTo>
                  <a:pt x="3621836" y="419836"/>
                </a:lnTo>
                <a:lnTo>
                  <a:pt x="3622954" y="420293"/>
                </a:lnTo>
                <a:lnTo>
                  <a:pt x="3625583" y="420293"/>
                </a:lnTo>
                <a:lnTo>
                  <a:pt x="3626701" y="419836"/>
                </a:lnTo>
                <a:lnTo>
                  <a:pt x="3628567" y="417969"/>
                </a:lnTo>
                <a:lnTo>
                  <a:pt x="3629025" y="416852"/>
                </a:lnTo>
                <a:lnTo>
                  <a:pt x="3629025" y="414223"/>
                </a:lnTo>
                <a:close/>
              </a:path>
              <a:path w="6696075" h="124206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6696075" h="1242060">
                <a:moveTo>
                  <a:pt x="3676650" y="1235748"/>
                </a:moveTo>
                <a:lnTo>
                  <a:pt x="3676192" y="1234630"/>
                </a:lnTo>
                <a:lnTo>
                  <a:pt x="3674326" y="1232763"/>
                </a:lnTo>
                <a:lnTo>
                  <a:pt x="3673208" y="1232306"/>
                </a:lnTo>
                <a:lnTo>
                  <a:pt x="3670579" y="1232306"/>
                </a:lnTo>
                <a:lnTo>
                  <a:pt x="3669461" y="1232763"/>
                </a:lnTo>
                <a:lnTo>
                  <a:pt x="3667595" y="1234630"/>
                </a:lnTo>
                <a:lnTo>
                  <a:pt x="3667125" y="1235748"/>
                </a:lnTo>
                <a:lnTo>
                  <a:pt x="3667125" y="1238377"/>
                </a:lnTo>
                <a:lnTo>
                  <a:pt x="3667595" y="1239507"/>
                </a:lnTo>
                <a:lnTo>
                  <a:pt x="3669461" y="1241361"/>
                </a:lnTo>
                <a:lnTo>
                  <a:pt x="3670579" y="1241831"/>
                </a:lnTo>
                <a:lnTo>
                  <a:pt x="3673208" y="1241831"/>
                </a:lnTo>
                <a:lnTo>
                  <a:pt x="3674326" y="1241361"/>
                </a:lnTo>
                <a:lnTo>
                  <a:pt x="3676192" y="1239507"/>
                </a:lnTo>
                <a:lnTo>
                  <a:pt x="3676650" y="1238377"/>
                </a:lnTo>
                <a:lnTo>
                  <a:pt x="3676650" y="1235748"/>
                </a:lnTo>
                <a:close/>
              </a:path>
              <a:path w="6696075" h="1242060">
                <a:moveTo>
                  <a:pt x="3676650" y="824979"/>
                </a:moveTo>
                <a:lnTo>
                  <a:pt x="3676192" y="823861"/>
                </a:lnTo>
                <a:lnTo>
                  <a:pt x="3674326" y="822007"/>
                </a:lnTo>
                <a:lnTo>
                  <a:pt x="3673208" y="821537"/>
                </a:lnTo>
                <a:lnTo>
                  <a:pt x="3670579" y="821537"/>
                </a:lnTo>
                <a:lnTo>
                  <a:pt x="3669461" y="822007"/>
                </a:lnTo>
                <a:lnTo>
                  <a:pt x="3667595" y="823861"/>
                </a:lnTo>
                <a:lnTo>
                  <a:pt x="3667125" y="824979"/>
                </a:lnTo>
                <a:lnTo>
                  <a:pt x="3667125" y="827620"/>
                </a:lnTo>
                <a:lnTo>
                  <a:pt x="3667595" y="828738"/>
                </a:lnTo>
                <a:lnTo>
                  <a:pt x="3669461" y="830592"/>
                </a:lnTo>
                <a:lnTo>
                  <a:pt x="3670579" y="831062"/>
                </a:lnTo>
                <a:lnTo>
                  <a:pt x="3673208" y="831062"/>
                </a:lnTo>
                <a:lnTo>
                  <a:pt x="3674326" y="830592"/>
                </a:lnTo>
                <a:lnTo>
                  <a:pt x="3676192" y="828738"/>
                </a:lnTo>
                <a:lnTo>
                  <a:pt x="3676650" y="827620"/>
                </a:lnTo>
                <a:lnTo>
                  <a:pt x="3676650" y="824979"/>
                </a:lnTo>
                <a:close/>
              </a:path>
              <a:path w="6696075" h="1242060">
                <a:moveTo>
                  <a:pt x="3676650" y="414223"/>
                </a:moveTo>
                <a:lnTo>
                  <a:pt x="3676192" y="413092"/>
                </a:lnTo>
                <a:lnTo>
                  <a:pt x="3674326" y="411238"/>
                </a:lnTo>
                <a:lnTo>
                  <a:pt x="3673208" y="410768"/>
                </a:lnTo>
                <a:lnTo>
                  <a:pt x="3670579" y="410768"/>
                </a:lnTo>
                <a:lnTo>
                  <a:pt x="3669461" y="411238"/>
                </a:lnTo>
                <a:lnTo>
                  <a:pt x="3667595" y="413092"/>
                </a:lnTo>
                <a:lnTo>
                  <a:pt x="3667125" y="414223"/>
                </a:lnTo>
                <a:lnTo>
                  <a:pt x="3667125" y="416852"/>
                </a:lnTo>
                <a:lnTo>
                  <a:pt x="3667595" y="417969"/>
                </a:lnTo>
                <a:lnTo>
                  <a:pt x="3669461" y="419836"/>
                </a:lnTo>
                <a:lnTo>
                  <a:pt x="3670579" y="420293"/>
                </a:lnTo>
                <a:lnTo>
                  <a:pt x="3673208" y="420293"/>
                </a:lnTo>
                <a:lnTo>
                  <a:pt x="3674326" y="419836"/>
                </a:lnTo>
                <a:lnTo>
                  <a:pt x="3676192" y="417969"/>
                </a:lnTo>
                <a:lnTo>
                  <a:pt x="3676650" y="416852"/>
                </a:lnTo>
                <a:lnTo>
                  <a:pt x="3676650" y="414223"/>
                </a:lnTo>
                <a:close/>
              </a:path>
              <a:path w="6696075" h="124206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6696075" h="1242060">
                <a:moveTo>
                  <a:pt x="3724275" y="1235748"/>
                </a:moveTo>
                <a:lnTo>
                  <a:pt x="3723817" y="1234630"/>
                </a:lnTo>
                <a:lnTo>
                  <a:pt x="3721951" y="1232763"/>
                </a:lnTo>
                <a:lnTo>
                  <a:pt x="3720833" y="1232306"/>
                </a:lnTo>
                <a:lnTo>
                  <a:pt x="3718204" y="1232306"/>
                </a:lnTo>
                <a:lnTo>
                  <a:pt x="3717086" y="1232763"/>
                </a:lnTo>
                <a:lnTo>
                  <a:pt x="3715220" y="1234630"/>
                </a:lnTo>
                <a:lnTo>
                  <a:pt x="3714750" y="1235748"/>
                </a:lnTo>
                <a:lnTo>
                  <a:pt x="3714750" y="1238377"/>
                </a:lnTo>
                <a:lnTo>
                  <a:pt x="3715220" y="1239507"/>
                </a:lnTo>
                <a:lnTo>
                  <a:pt x="3717086" y="1241361"/>
                </a:lnTo>
                <a:lnTo>
                  <a:pt x="3718204" y="1241831"/>
                </a:lnTo>
                <a:lnTo>
                  <a:pt x="3720833" y="1241831"/>
                </a:lnTo>
                <a:lnTo>
                  <a:pt x="3721951" y="1241361"/>
                </a:lnTo>
                <a:lnTo>
                  <a:pt x="3723817" y="1239507"/>
                </a:lnTo>
                <a:lnTo>
                  <a:pt x="3724275" y="1238377"/>
                </a:lnTo>
                <a:lnTo>
                  <a:pt x="3724275" y="1235748"/>
                </a:lnTo>
                <a:close/>
              </a:path>
              <a:path w="6696075" h="1242060">
                <a:moveTo>
                  <a:pt x="3724275" y="824979"/>
                </a:moveTo>
                <a:lnTo>
                  <a:pt x="3723817" y="823861"/>
                </a:lnTo>
                <a:lnTo>
                  <a:pt x="3721951" y="822007"/>
                </a:lnTo>
                <a:lnTo>
                  <a:pt x="3720833" y="821537"/>
                </a:lnTo>
                <a:lnTo>
                  <a:pt x="3718204" y="821537"/>
                </a:lnTo>
                <a:lnTo>
                  <a:pt x="3717086" y="822007"/>
                </a:lnTo>
                <a:lnTo>
                  <a:pt x="3715220" y="823861"/>
                </a:lnTo>
                <a:lnTo>
                  <a:pt x="3714750" y="824979"/>
                </a:lnTo>
                <a:lnTo>
                  <a:pt x="3714750" y="827620"/>
                </a:lnTo>
                <a:lnTo>
                  <a:pt x="3715220" y="828738"/>
                </a:lnTo>
                <a:lnTo>
                  <a:pt x="3717086" y="830592"/>
                </a:lnTo>
                <a:lnTo>
                  <a:pt x="3718204" y="831062"/>
                </a:lnTo>
                <a:lnTo>
                  <a:pt x="3720833" y="831062"/>
                </a:lnTo>
                <a:lnTo>
                  <a:pt x="3721951" y="830592"/>
                </a:lnTo>
                <a:lnTo>
                  <a:pt x="3723817" y="828738"/>
                </a:lnTo>
                <a:lnTo>
                  <a:pt x="3724275" y="827620"/>
                </a:lnTo>
                <a:lnTo>
                  <a:pt x="3724275" y="824979"/>
                </a:lnTo>
                <a:close/>
              </a:path>
              <a:path w="6696075" h="1242060">
                <a:moveTo>
                  <a:pt x="3724275" y="414223"/>
                </a:moveTo>
                <a:lnTo>
                  <a:pt x="3723817" y="413092"/>
                </a:lnTo>
                <a:lnTo>
                  <a:pt x="3721951" y="411238"/>
                </a:lnTo>
                <a:lnTo>
                  <a:pt x="3720833" y="410768"/>
                </a:lnTo>
                <a:lnTo>
                  <a:pt x="3718204" y="410768"/>
                </a:lnTo>
                <a:lnTo>
                  <a:pt x="3717086" y="411238"/>
                </a:lnTo>
                <a:lnTo>
                  <a:pt x="3715220" y="413092"/>
                </a:lnTo>
                <a:lnTo>
                  <a:pt x="3714750" y="414223"/>
                </a:lnTo>
                <a:lnTo>
                  <a:pt x="3714750" y="416852"/>
                </a:lnTo>
                <a:lnTo>
                  <a:pt x="3715220" y="417969"/>
                </a:lnTo>
                <a:lnTo>
                  <a:pt x="3717086" y="419836"/>
                </a:lnTo>
                <a:lnTo>
                  <a:pt x="3718204" y="420293"/>
                </a:lnTo>
                <a:lnTo>
                  <a:pt x="3720833" y="420293"/>
                </a:lnTo>
                <a:lnTo>
                  <a:pt x="3721951" y="419836"/>
                </a:lnTo>
                <a:lnTo>
                  <a:pt x="3723817" y="417969"/>
                </a:lnTo>
                <a:lnTo>
                  <a:pt x="3724275" y="416852"/>
                </a:lnTo>
                <a:lnTo>
                  <a:pt x="3724275" y="414223"/>
                </a:lnTo>
                <a:close/>
              </a:path>
              <a:path w="6696075" h="124206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6696075" h="1242060">
                <a:moveTo>
                  <a:pt x="3771900" y="1235748"/>
                </a:moveTo>
                <a:lnTo>
                  <a:pt x="3771442" y="1234630"/>
                </a:lnTo>
                <a:lnTo>
                  <a:pt x="3769576" y="1232763"/>
                </a:lnTo>
                <a:lnTo>
                  <a:pt x="3768458" y="1232306"/>
                </a:lnTo>
                <a:lnTo>
                  <a:pt x="3765829" y="1232306"/>
                </a:lnTo>
                <a:lnTo>
                  <a:pt x="3764711" y="1232763"/>
                </a:lnTo>
                <a:lnTo>
                  <a:pt x="3762845" y="1234630"/>
                </a:lnTo>
                <a:lnTo>
                  <a:pt x="3762375" y="1235748"/>
                </a:lnTo>
                <a:lnTo>
                  <a:pt x="3762375" y="1238377"/>
                </a:lnTo>
                <a:lnTo>
                  <a:pt x="3762845" y="1239507"/>
                </a:lnTo>
                <a:lnTo>
                  <a:pt x="3764711" y="1241361"/>
                </a:lnTo>
                <a:lnTo>
                  <a:pt x="3765829" y="1241831"/>
                </a:lnTo>
                <a:lnTo>
                  <a:pt x="3768458" y="1241831"/>
                </a:lnTo>
                <a:lnTo>
                  <a:pt x="3769576" y="1241361"/>
                </a:lnTo>
                <a:lnTo>
                  <a:pt x="3771442" y="1239507"/>
                </a:lnTo>
                <a:lnTo>
                  <a:pt x="3771900" y="1238377"/>
                </a:lnTo>
                <a:lnTo>
                  <a:pt x="3771900" y="1235748"/>
                </a:lnTo>
                <a:close/>
              </a:path>
              <a:path w="6696075" h="1242060">
                <a:moveTo>
                  <a:pt x="3771900" y="824979"/>
                </a:moveTo>
                <a:lnTo>
                  <a:pt x="3771442" y="823861"/>
                </a:lnTo>
                <a:lnTo>
                  <a:pt x="3769576" y="822007"/>
                </a:lnTo>
                <a:lnTo>
                  <a:pt x="3768458" y="821537"/>
                </a:lnTo>
                <a:lnTo>
                  <a:pt x="3765829" y="821537"/>
                </a:lnTo>
                <a:lnTo>
                  <a:pt x="3764711" y="822007"/>
                </a:lnTo>
                <a:lnTo>
                  <a:pt x="3762845" y="823861"/>
                </a:lnTo>
                <a:lnTo>
                  <a:pt x="3762375" y="824979"/>
                </a:lnTo>
                <a:lnTo>
                  <a:pt x="3762375" y="827620"/>
                </a:lnTo>
                <a:lnTo>
                  <a:pt x="3762845" y="828738"/>
                </a:lnTo>
                <a:lnTo>
                  <a:pt x="3764711" y="830592"/>
                </a:lnTo>
                <a:lnTo>
                  <a:pt x="3765829" y="831062"/>
                </a:lnTo>
                <a:lnTo>
                  <a:pt x="3768458" y="831062"/>
                </a:lnTo>
                <a:lnTo>
                  <a:pt x="3769576" y="830592"/>
                </a:lnTo>
                <a:lnTo>
                  <a:pt x="3771442" y="828738"/>
                </a:lnTo>
                <a:lnTo>
                  <a:pt x="3771900" y="827620"/>
                </a:lnTo>
                <a:lnTo>
                  <a:pt x="3771900" y="824979"/>
                </a:lnTo>
                <a:close/>
              </a:path>
              <a:path w="6696075" h="1242060">
                <a:moveTo>
                  <a:pt x="3771900" y="414223"/>
                </a:moveTo>
                <a:lnTo>
                  <a:pt x="3771442" y="413092"/>
                </a:lnTo>
                <a:lnTo>
                  <a:pt x="3769576" y="411238"/>
                </a:lnTo>
                <a:lnTo>
                  <a:pt x="3768458" y="410768"/>
                </a:lnTo>
                <a:lnTo>
                  <a:pt x="3765829" y="410768"/>
                </a:lnTo>
                <a:lnTo>
                  <a:pt x="3764711" y="411238"/>
                </a:lnTo>
                <a:lnTo>
                  <a:pt x="3762845" y="413092"/>
                </a:lnTo>
                <a:lnTo>
                  <a:pt x="3762375" y="414223"/>
                </a:lnTo>
                <a:lnTo>
                  <a:pt x="3762375" y="416852"/>
                </a:lnTo>
                <a:lnTo>
                  <a:pt x="3762845" y="417969"/>
                </a:lnTo>
                <a:lnTo>
                  <a:pt x="3764711" y="419836"/>
                </a:lnTo>
                <a:lnTo>
                  <a:pt x="3765829" y="420293"/>
                </a:lnTo>
                <a:lnTo>
                  <a:pt x="3768458" y="420293"/>
                </a:lnTo>
                <a:lnTo>
                  <a:pt x="3769576" y="419836"/>
                </a:lnTo>
                <a:lnTo>
                  <a:pt x="3771442" y="417969"/>
                </a:lnTo>
                <a:lnTo>
                  <a:pt x="3771900" y="416852"/>
                </a:lnTo>
                <a:lnTo>
                  <a:pt x="3771900" y="414223"/>
                </a:lnTo>
                <a:close/>
              </a:path>
              <a:path w="6696075" h="124206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6696075" h="1242060">
                <a:moveTo>
                  <a:pt x="3819525" y="1235748"/>
                </a:moveTo>
                <a:lnTo>
                  <a:pt x="3819067" y="1234630"/>
                </a:lnTo>
                <a:lnTo>
                  <a:pt x="3817201" y="1232763"/>
                </a:lnTo>
                <a:lnTo>
                  <a:pt x="3816083" y="1232306"/>
                </a:lnTo>
                <a:lnTo>
                  <a:pt x="3813454" y="1232306"/>
                </a:lnTo>
                <a:lnTo>
                  <a:pt x="3812336" y="1232763"/>
                </a:lnTo>
                <a:lnTo>
                  <a:pt x="3810470" y="1234630"/>
                </a:lnTo>
                <a:lnTo>
                  <a:pt x="3810000" y="1235748"/>
                </a:lnTo>
                <a:lnTo>
                  <a:pt x="3810000" y="1238377"/>
                </a:lnTo>
                <a:lnTo>
                  <a:pt x="3810470" y="1239507"/>
                </a:lnTo>
                <a:lnTo>
                  <a:pt x="3812336" y="1241361"/>
                </a:lnTo>
                <a:lnTo>
                  <a:pt x="3813454" y="1241831"/>
                </a:lnTo>
                <a:lnTo>
                  <a:pt x="3816083" y="1241831"/>
                </a:lnTo>
                <a:lnTo>
                  <a:pt x="3817201" y="1241361"/>
                </a:lnTo>
                <a:lnTo>
                  <a:pt x="3819067" y="1239507"/>
                </a:lnTo>
                <a:lnTo>
                  <a:pt x="3819525" y="1238377"/>
                </a:lnTo>
                <a:lnTo>
                  <a:pt x="3819525" y="1235748"/>
                </a:lnTo>
                <a:close/>
              </a:path>
              <a:path w="6696075" h="1242060">
                <a:moveTo>
                  <a:pt x="3819525" y="824979"/>
                </a:moveTo>
                <a:lnTo>
                  <a:pt x="3819067" y="823861"/>
                </a:lnTo>
                <a:lnTo>
                  <a:pt x="3817201" y="822007"/>
                </a:lnTo>
                <a:lnTo>
                  <a:pt x="3816083" y="821537"/>
                </a:lnTo>
                <a:lnTo>
                  <a:pt x="3813454" y="821537"/>
                </a:lnTo>
                <a:lnTo>
                  <a:pt x="3812336" y="822007"/>
                </a:lnTo>
                <a:lnTo>
                  <a:pt x="3810470" y="823861"/>
                </a:lnTo>
                <a:lnTo>
                  <a:pt x="3810000" y="824979"/>
                </a:lnTo>
                <a:lnTo>
                  <a:pt x="3810000" y="827620"/>
                </a:lnTo>
                <a:lnTo>
                  <a:pt x="3810470" y="828738"/>
                </a:lnTo>
                <a:lnTo>
                  <a:pt x="3812336" y="830592"/>
                </a:lnTo>
                <a:lnTo>
                  <a:pt x="3813454" y="831062"/>
                </a:lnTo>
                <a:lnTo>
                  <a:pt x="3816083" y="831062"/>
                </a:lnTo>
                <a:lnTo>
                  <a:pt x="3817201" y="830592"/>
                </a:lnTo>
                <a:lnTo>
                  <a:pt x="3819067" y="828738"/>
                </a:lnTo>
                <a:lnTo>
                  <a:pt x="3819525" y="827620"/>
                </a:lnTo>
                <a:lnTo>
                  <a:pt x="3819525" y="824979"/>
                </a:lnTo>
                <a:close/>
              </a:path>
              <a:path w="6696075" h="1242060">
                <a:moveTo>
                  <a:pt x="3819525" y="414223"/>
                </a:moveTo>
                <a:lnTo>
                  <a:pt x="3819067" y="413092"/>
                </a:lnTo>
                <a:lnTo>
                  <a:pt x="3817201" y="411238"/>
                </a:lnTo>
                <a:lnTo>
                  <a:pt x="3816083" y="410768"/>
                </a:lnTo>
                <a:lnTo>
                  <a:pt x="3813454" y="410768"/>
                </a:lnTo>
                <a:lnTo>
                  <a:pt x="3812336" y="411238"/>
                </a:lnTo>
                <a:lnTo>
                  <a:pt x="3810470" y="413092"/>
                </a:lnTo>
                <a:lnTo>
                  <a:pt x="3810000" y="414223"/>
                </a:lnTo>
                <a:lnTo>
                  <a:pt x="3810000" y="416852"/>
                </a:lnTo>
                <a:lnTo>
                  <a:pt x="3810470" y="417969"/>
                </a:lnTo>
                <a:lnTo>
                  <a:pt x="3812336" y="419836"/>
                </a:lnTo>
                <a:lnTo>
                  <a:pt x="3813454" y="420293"/>
                </a:lnTo>
                <a:lnTo>
                  <a:pt x="3816083" y="420293"/>
                </a:lnTo>
                <a:lnTo>
                  <a:pt x="3817201" y="419836"/>
                </a:lnTo>
                <a:lnTo>
                  <a:pt x="3819067" y="417969"/>
                </a:lnTo>
                <a:lnTo>
                  <a:pt x="3819525" y="416852"/>
                </a:lnTo>
                <a:lnTo>
                  <a:pt x="3819525" y="414223"/>
                </a:lnTo>
                <a:close/>
              </a:path>
              <a:path w="6696075" h="124206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6696075" h="1242060">
                <a:moveTo>
                  <a:pt x="3867150" y="1235748"/>
                </a:moveTo>
                <a:lnTo>
                  <a:pt x="3866692" y="1234630"/>
                </a:lnTo>
                <a:lnTo>
                  <a:pt x="3864826" y="1232763"/>
                </a:lnTo>
                <a:lnTo>
                  <a:pt x="3863708" y="1232306"/>
                </a:lnTo>
                <a:lnTo>
                  <a:pt x="3861079" y="1232306"/>
                </a:lnTo>
                <a:lnTo>
                  <a:pt x="3859949" y="1232763"/>
                </a:lnTo>
                <a:lnTo>
                  <a:pt x="3858095" y="1234630"/>
                </a:lnTo>
                <a:lnTo>
                  <a:pt x="3857625" y="1235748"/>
                </a:lnTo>
                <a:lnTo>
                  <a:pt x="3857625" y="1238377"/>
                </a:lnTo>
                <a:lnTo>
                  <a:pt x="3858095" y="1239507"/>
                </a:lnTo>
                <a:lnTo>
                  <a:pt x="3859949" y="1241361"/>
                </a:lnTo>
                <a:lnTo>
                  <a:pt x="3861079" y="1241831"/>
                </a:lnTo>
                <a:lnTo>
                  <a:pt x="3863708" y="1241831"/>
                </a:lnTo>
                <a:lnTo>
                  <a:pt x="3864826" y="1241361"/>
                </a:lnTo>
                <a:lnTo>
                  <a:pt x="3866692" y="1239507"/>
                </a:lnTo>
                <a:lnTo>
                  <a:pt x="3867150" y="1238377"/>
                </a:lnTo>
                <a:lnTo>
                  <a:pt x="3867150" y="1235748"/>
                </a:lnTo>
                <a:close/>
              </a:path>
              <a:path w="6696075" h="1242060">
                <a:moveTo>
                  <a:pt x="3867150" y="824979"/>
                </a:moveTo>
                <a:lnTo>
                  <a:pt x="3866692" y="823861"/>
                </a:lnTo>
                <a:lnTo>
                  <a:pt x="3864826" y="822007"/>
                </a:lnTo>
                <a:lnTo>
                  <a:pt x="3863708" y="821537"/>
                </a:lnTo>
                <a:lnTo>
                  <a:pt x="3861079" y="821537"/>
                </a:lnTo>
                <a:lnTo>
                  <a:pt x="3859949" y="822007"/>
                </a:lnTo>
                <a:lnTo>
                  <a:pt x="3858095" y="823861"/>
                </a:lnTo>
                <a:lnTo>
                  <a:pt x="3857625" y="824979"/>
                </a:lnTo>
                <a:lnTo>
                  <a:pt x="3857625" y="827620"/>
                </a:lnTo>
                <a:lnTo>
                  <a:pt x="3858095" y="828738"/>
                </a:lnTo>
                <a:lnTo>
                  <a:pt x="3859949" y="830592"/>
                </a:lnTo>
                <a:lnTo>
                  <a:pt x="3861079" y="831062"/>
                </a:lnTo>
                <a:lnTo>
                  <a:pt x="3863708" y="831062"/>
                </a:lnTo>
                <a:lnTo>
                  <a:pt x="3864826" y="830592"/>
                </a:lnTo>
                <a:lnTo>
                  <a:pt x="3866692" y="828738"/>
                </a:lnTo>
                <a:lnTo>
                  <a:pt x="3867150" y="827620"/>
                </a:lnTo>
                <a:lnTo>
                  <a:pt x="3867150" y="824979"/>
                </a:lnTo>
                <a:close/>
              </a:path>
              <a:path w="6696075" h="1242060">
                <a:moveTo>
                  <a:pt x="3867150" y="414223"/>
                </a:moveTo>
                <a:lnTo>
                  <a:pt x="3866692" y="413092"/>
                </a:lnTo>
                <a:lnTo>
                  <a:pt x="3864826" y="411238"/>
                </a:lnTo>
                <a:lnTo>
                  <a:pt x="3863708" y="410768"/>
                </a:lnTo>
                <a:lnTo>
                  <a:pt x="3861079" y="410768"/>
                </a:lnTo>
                <a:lnTo>
                  <a:pt x="3859949" y="411238"/>
                </a:lnTo>
                <a:lnTo>
                  <a:pt x="3858095" y="413092"/>
                </a:lnTo>
                <a:lnTo>
                  <a:pt x="3857625" y="414223"/>
                </a:lnTo>
                <a:lnTo>
                  <a:pt x="3857625" y="416852"/>
                </a:lnTo>
                <a:lnTo>
                  <a:pt x="3858095" y="417969"/>
                </a:lnTo>
                <a:lnTo>
                  <a:pt x="3859949" y="419836"/>
                </a:lnTo>
                <a:lnTo>
                  <a:pt x="3861079" y="420293"/>
                </a:lnTo>
                <a:lnTo>
                  <a:pt x="3863708" y="420293"/>
                </a:lnTo>
                <a:lnTo>
                  <a:pt x="3864826" y="419836"/>
                </a:lnTo>
                <a:lnTo>
                  <a:pt x="3866692" y="417969"/>
                </a:lnTo>
                <a:lnTo>
                  <a:pt x="3867150" y="416852"/>
                </a:lnTo>
                <a:lnTo>
                  <a:pt x="3867150" y="414223"/>
                </a:lnTo>
                <a:close/>
              </a:path>
              <a:path w="6696075" h="124206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6696075" h="1242060">
                <a:moveTo>
                  <a:pt x="3914775" y="1235748"/>
                </a:moveTo>
                <a:lnTo>
                  <a:pt x="3914317" y="1234630"/>
                </a:lnTo>
                <a:lnTo>
                  <a:pt x="3912451" y="1232763"/>
                </a:lnTo>
                <a:lnTo>
                  <a:pt x="3911333" y="1232306"/>
                </a:lnTo>
                <a:lnTo>
                  <a:pt x="3908704" y="1232306"/>
                </a:lnTo>
                <a:lnTo>
                  <a:pt x="3907574" y="1232763"/>
                </a:lnTo>
                <a:lnTo>
                  <a:pt x="3905720" y="1234630"/>
                </a:lnTo>
                <a:lnTo>
                  <a:pt x="3905250" y="1235748"/>
                </a:lnTo>
                <a:lnTo>
                  <a:pt x="3905250" y="1238377"/>
                </a:lnTo>
                <a:lnTo>
                  <a:pt x="3905720" y="1239507"/>
                </a:lnTo>
                <a:lnTo>
                  <a:pt x="3907574" y="1241361"/>
                </a:lnTo>
                <a:lnTo>
                  <a:pt x="3908704" y="1241831"/>
                </a:lnTo>
                <a:lnTo>
                  <a:pt x="3911333" y="1241831"/>
                </a:lnTo>
                <a:lnTo>
                  <a:pt x="3912451" y="1241361"/>
                </a:lnTo>
                <a:lnTo>
                  <a:pt x="3914317" y="1239507"/>
                </a:lnTo>
                <a:lnTo>
                  <a:pt x="3914775" y="1238377"/>
                </a:lnTo>
                <a:lnTo>
                  <a:pt x="3914775" y="1235748"/>
                </a:lnTo>
                <a:close/>
              </a:path>
              <a:path w="6696075" h="1242060">
                <a:moveTo>
                  <a:pt x="3914775" y="824979"/>
                </a:moveTo>
                <a:lnTo>
                  <a:pt x="3914317" y="823861"/>
                </a:lnTo>
                <a:lnTo>
                  <a:pt x="3912451" y="822007"/>
                </a:lnTo>
                <a:lnTo>
                  <a:pt x="3911333" y="821537"/>
                </a:lnTo>
                <a:lnTo>
                  <a:pt x="3908704" y="821537"/>
                </a:lnTo>
                <a:lnTo>
                  <a:pt x="3907574" y="822007"/>
                </a:lnTo>
                <a:lnTo>
                  <a:pt x="3905720" y="823861"/>
                </a:lnTo>
                <a:lnTo>
                  <a:pt x="3905250" y="824979"/>
                </a:lnTo>
                <a:lnTo>
                  <a:pt x="3905250" y="827620"/>
                </a:lnTo>
                <a:lnTo>
                  <a:pt x="3905720" y="828738"/>
                </a:lnTo>
                <a:lnTo>
                  <a:pt x="3907574" y="830592"/>
                </a:lnTo>
                <a:lnTo>
                  <a:pt x="3908704" y="831062"/>
                </a:lnTo>
                <a:lnTo>
                  <a:pt x="3911333" y="831062"/>
                </a:lnTo>
                <a:lnTo>
                  <a:pt x="3912451" y="830592"/>
                </a:lnTo>
                <a:lnTo>
                  <a:pt x="3914317" y="828738"/>
                </a:lnTo>
                <a:lnTo>
                  <a:pt x="3914775" y="827620"/>
                </a:lnTo>
                <a:lnTo>
                  <a:pt x="3914775" y="824979"/>
                </a:lnTo>
                <a:close/>
              </a:path>
              <a:path w="6696075" h="1242060">
                <a:moveTo>
                  <a:pt x="3914775" y="414223"/>
                </a:moveTo>
                <a:lnTo>
                  <a:pt x="3914317" y="413092"/>
                </a:lnTo>
                <a:lnTo>
                  <a:pt x="3912451" y="411238"/>
                </a:lnTo>
                <a:lnTo>
                  <a:pt x="3911333" y="410768"/>
                </a:lnTo>
                <a:lnTo>
                  <a:pt x="3908704" y="410768"/>
                </a:lnTo>
                <a:lnTo>
                  <a:pt x="3907574" y="411238"/>
                </a:lnTo>
                <a:lnTo>
                  <a:pt x="3905720" y="413092"/>
                </a:lnTo>
                <a:lnTo>
                  <a:pt x="3905250" y="414223"/>
                </a:lnTo>
                <a:lnTo>
                  <a:pt x="3905250" y="416852"/>
                </a:lnTo>
                <a:lnTo>
                  <a:pt x="3905720" y="417969"/>
                </a:lnTo>
                <a:lnTo>
                  <a:pt x="3907574" y="419836"/>
                </a:lnTo>
                <a:lnTo>
                  <a:pt x="3908704" y="420293"/>
                </a:lnTo>
                <a:lnTo>
                  <a:pt x="3911333" y="420293"/>
                </a:lnTo>
                <a:lnTo>
                  <a:pt x="3912451" y="419836"/>
                </a:lnTo>
                <a:lnTo>
                  <a:pt x="3914317" y="417969"/>
                </a:lnTo>
                <a:lnTo>
                  <a:pt x="3914775" y="416852"/>
                </a:lnTo>
                <a:lnTo>
                  <a:pt x="3914775" y="414223"/>
                </a:lnTo>
                <a:close/>
              </a:path>
              <a:path w="6696075" h="124206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6696075" h="1242060">
                <a:moveTo>
                  <a:pt x="3962400" y="1235748"/>
                </a:moveTo>
                <a:lnTo>
                  <a:pt x="3961942" y="1234630"/>
                </a:lnTo>
                <a:lnTo>
                  <a:pt x="3960076" y="1232763"/>
                </a:lnTo>
                <a:lnTo>
                  <a:pt x="3958958" y="1232306"/>
                </a:lnTo>
                <a:lnTo>
                  <a:pt x="3956329" y="1232306"/>
                </a:lnTo>
                <a:lnTo>
                  <a:pt x="3955211" y="1232763"/>
                </a:lnTo>
                <a:lnTo>
                  <a:pt x="3953345" y="1234630"/>
                </a:lnTo>
                <a:lnTo>
                  <a:pt x="3952875" y="1235748"/>
                </a:lnTo>
                <a:lnTo>
                  <a:pt x="3952875" y="1238377"/>
                </a:lnTo>
                <a:lnTo>
                  <a:pt x="3953345" y="1239507"/>
                </a:lnTo>
                <a:lnTo>
                  <a:pt x="3955211" y="1241361"/>
                </a:lnTo>
                <a:lnTo>
                  <a:pt x="3956329" y="1241831"/>
                </a:lnTo>
                <a:lnTo>
                  <a:pt x="3958958" y="1241831"/>
                </a:lnTo>
                <a:lnTo>
                  <a:pt x="3960076" y="1241361"/>
                </a:lnTo>
                <a:lnTo>
                  <a:pt x="3961942" y="1239507"/>
                </a:lnTo>
                <a:lnTo>
                  <a:pt x="3962400" y="1238377"/>
                </a:lnTo>
                <a:lnTo>
                  <a:pt x="3962400" y="1235748"/>
                </a:lnTo>
                <a:close/>
              </a:path>
              <a:path w="6696075" h="1242060">
                <a:moveTo>
                  <a:pt x="3962400" y="824979"/>
                </a:moveTo>
                <a:lnTo>
                  <a:pt x="3961942" y="823861"/>
                </a:lnTo>
                <a:lnTo>
                  <a:pt x="3960076" y="822007"/>
                </a:lnTo>
                <a:lnTo>
                  <a:pt x="3958958" y="821537"/>
                </a:lnTo>
                <a:lnTo>
                  <a:pt x="3956329" y="821537"/>
                </a:lnTo>
                <a:lnTo>
                  <a:pt x="3955211" y="822007"/>
                </a:lnTo>
                <a:lnTo>
                  <a:pt x="3953345" y="823861"/>
                </a:lnTo>
                <a:lnTo>
                  <a:pt x="3952875" y="824979"/>
                </a:lnTo>
                <a:lnTo>
                  <a:pt x="3952875" y="827620"/>
                </a:lnTo>
                <a:lnTo>
                  <a:pt x="3953345" y="828738"/>
                </a:lnTo>
                <a:lnTo>
                  <a:pt x="3955211" y="830592"/>
                </a:lnTo>
                <a:lnTo>
                  <a:pt x="3956329" y="831062"/>
                </a:lnTo>
                <a:lnTo>
                  <a:pt x="3958958" y="831062"/>
                </a:lnTo>
                <a:lnTo>
                  <a:pt x="3960076" y="830592"/>
                </a:lnTo>
                <a:lnTo>
                  <a:pt x="3961942" y="828738"/>
                </a:lnTo>
                <a:lnTo>
                  <a:pt x="3962400" y="827620"/>
                </a:lnTo>
                <a:lnTo>
                  <a:pt x="3962400" y="824979"/>
                </a:lnTo>
                <a:close/>
              </a:path>
              <a:path w="6696075" h="1242060">
                <a:moveTo>
                  <a:pt x="3962400" y="414223"/>
                </a:moveTo>
                <a:lnTo>
                  <a:pt x="3961942" y="413092"/>
                </a:lnTo>
                <a:lnTo>
                  <a:pt x="3960076" y="411238"/>
                </a:lnTo>
                <a:lnTo>
                  <a:pt x="3958958" y="410768"/>
                </a:lnTo>
                <a:lnTo>
                  <a:pt x="3956329" y="410768"/>
                </a:lnTo>
                <a:lnTo>
                  <a:pt x="3955211" y="411238"/>
                </a:lnTo>
                <a:lnTo>
                  <a:pt x="3953345" y="413092"/>
                </a:lnTo>
                <a:lnTo>
                  <a:pt x="3952875" y="414223"/>
                </a:lnTo>
                <a:lnTo>
                  <a:pt x="3952875" y="416852"/>
                </a:lnTo>
                <a:lnTo>
                  <a:pt x="3953345" y="417969"/>
                </a:lnTo>
                <a:lnTo>
                  <a:pt x="3955211" y="419836"/>
                </a:lnTo>
                <a:lnTo>
                  <a:pt x="3956329" y="420293"/>
                </a:lnTo>
                <a:lnTo>
                  <a:pt x="3958958" y="420293"/>
                </a:lnTo>
                <a:lnTo>
                  <a:pt x="3960076" y="419836"/>
                </a:lnTo>
                <a:lnTo>
                  <a:pt x="3961942" y="417969"/>
                </a:lnTo>
                <a:lnTo>
                  <a:pt x="3962400" y="416852"/>
                </a:lnTo>
                <a:lnTo>
                  <a:pt x="3962400" y="414223"/>
                </a:lnTo>
                <a:close/>
              </a:path>
              <a:path w="6696075" h="124206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6696075" h="1242060">
                <a:moveTo>
                  <a:pt x="4010025" y="1235748"/>
                </a:moveTo>
                <a:lnTo>
                  <a:pt x="4009567" y="1234630"/>
                </a:lnTo>
                <a:lnTo>
                  <a:pt x="4007701" y="1232763"/>
                </a:lnTo>
                <a:lnTo>
                  <a:pt x="4006583" y="1232306"/>
                </a:lnTo>
                <a:lnTo>
                  <a:pt x="4003954" y="1232306"/>
                </a:lnTo>
                <a:lnTo>
                  <a:pt x="4002836" y="1232763"/>
                </a:lnTo>
                <a:lnTo>
                  <a:pt x="4000970" y="1234630"/>
                </a:lnTo>
                <a:lnTo>
                  <a:pt x="4000500" y="1235748"/>
                </a:lnTo>
                <a:lnTo>
                  <a:pt x="4000500" y="1238377"/>
                </a:lnTo>
                <a:lnTo>
                  <a:pt x="4000970" y="1239507"/>
                </a:lnTo>
                <a:lnTo>
                  <a:pt x="4002836" y="1241361"/>
                </a:lnTo>
                <a:lnTo>
                  <a:pt x="4003954" y="1241831"/>
                </a:lnTo>
                <a:lnTo>
                  <a:pt x="4006583" y="1241831"/>
                </a:lnTo>
                <a:lnTo>
                  <a:pt x="4007701" y="1241361"/>
                </a:lnTo>
                <a:lnTo>
                  <a:pt x="4009567" y="1239507"/>
                </a:lnTo>
                <a:lnTo>
                  <a:pt x="4010025" y="1238377"/>
                </a:lnTo>
                <a:lnTo>
                  <a:pt x="4010025" y="1235748"/>
                </a:lnTo>
                <a:close/>
              </a:path>
              <a:path w="6696075" h="1242060">
                <a:moveTo>
                  <a:pt x="4010025" y="824979"/>
                </a:moveTo>
                <a:lnTo>
                  <a:pt x="4009567" y="823861"/>
                </a:lnTo>
                <a:lnTo>
                  <a:pt x="4007701" y="822007"/>
                </a:lnTo>
                <a:lnTo>
                  <a:pt x="4006583" y="821537"/>
                </a:lnTo>
                <a:lnTo>
                  <a:pt x="4003954" y="821537"/>
                </a:lnTo>
                <a:lnTo>
                  <a:pt x="4002836" y="822007"/>
                </a:lnTo>
                <a:lnTo>
                  <a:pt x="4000970" y="823861"/>
                </a:lnTo>
                <a:lnTo>
                  <a:pt x="4000500" y="824979"/>
                </a:lnTo>
                <a:lnTo>
                  <a:pt x="4000500" y="827620"/>
                </a:lnTo>
                <a:lnTo>
                  <a:pt x="4000970" y="828738"/>
                </a:lnTo>
                <a:lnTo>
                  <a:pt x="4002836" y="830592"/>
                </a:lnTo>
                <a:lnTo>
                  <a:pt x="4003954" y="831062"/>
                </a:lnTo>
                <a:lnTo>
                  <a:pt x="4006583" y="831062"/>
                </a:lnTo>
                <a:lnTo>
                  <a:pt x="4007701" y="830592"/>
                </a:lnTo>
                <a:lnTo>
                  <a:pt x="4009567" y="828738"/>
                </a:lnTo>
                <a:lnTo>
                  <a:pt x="4010025" y="827620"/>
                </a:lnTo>
                <a:lnTo>
                  <a:pt x="4010025" y="824979"/>
                </a:lnTo>
                <a:close/>
              </a:path>
              <a:path w="6696075" h="1242060">
                <a:moveTo>
                  <a:pt x="4010025" y="414223"/>
                </a:moveTo>
                <a:lnTo>
                  <a:pt x="4009567" y="413092"/>
                </a:lnTo>
                <a:lnTo>
                  <a:pt x="4007701" y="411238"/>
                </a:lnTo>
                <a:lnTo>
                  <a:pt x="4006583" y="410768"/>
                </a:lnTo>
                <a:lnTo>
                  <a:pt x="4003954" y="410768"/>
                </a:lnTo>
                <a:lnTo>
                  <a:pt x="4002836" y="411238"/>
                </a:lnTo>
                <a:lnTo>
                  <a:pt x="4000970" y="413092"/>
                </a:lnTo>
                <a:lnTo>
                  <a:pt x="4000500" y="414223"/>
                </a:lnTo>
                <a:lnTo>
                  <a:pt x="4000500" y="416852"/>
                </a:lnTo>
                <a:lnTo>
                  <a:pt x="4000970" y="417969"/>
                </a:lnTo>
                <a:lnTo>
                  <a:pt x="4002836" y="419836"/>
                </a:lnTo>
                <a:lnTo>
                  <a:pt x="4003954" y="420293"/>
                </a:lnTo>
                <a:lnTo>
                  <a:pt x="4006583" y="420293"/>
                </a:lnTo>
                <a:lnTo>
                  <a:pt x="4007701" y="419836"/>
                </a:lnTo>
                <a:lnTo>
                  <a:pt x="4009567" y="417969"/>
                </a:lnTo>
                <a:lnTo>
                  <a:pt x="4010025" y="416852"/>
                </a:lnTo>
                <a:lnTo>
                  <a:pt x="4010025" y="414223"/>
                </a:lnTo>
                <a:close/>
              </a:path>
              <a:path w="6696075" h="124206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6696075" h="1242060">
                <a:moveTo>
                  <a:pt x="4057650" y="1235748"/>
                </a:moveTo>
                <a:lnTo>
                  <a:pt x="4057192" y="1234630"/>
                </a:lnTo>
                <a:lnTo>
                  <a:pt x="4055326" y="1232763"/>
                </a:lnTo>
                <a:lnTo>
                  <a:pt x="4054208" y="1232306"/>
                </a:lnTo>
                <a:lnTo>
                  <a:pt x="4051579" y="1232306"/>
                </a:lnTo>
                <a:lnTo>
                  <a:pt x="4050449" y="1232763"/>
                </a:lnTo>
                <a:lnTo>
                  <a:pt x="4048595" y="1234630"/>
                </a:lnTo>
                <a:lnTo>
                  <a:pt x="4048125" y="1235748"/>
                </a:lnTo>
                <a:lnTo>
                  <a:pt x="4048125" y="1238377"/>
                </a:lnTo>
                <a:lnTo>
                  <a:pt x="4048595" y="1239507"/>
                </a:lnTo>
                <a:lnTo>
                  <a:pt x="4050449" y="1241361"/>
                </a:lnTo>
                <a:lnTo>
                  <a:pt x="4051579" y="1241831"/>
                </a:lnTo>
                <a:lnTo>
                  <a:pt x="4054208" y="1241831"/>
                </a:lnTo>
                <a:lnTo>
                  <a:pt x="4055326" y="1241361"/>
                </a:lnTo>
                <a:lnTo>
                  <a:pt x="4057192" y="1239507"/>
                </a:lnTo>
                <a:lnTo>
                  <a:pt x="4057650" y="1238377"/>
                </a:lnTo>
                <a:lnTo>
                  <a:pt x="4057650" y="1235748"/>
                </a:lnTo>
                <a:close/>
              </a:path>
              <a:path w="6696075" h="1242060">
                <a:moveTo>
                  <a:pt x="4057650" y="824979"/>
                </a:moveTo>
                <a:lnTo>
                  <a:pt x="4057192" y="823861"/>
                </a:lnTo>
                <a:lnTo>
                  <a:pt x="4055326" y="822007"/>
                </a:lnTo>
                <a:lnTo>
                  <a:pt x="4054208" y="821537"/>
                </a:lnTo>
                <a:lnTo>
                  <a:pt x="4051579" y="821537"/>
                </a:lnTo>
                <a:lnTo>
                  <a:pt x="4050449" y="822007"/>
                </a:lnTo>
                <a:lnTo>
                  <a:pt x="4048595" y="823861"/>
                </a:lnTo>
                <a:lnTo>
                  <a:pt x="4048125" y="824979"/>
                </a:lnTo>
                <a:lnTo>
                  <a:pt x="4048125" y="827620"/>
                </a:lnTo>
                <a:lnTo>
                  <a:pt x="4048595" y="828738"/>
                </a:lnTo>
                <a:lnTo>
                  <a:pt x="4050449" y="830592"/>
                </a:lnTo>
                <a:lnTo>
                  <a:pt x="4051579" y="831062"/>
                </a:lnTo>
                <a:lnTo>
                  <a:pt x="4054208" y="831062"/>
                </a:lnTo>
                <a:lnTo>
                  <a:pt x="4055326" y="830592"/>
                </a:lnTo>
                <a:lnTo>
                  <a:pt x="4057192" y="828738"/>
                </a:lnTo>
                <a:lnTo>
                  <a:pt x="4057650" y="827620"/>
                </a:lnTo>
                <a:lnTo>
                  <a:pt x="4057650" y="824979"/>
                </a:lnTo>
                <a:close/>
              </a:path>
              <a:path w="6696075" h="1242060">
                <a:moveTo>
                  <a:pt x="4057650" y="414223"/>
                </a:moveTo>
                <a:lnTo>
                  <a:pt x="4057192" y="413092"/>
                </a:lnTo>
                <a:lnTo>
                  <a:pt x="4055326" y="411238"/>
                </a:lnTo>
                <a:lnTo>
                  <a:pt x="4054208" y="410768"/>
                </a:lnTo>
                <a:lnTo>
                  <a:pt x="4051579" y="410768"/>
                </a:lnTo>
                <a:lnTo>
                  <a:pt x="4050449" y="411238"/>
                </a:lnTo>
                <a:lnTo>
                  <a:pt x="4048595" y="413092"/>
                </a:lnTo>
                <a:lnTo>
                  <a:pt x="4048125" y="414223"/>
                </a:lnTo>
                <a:lnTo>
                  <a:pt x="4048125" y="416852"/>
                </a:lnTo>
                <a:lnTo>
                  <a:pt x="4048595" y="417969"/>
                </a:lnTo>
                <a:lnTo>
                  <a:pt x="4050449" y="419836"/>
                </a:lnTo>
                <a:lnTo>
                  <a:pt x="4051579" y="420293"/>
                </a:lnTo>
                <a:lnTo>
                  <a:pt x="4054208" y="420293"/>
                </a:lnTo>
                <a:lnTo>
                  <a:pt x="4055326" y="419836"/>
                </a:lnTo>
                <a:lnTo>
                  <a:pt x="4057192" y="417969"/>
                </a:lnTo>
                <a:lnTo>
                  <a:pt x="4057650" y="416852"/>
                </a:lnTo>
                <a:lnTo>
                  <a:pt x="4057650" y="414223"/>
                </a:lnTo>
                <a:close/>
              </a:path>
              <a:path w="6696075" h="124206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49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6696075" h="1242060">
                <a:moveTo>
                  <a:pt x="4105275" y="1235748"/>
                </a:moveTo>
                <a:lnTo>
                  <a:pt x="4104817" y="1234630"/>
                </a:lnTo>
                <a:lnTo>
                  <a:pt x="4102951" y="1232763"/>
                </a:lnTo>
                <a:lnTo>
                  <a:pt x="4101833" y="1232306"/>
                </a:lnTo>
                <a:lnTo>
                  <a:pt x="4099204" y="1232306"/>
                </a:lnTo>
                <a:lnTo>
                  <a:pt x="4098086" y="1232763"/>
                </a:lnTo>
                <a:lnTo>
                  <a:pt x="4096220" y="1234630"/>
                </a:lnTo>
                <a:lnTo>
                  <a:pt x="4095750" y="1235748"/>
                </a:lnTo>
                <a:lnTo>
                  <a:pt x="4095750" y="1238377"/>
                </a:lnTo>
                <a:lnTo>
                  <a:pt x="4096220" y="1239507"/>
                </a:lnTo>
                <a:lnTo>
                  <a:pt x="4098086" y="1241361"/>
                </a:lnTo>
                <a:lnTo>
                  <a:pt x="4099204" y="1241831"/>
                </a:lnTo>
                <a:lnTo>
                  <a:pt x="4101833" y="1241831"/>
                </a:lnTo>
                <a:lnTo>
                  <a:pt x="4102951" y="1241361"/>
                </a:lnTo>
                <a:lnTo>
                  <a:pt x="4104817" y="1239507"/>
                </a:lnTo>
                <a:lnTo>
                  <a:pt x="4105275" y="1238377"/>
                </a:lnTo>
                <a:lnTo>
                  <a:pt x="4105275" y="1235748"/>
                </a:lnTo>
                <a:close/>
              </a:path>
              <a:path w="6696075" h="1242060">
                <a:moveTo>
                  <a:pt x="4105275" y="824979"/>
                </a:moveTo>
                <a:lnTo>
                  <a:pt x="4104817" y="823861"/>
                </a:lnTo>
                <a:lnTo>
                  <a:pt x="4102951" y="822007"/>
                </a:lnTo>
                <a:lnTo>
                  <a:pt x="4101833" y="821537"/>
                </a:lnTo>
                <a:lnTo>
                  <a:pt x="4099204" y="821537"/>
                </a:lnTo>
                <a:lnTo>
                  <a:pt x="4098086" y="822007"/>
                </a:lnTo>
                <a:lnTo>
                  <a:pt x="4096220" y="823861"/>
                </a:lnTo>
                <a:lnTo>
                  <a:pt x="4095750" y="824979"/>
                </a:lnTo>
                <a:lnTo>
                  <a:pt x="4095750" y="827620"/>
                </a:lnTo>
                <a:lnTo>
                  <a:pt x="4096220" y="828738"/>
                </a:lnTo>
                <a:lnTo>
                  <a:pt x="4098086" y="830592"/>
                </a:lnTo>
                <a:lnTo>
                  <a:pt x="4099204" y="831062"/>
                </a:lnTo>
                <a:lnTo>
                  <a:pt x="4101833" y="831062"/>
                </a:lnTo>
                <a:lnTo>
                  <a:pt x="4102951" y="830592"/>
                </a:lnTo>
                <a:lnTo>
                  <a:pt x="4104817" y="828738"/>
                </a:lnTo>
                <a:lnTo>
                  <a:pt x="4105275" y="827620"/>
                </a:lnTo>
                <a:lnTo>
                  <a:pt x="4105275" y="824979"/>
                </a:lnTo>
                <a:close/>
              </a:path>
              <a:path w="6696075" h="1242060">
                <a:moveTo>
                  <a:pt x="4105275" y="414223"/>
                </a:moveTo>
                <a:lnTo>
                  <a:pt x="4104817" y="413092"/>
                </a:lnTo>
                <a:lnTo>
                  <a:pt x="4102951" y="411238"/>
                </a:lnTo>
                <a:lnTo>
                  <a:pt x="4101833" y="410768"/>
                </a:lnTo>
                <a:lnTo>
                  <a:pt x="4099204" y="410768"/>
                </a:lnTo>
                <a:lnTo>
                  <a:pt x="4098086" y="411238"/>
                </a:lnTo>
                <a:lnTo>
                  <a:pt x="4096220" y="413092"/>
                </a:lnTo>
                <a:lnTo>
                  <a:pt x="4095750" y="414223"/>
                </a:lnTo>
                <a:lnTo>
                  <a:pt x="4095750" y="416852"/>
                </a:lnTo>
                <a:lnTo>
                  <a:pt x="4096220" y="417969"/>
                </a:lnTo>
                <a:lnTo>
                  <a:pt x="4098086" y="419836"/>
                </a:lnTo>
                <a:lnTo>
                  <a:pt x="4099204" y="420293"/>
                </a:lnTo>
                <a:lnTo>
                  <a:pt x="4101833" y="420293"/>
                </a:lnTo>
                <a:lnTo>
                  <a:pt x="4102951" y="419836"/>
                </a:lnTo>
                <a:lnTo>
                  <a:pt x="4104817" y="417969"/>
                </a:lnTo>
                <a:lnTo>
                  <a:pt x="4105275" y="416852"/>
                </a:lnTo>
                <a:lnTo>
                  <a:pt x="4105275" y="414223"/>
                </a:lnTo>
                <a:close/>
              </a:path>
              <a:path w="6696075" h="124206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6696075" h="1242060">
                <a:moveTo>
                  <a:pt x="4152900" y="1235748"/>
                </a:moveTo>
                <a:lnTo>
                  <a:pt x="4152442" y="1234630"/>
                </a:lnTo>
                <a:lnTo>
                  <a:pt x="4150576" y="1232763"/>
                </a:lnTo>
                <a:lnTo>
                  <a:pt x="4149458" y="1232306"/>
                </a:lnTo>
                <a:lnTo>
                  <a:pt x="4146829" y="1232306"/>
                </a:lnTo>
                <a:lnTo>
                  <a:pt x="4145711" y="1232763"/>
                </a:lnTo>
                <a:lnTo>
                  <a:pt x="4143845" y="1234630"/>
                </a:lnTo>
                <a:lnTo>
                  <a:pt x="4143375" y="1235748"/>
                </a:lnTo>
                <a:lnTo>
                  <a:pt x="4143375" y="1238377"/>
                </a:lnTo>
                <a:lnTo>
                  <a:pt x="4143845" y="1239507"/>
                </a:lnTo>
                <a:lnTo>
                  <a:pt x="4145711" y="1241361"/>
                </a:lnTo>
                <a:lnTo>
                  <a:pt x="4146829" y="1241831"/>
                </a:lnTo>
                <a:lnTo>
                  <a:pt x="4149458" y="1241831"/>
                </a:lnTo>
                <a:lnTo>
                  <a:pt x="4150576" y="1241361"/>
                </a:lnTo>
                <a:lnTo>
                  <a:pt x="4152442" y="1239507"/>
                </a:lnTo>
                <a:lnTo>
                  <a:pt x="4152900" y="1238377"/>
                </a:lnTo>
                <a:lnTo>
                  <a:pt x="4152900" y="1235748"/>
                </a:lnTo>
                <a:close/>
              </a:path>
              <a:path w="6696075" h="1242060">
                <a:moveTo>
                  <a:pt x="4152900" y="824979"/>
                </a:moveTo>
                <a:lnTo>
                  <a:pt x="4152442" y="823861"/>
                </a:lnTo>
                <a:lnTo>
                  <a:pt x="4150576" y="822007"/>
                </a:lnTo>
                <a:lnTo>
                  <a:pt x="4149458" y="821537"/>
                </a:lnTo>
                <a:lnTo>
                  <a:pt x="4146829" y="821537"/>
                </a:lnTo>
                <a:lnTo>
                  <a:pt x="4145711" y="822007"/>
                </a:lnTo>
                <a:lnTo>
                  <a:pt x="4143845" y="823861"/>
                </a:lnTo>
                <a:lnTo>
                  <a:pt x="4143375" y="824979"/>
                </a:lnTo>
                <a:lnTo>
                  <a:pt x="4143375" y="827620"/>
                </a:lnTo>
                <a:lnTo>
                  <a:pt x="4143845" y="828738"/>
                </a:lnTo>
                <a:lnTo>
                  <a:pt x="4145711" y="830592"/>
                </a:lnTo>
                <a:lnTo>
                  <a:pt x="4146829" y="831062"/>
                </a:lnTo>
                <a:lnTo>
                  <a:pt x="4149458" y="831062"/>
                </a:lnTo>
                <a:lnTo>
                  <a:pt x="4150576" y="830592"/>
                </a:lnTo>
                <a:lnTo>
                  <a:pt x="4152442" y="828738"/>
                </a:lnTo>
                <a:lnTo>
                  <a:pt x="4152900" y="827620"/>
                </a:lnTo>
                <a:lnTo>
                  <a:pt x="4152900" y="824979"/>
                </a:lnTo>
                <a:close/>
              </a:path>
              <a:path w="6696075" h="1242060">
                <a:moveTo>
                  <a:pt x="4152900" y="414223"/>
                </a:moveTo>
                <a:lnTo>
                  <a:pt x="4152442" y="413092"/>
                </a:lnTo>
                <a:lnTo>
                  <a:pt x="4150576" y="411238"/>
                </a:lnTo>
                <a:lnTo>
                  <a:pt x="4149458" y="410768"/>
                </a:lnTo>
                <a:lnTo>
                  <a:pt x="4146829" y="410768"/>
                </a:lnTo>
                <a:lnTo>
                  <a:pt x="4145711" y="411238"/>
                </a:lnTo>
                <a:lnTo>
                  <a:pt x="4143845" y="413092"/>
                </a:lnTo>
                <a:lnTo>
                  <a:pt x="4143375" y="414223"/>
                </a:lnTo>
                <a:lnTo>
                  <a:pt x="4143375" y="416852"/>
                </a:lnTo>
                <a:lnTo>
                  <a:pt x="4143845" y="417969"/>
                </a:lnTo>
                <a:lnTo>
                  <a:pt x="4145711" y="419836"/>
                </a:lnTo>
                <a:lnTo>
                  <a:pt x="4146829" y="420293"/>
                </a:lnTo>
                <a:lnTo>
                  <a:pt x="4149458" y="420293"/>
                </a:lnTo>
                <a:lnTo>
                  <a:pt x="4150576" y="419836"/>
                </a:lnTo>
                <a:lnTo>
                  <a:pt x="4152442" y="417969"/>
                </a:lnTo>
                <a:lnTo>
                  <a:pt x="4152900" y="416852"/>
                </a:lnTo>
                <a:lnTo>
                  <a:pt x="4152900" y="414223"/>
                </a:lnTo>
                <a:close/>
              </a:path>
              <a:path w="6696075" h="124206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6696075" h="1242060">
                <a:moveTo>
                  <a:pt x="4200525" y="1235748"/>
                </a:moveTo>
                <a:lnTo>
                  <a:pt x="4200067" y="1234630"/>
                </a:lnTo>
                <a:lnTo>
                  <a:pt x="4198201" y="1232763"/>
                </a:lnTo>
                <a:lnTo>
                  <a:pt x="4197083" y="1232306"/>
                </a:lnTo>
                <a:lnTo>
                  <a:pt x="4194454" y="1232306"/>
                </a:lnTo>
                <a:lnTo>
                  <a:pt x="4193336" y="1232763"/>
                </a:lnTo>
                <a:lnTo>
                  <a:pt x="4191470" y="1234630"/>
                </a:lnTo>
                <a:lnTo>
                  <a:pt x="4191000" y="1235748"/>
                </a:lnTo>
                <a:lnTo>
                  <a:pt x="4191000" y="1238377"/>
                </a:lnTo>
                <a:lnTo>
                  <a:pt x="4191470" y="1239507"/>
                </a:lnTo>
                <a:lnTo>
                  <a:pt x="4193336" y="1241361"/>
                </a:lnTo>
                <a:lnTo>
                  <a:pt x="4194454" y="1241831"/>
                </a:lnTo>
                <a:lnTo>
                  <a:pt x="4197083" y="1241831"/>
                </a:lnTo>
                <a:lnTo>
                  <a:pt x="4198201" y="1241361"/>
                </a:lnTo>
                <a:lnTo>
                  <a:pt x="4200067" y="1239507"/>
                </a:lnTo>
                <a:lnTo>
                  <a:pt x="4200525" y="1238377"/>
                </a:lnTo>
                <a:lnTo>
                  <a:pt x="4200525" y="1235748"/>
                </a:lnTo>
                <a:close/>
              </a:path>
              <a:path w="6696075" h="1242060">
                <a:moveTo>
                  <a:pt x="4200525" y="824979"/>
                </a:moveTo>
                <a:lnTo>
                  <a:pt x="4200067" y="823861"/>
                </a:lnTo>
                <a:lnTo>
                  <a:pt x="4198201" y="822007"/>
                </a:lnTo>
                <a:lnTo>
                  <a:pt x="4197083" y="821537"/>
                </a:lnTo>
                <a:lnTo>
                  <a:pt x="4194454" y="821537"/>
                </a:lnTo>
                <a:lnTo>
                  <a:pt x="4193336" y="822007"/>
                </a:lnTo>
                <a:lnTo>
                  <a:pt x="4191470" y="823861"/>
                </a:lnTo>
                <a:lnTo>
                  <a:pt x="4191000" y="824979"/>
                </a:lnTo>
                <a:lnTo>
                  <a:pt x="4191000" y="827620"/>
                </a:lnTo>
                <a:lnTo>
                  <a:pt x="4191470" y="828738"/>
                </a:lnTo>
                <a:lnTo>
                  <a:pt x="4193336" y="830592"/>
                </a:lnTo>
                <a:lnTo>
                  <a:pt x="4194454" y="831062"/>
                </a:lnTo>
                <a:lnTo>
                  <a:pt x="4197083" y="831062"/>
                </a:lnTo>
                <a:lnTo>
                  <a:pt x="4198201" y="830592"/>
                </a:lnTo>
                <a:lnTo>
                  <a:pt x="4200067" y="828738"/>
                </a:lnTo>
                <a:lnTo>
                  <a:pt x="4200525" y="827620"/>
                </a:lnTo>
                <a:lnTo>
                  <a:pt x="4200525" y="824979"/>
                </a:lnTo>
                <a:close/>
              </a:path>
              <a:path w="6696075" h="1242060">
                <a:moveTo>
                  <a:pt x="4200525" y="414223"/>
                </a:moveTo>
                <a:lnTo>
                  <a:pt x="4200067" y="413092"/>
                </a:lnTo>
                <a:lnTo>
                  <a:pt x="4198201" y="411238"/>
                </a:lnTo>
                <a:lnTo>
                  <a:pt x="4197083" y="410768"/>
                </a:lnTo>
                <a:lnTo>
                  <a:pt x="4194454" y="410768"/>
                </a:lnTo>
                <a:lnTo>
                  <a:pt x="4193336" y="411238"/>
                </a:lnTo>
                <a:lnTo>
                  <a:pt x="4191470" y="413092"/>
                </a:lnTo>
                <a:lnTo>
                  <a:pt x="4191000" y="414223"/>
                </a:lnTo>
                <a:lnTo>
                  <a:pt x="4191000" y="416852"/>
                </a:lnTo>
                <a:lnTo>
                  <a:pt x="4191470" y="417969"/>
                </a:lnTo>
                <a:lnTo>
                  <a:pt x="4193336" y="419836"/>
                </a:lnTo>
                <a:lnTo>
                  <a:pt x="4194454" y="420293"/>
                </a:lnTo>
                <a:lnTo>
                  <a:pt x="4197083" y="420293"/>
                </a:lnTo>
                <a:lnTo>
                  <a:pt x="4198201" y="419836"/>
                </a:lnTo>
                <a:lnTo>
                  <a:pt x="4200067" y="417969"/>
                </a:lnTo>
                <a:lnTo>
                  <a:pt x="4200525" y="416852"/>
                </a:lnTo>
                <a:lnTo>
                  <a:pt x="4200525" y="414223"/>
                </a:lnTo>
                <a:close/>
              </a:path>
              <a:path w="6696075" h="124206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6696075" h="1242060">
                <a:moveTo>
                  <a:pt x="4248150" y="1235748"/>
                </a:moveTo>
                <a:lnTo>
                  <a:pt x="4247693" y="1234630"/>
                </a:lnTo>
                <a:lnTo>
                  <a:pt x="4245826" y="1232763"/>
                </a:lnTo>
                <a:lnTo>
                  <a:pt x="4244708" y="1232306"/>
                </a:lnTo>
                <a:lnTo>
                  <a:pt x="4242079" y="1232306"/>
                </a:lnTo>
                <a:lnTo>
                  <a:pt x="4240962" y="1232763"/>
                </a:lnTo>
                <a:lnTo>
                  <a:pt x="4239095" y="1234630"/>
                </a:lnTo>
                <a:lnTo>
                  <a:pt x="4238625" y="1235748"/>
                </a:lnTo>
                <a:lnTo>
                  <a:pt x="4238625" y="1238377"/>
                </a:lnTo>
                <a:lnTo>
                  <a:pt x="4239095" y="1239507"/>
                </a:lnTo>
                <a:lnTo>
                  <a:pt x="4240962" y="1241361"/>
                </a:lnTo>
                <a:lnTo>
                  <a:pt x="4242079" y="1241831"/>
                </a:lnTo>
                <a:lnTo>
                  <a:pt x="4244708" y="1241831"/>
                </a:lnTo>
                <a:lnTo>
                  <a:pt x="4245826" y="1241361"/>
                </a:lnTo>
                <a:lnTo>
                  <a:pt x="4247693" y="1239507"/>
                </a:lnTo>
                <a:lnTo>
                  <a:pt x="4248150" y="1238377"/>
                </a:lnTo>
                <a:lnTo>
                  <a:pt x="4248150" y="1235748"/>
                </a:lnTo>
                <a:close/>
              </a:path>
              <a:path w="6696075" h="1242060">
                <a:moveTo>
                  <a:pt x="4248150" y="824979"/>
                </a:moveTo>
                <a:lnTo>
                  <a:pt x="4247693" y="823861"/>
                </a:lnTo>
                <a:lnTo>
                  <a:pt x="4245826" y="822007"/>
                </a:lnTo>
                <a:lnTo>
                  <a:pt x="4244708" y="821537"/>
                </a:lnTo>
                <a:lnTo>
                  <a:pt x="4242079" y="821537"/>
                </a:lnTo>
                <a:lnTo>
                  <a:pt x="4240962" y="822007"/>
                </a:lnTo>
                <a:lnTo>
                  <a:pt x="4239095" y="823861"/>
                </a:lnTo>
                <a:lnTo>
                  <a:pt x="4238625" y="824979"/>
                </a:lnTo>
                <a:lnTo>
                  <a:pt x="4238625" y="827620"/>
                </a:lnTo>
                <a:lnTo>
                  <a:pt x="4239095" y="828738"/>
                </a:lnTo>
                <a:lnTo>
                  <a:pt x="4240962" y="830592"/>
                </a:lnTo>
                <a:lnTo>
                  <a:pt x="4242079" y="831062"/>
                </a:lnTo>
                <a:lnTo>
                  <a:pt x="4244708" y="831062"/>
                </a:lnTo>
                <a:lnTo>
                  <a:pt x="4245826" y="830592"/>
                </a:lnTo>
                <a:lnTo>
                  <a:pt x="4247693" y="828738"/>
                </a:lnTo>
                <a:lnTo>
                  <a:pt x="4248150" y="827620"/>
                </a:lnTo>
                <a:lnTo>
                  <a:pt x="4248150" y="824979"/>
                </a:lnTo>
                <a:close/>
              </a:path>
              <a:path w="6696075" h="1242060">
                <a:moveTo>
                  <a:pt x="4248150" y="414223"/>
                </a:moveTo>
                <a:lnTo>
                  <a:pt x="4247693" y="413092"/>
                </a:lnTo>
                <a:lnTo>
                  <a:pt x="4245826" y="411238"/>
                </a:lnTo>
                <a:lnTo>
                  <a:pt x="4244708" y="410768"/>
                </a:lnTo>
                <a:lnTo>
                  <a:pt x="4242079" y="410768"/>
                </a:lnTo>
                <a:lnTo>
                  <a:pt x="4240962" y="411238"/>
                </a:lnTo>
                <a:lnTo>
                  <a:pt x="4239095" y="413092"/>
                </a:lnTo>
                <a:lnTo>
                  <a:pt x="4238625" y="414223"/>
                </a:lnTo>
                <a:lnTo>
                  <a:pt x="4238625" y="416852"/>
                </a:lnTo>
                <a:lnTo>
                  <a:pt x="4239095" y="417969"/>
                </a:lnTo>
                <a:lnTo>
                  <a:pt x="4240962" y="419836"/>
                </a:lnTo>
                <a:lnTo>
                  <a:pt x="4242079" y="420293"/>
                </a:lnTo>
                <a:lnTo>
                  <a:pt x="4244708" y="420293"/>
                </a:lnTo>
                <a:lnTo>
                  <a:pt x="4245826" y="419836"/>
                </a:lnTo>
                <a:lnTo>
                  <a:pt x="4247693" y="417969"/>
                </a:lnTo>
                <a:lnTo>
                  <a:pt x="4248150" y="416852"/>
                </a:lnTo>
                <a:lnTo>
                  <a:pt x="4248150" y="414223"/>
                </a:lnTo>
                <a:close/>
              </a:path>
              <a:path w="6696075" h="124206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6696075" h="1242060">
                <a:moveTo>
                  <a:pt x="4295775" y="1235748"/>
                </a:moveTo>
                <a:lnTo>
                  <a:pt x="4295318" y="1234630"/>
                </a:lnTo>
                <a:lnTo>
                  <a:pt x="4293451" y="1232763"/>
                </a:lnTo>
                <a:lnTo>
                  <a:pt x="4292333" y="1232306"/>
                </a:lnTo>
                <a:lnTo>
                  <a:pt x="4289704" y="1232306"/>
                </a:lnTo>
                <a:lnTo>
                  <a:pt x="4288587" y="1232763"/>
                </a:lnTo>
                <a:lnTo>
                  <a:pt x="4286720" y="1234630"/>
                </a:lnTo>
                <a:lnTo>
                  <a:pt x="4286250" y="1235748"/>
                </a:lnTo>
                <a:lnTo>
                  <a:pt x="4286250" y="1238377"/>
                </a:lnTo>
                <a:lnTo>
                  <a:pt x="4286720" y="1239507"/>
                </a:lnTo>
                <a:lnTo>
                  <a:pt x="4288587" y="1241361"/>
                </a:lnTo>
                <a:lnTo>
                  <a:pt x="4289704" y="1241831"/>
                </a:lnTo>
                <a:lnTo>
                  <a:pt x="4292333" y="1241831"/>
                </a:lnTo>
                <a:lnTo>
                  <a:pt x="4293451" y="1241361"/>
                </a:lnTo>
                <a:lnTo>
                  <a:pt x="4295318" y="1239507"/>
                </a:lnTo>
                <a:lnTo>
                  <a:pt x="4295775" y="1238377"/>
                </a:lnTo>
                <a:lnTo>
                  <a:pt x="4295775" y="1235748"/>
                </a:lnTo>
                <a:close/>
              </a:path>
              <a:path w="6696075" h="1242060">
                <a:moveTo>
                  <a:pt x="4295775" y="824979"/>
                </a:moveTo>
                <a:lnTo>
                  <a:pt x="4295318" y="823861"/>
                </a:lnTo>
                <a:lnTo>
                  <a:pt x="4293451" y="822007"/>
                </a:lnTo>
                <a:lnTo>
                  <a:pt x="4292333" y="821537"/>
                </a:lnTo>
                <a:lnTo>
                  <a:pt x="4289704" y="821537"/>
                </a:lnTo>
                <a:lnTo>
                  <a:pt x="4288587" y="822007"/>
                </a:lnTo>
                <a:lnTo>
                  <a:pt x="4286720" y="823861"/>
                </a:lnTo>
                <a:lnTo>
                  <a:pt x="4286250" y="824979"/>
                </a:lnTo>
                <a:lnTo>
                  <a:pt x="4286250" y="827620"/>
                </a:lnTo>
                <a:lnTo>
                  <a:pt x="4286720" y="828738"/>
                </a:lnTo>
                <a:lnTo>
                  <a:pt x="4288587" y="830592"/>
                </a:lnTo>
                <a:lnTo>
                  <a:pt x="4289704" y="831062"/>
                </a:lnTo>
                <a:lnTo>
                  <a:pt x="4292333" y="831062"/>
                </a:lnTo>
                <a:lnTo>
                  <a:pt x="4293451" y="830592"/>
                </a:lnTo>
                <a:lnTo>
                  <a:pt x="4295318" y="828738"/>
                </a:lnTo>
                <a:lnTo>
                  <a:pt x="4295775" y="827620"/>
                </a:lnTo>
                <a:lnTo>
                  <a:pt x="4295775" y="824979"/>
                </a:lnTo>
                <a:close/>
              </a:path>
              <a:path w="6696075" h="1242060">
                <a:moveTo>
                  <a:pt x="4295775" y="414223"/>
                </a:moveTo>
                <a:lnTo>
                  <a:pt x="4295318" y="413092"/>
                </a:lnTo>
                <a:lnTo>
                  <a:pt x="4293451" y="411238"/>
                </a:lnTo>
                <a:lnTo>
                  <a:pt x="4292333" y="410768"/>
                </a:lnTo>
                <a:lnTo>
                  <a:pt x="4289704" y="410768"/>
                </a:lnTo>
                <a:lnTo>
                  <a:pt x="4288587" y="411238"/>
                </a:lnTo>
                <a:lnTo>
                  <a:pt x="4286720" y="413092"/>
                </a:lnTo>
                <a:lnTo>
                  <a:pt x="4286250" y="414223"/>
                </a:lnTo>
                <a:lnTo>
                  <a:pt x="4286250" y="416852"/>
                </a:lnTo>
                <a:lnTo>
                  <a:pt x="4286720" y="417969"/>
                </a:lnTo>
                <a:lnTo>
                  <a:pt x="4288587" y="419836"/>
                </a:lnTo>
                <a:lnTo>
                  <a:pt x="4289704" y="420293"/>
                </a:lnTo>
                <a:lnTo>
                  <a:pt x="4292333" y="420293"/>
                </a:lnTo>
                <a:lnTo>
                  <a:pt x="4293451" y="419836"/>
                </a:lnTo>
                <a:lnTo>
                  <a:pt x="4295318" y="417969"/>
                </a:lnTo>
                <a:lnTo>
                  <a:pt x="4295775" y="416852"/>
                </a:lnTo>
                <a:lnTo>
                  <a:pt x="4295775" y="414223"/>
                </a:lnTo>
                <a:close/>
              </a:path>
              <a:path w="6696075" h="124206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6696075" h="1242060">
                <a:moveTo>
                  <a:pt x="4343400" y="1235748"/>
                </a:moveTo>
                <a:lnTo>
                  <a:pt x="4342943" y="1234630"/>
                </a:lnTo>
                <a:lnTo>
                  <a:pt x="4341076" y="1232763"/>
                </a:lnTo>
                <a:lnTo>
                  <a:pt x="4339958" y="1232306"/>
                </a:lnTo>
                <a:lnTo>
                  <a:pt x="4337329" y="1232306"/>
                </a:lnTo>
                <a:lnTo>
                  <a:pt x="4336199" y="1232763"/>
                </a:lnTo>
                <a:lnTo>
                  <a:pt x="4334345" y="1234630"/>
                </a:lnTo>
                <a:lnTo>
                  <a:pt x="4333875" y="1235748"/>
                </a:lnTo>
                <a:lnTo>
                  <a:pt x="4333875" y="1238377"/>
                </a:lnTo>
                <a:lnTo>
                  <a:pt x="4334345" y="1239507"/>
                </a:lnTo>
                <a:lnTo>
                  <a:pt x="4336199" y="1241361"/>
                </a:lnTo>
                <a:lnTo>
                  <a:pt x="4337329" y="1241831"/>
                </a:lnTo>
                <a:lnTo>
                  <a:pt x="4339958" y="1241831"/>
                </a:lnTo>
                <a:lnTo>
                  <a:pt x="4341076" y="1241361"/>
                </a:lnTo>
                <a:lnTo>
                  <a:pt x="4342943" y="1239507"/>
                </a:lnTo>
                <a:lnTo>
                  <a:pt x="4343400" y="1238377"/>
                </a:lnTo>
                <a:lnTo>
                  <a:pt x="4343400" y="1235748"/>
                </a:lnTo>
                <a:close/>
              </a:path>
              <a:path w="6696075" h="1242060">
                <a:moveTo>
                  <a:pt x="4343400" y="824979"/>
                </a:moveTo>
                <a:lnTo>
                  <a:pt x="4342943" y="823861"/>
                </a:lnTo>
                <a:lnTo>
                  <a:pt x="4341076" y="822007"/>
                </a:lnTo>
                <a:lnTo>
                  <a:pt x="4339958" y="821537"/>
                </a:lnTo>
                <a:lnTo>
                  <a:pt x="4337329" y="821537"/>
                </a:lnTo>
                <a:lnTo>
                  <a:pt x="4336199" y="822007"/>
                </a:lnTo>
                <a:lnTo>
                  <a:pt x="4334345" y="823861"/>
                </a:lnTo>
                <a:lnTo>
                  <a:pt x="4333875" y="824979"/>
                </a:lnTo>
                <a:lnTo>
                  <a:pt x="4333875" y="827620"/>
                </a:lnTo>
                <a:lnTo>
                  <a:pt x="4334345" y="828738"/>
                </a:lnTo>
                <a:lnTo>
                  <a:pt x="4336199" y="830592"/>
                </a:lnTo>
                <a:lnTo>
                  <a:pt x="4337329" y="831062"/>
                </a:lnTo>
                <a:lnTo>
                  <a:pt x="4339958" y="831062"/>
                </a:lnTo>
                <a:lnTo>
                  <a:pt x="4341076" y="830592"/>
                </a:lnTo>
                <a:lnTo>
                  <a:pt x="4342943" y="828738"/>
                </a:lnTo>
                <a:lnTo>
                  <a:pt x="4343400" y="827620"/>
                </a:lnTo>
                <a:lnTo>
                  <a:pt x="4343400" y="824979"/>
                </a:lnTo>
                <a:close/>
              </a:path>
              <a:path w="6696075" h="1242060">
                <a:moveTo>
                  <a:pt x="4343400" y="414223"/>
                </a:moveTo>
                <a:lnTo>
                  <a:pt x="4342943" y="413092"/>
                </a:lnTo>
                <a:lnTo>
                  <a:pt x="4341076" y="411238"/>
                </a:lnTo>
                <a:lnTo>
                  <a:pt x="4339958" y="410768"/>
                </a:lnTo>
                <a:lnTo>
                  <a:pt x="4337329" y="410768"/>
                </a:lnTo>
                <a:lnTo>
                  <a:pt x="4336199" y="411238"/>
                </a:lnTo>
                <a:lnTo>
                  <a:pt x="4334345" y="413092"/>
                </a:lnTo>
                <a:lnTo>
                  <a:pt x="4333875" y="414223"/>
                </a:lnTo>
                <a:lnTo>
                  <a:pt x="4333875" y="416852"/>
                </a:lnTo>
                <a:lnTo>
                  <a:pt x="4334345" y="417969"/>
                </a:lnTo>
                <a:lnTo>
                  <a:pt x="4336199" y="419836"/>
                </a:lnTo>
                <a:lnTo>
                  <a:pt x="4337329" y="420293"/>
                </a:lnTo>
                <a:lnTo>
                  <a:pt x="4339958" y="420293"/>
                </a:lnTo>
                <a:lnTo>
                  <a:pt x="4341076" y="419836"/>
                </a:lnTo>
                <a:lnTo>
                  <a:pt x="4342943" y="417969"/>
                </a:lnTo>
                <a:lnTo>
                  <a:pt x="4343400" y="416852"/>
                </a:lnTo>
                <a:lnTo>
                  <a:pt x="4343400" y="414223"/>
                </a:lnTo>
                <a:close/>
              </a:path>
              <a:path w="6696075" h="124206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6696075" h="1242060">
                <a:moveTo>
                  <a:pt x="4391025" y="1235748"/>
                </a:moveTo>
                <a:lnTo>
                  <a:pt x="4390568" y="1234630"/>
                </a:lnTo>
                <a:lnTo>
                  <a:pt x="4388701" y="1232763"/>
                </a:lnTo>
                <a:lnTo>
                  <a:pt x="4387583" y="1232306"/>
                </a:lnTo>
                <a:lnTo>
                  <a:pt x="4384954" y="1232306"/>
                </a:lnTo>
                <a:lnTo>
                  <a:pt x="4383824" y="1232763"/>
                </a:lnTo>
                <a:lnTo>
                  <a:pt x="4381970" y="1234630"/>
                </a:lnTo>
                <a:lnTo>
                  <a:pt x="4381500" y="1235748"/>
                </a:lnTo>
                <a:lnTo>
                  <a:pt x="4381500" y="1238377"/>
                </a:lnTo>
                <a:lnTo>
                  <a:pt x="4381970" y="1239507"/>
                </a:lnTo>
                <a:lnTo>
                  <a:pt x="4383824" y="1241361"/>
                </a:lnTo>
                <a:lnTo>
                  <a:pt x="4384954" y="1241831"/>
                </a:lnTo>
                <a:lnTo>
                  <a:pt x="4387583" y="1241831"/>
                </a:lnTo>
                <a:lnTo>
                  <a:pt x="4388701" y="1241361"/>
                </a:lnTo>
                <a:lnTo>
                  <a:pt x="4390568" y="1239507"/>
                </a:lnTo>
                <a:lnTo>
                  <a:pt x="4391025" y="1238377"/>
                </a:lnTo>
                <a:lnTo>
                  <a:pt x="4391025" y="1235748"/>
                </a:lnTo>
                <a:close/>
              </a:path>
              <a:path w="6696075" h="1242060">
                <a:moveTo>
                  <a:pt x="4391025" y="824979"/>
                </a:moveTo>
                <a:lnTo>
                  <a:pt x="4390568" y="823861"/>
                </a:lnTo>
                <a:lnTo>
                  <a:pt x="4388701" y="822007"/>
                </a:lnTo>
                <a:lnTo>
                  <a:pt x="4387583" y="821537"/>
                </a:lnTo>
                <a:lnTo>
                  <a:pt x="4384954" y="821537"/>
                </a:lnTo>
                <a:lnTo>
                  <a:pt x="4383824" y="822007"/>
                </a:lnTo>
                <a:lnTo>
                  <a:pt x="4381970" y="823861"/>
                </a:lnTo>
                <a:lnTo>
                  <a:pt x="4381500" y="824979"/>
                </a:lnTo>
                <a:lnTo>
                  <a:pt x="4381500" y="827620"/>
                </a:lnTo>
                <a:lnTo>
                  <a:pt x="4381970" y="828738"/>
                </a:lnTo>
                <a:lnTo>
                  <a:pt x="4383824" y="830592"/>
                </a:lnTo>
                <a:lnTo>
                  <a:pt x="4384954" y="831062"/>
                </a:lnTo>
                <a:lnTo>
                  <a:pt x="4387583" y="831062"/>
                </a:lnTo>
                <a:lnTo>
                  <a:pt x="4388701" y="830592"/>
                </a:lnTo>
                <a:lnTo>
                  <a:pt x="4390568" y="828738"/>
                </a:lnTo>
                <a:lnTo>
                  <a:pt x="4391025" y="827620"/>
                </a:lnTo>
                <a:lnTo>
                  <a:pt x="4391025" y="824979"/>
                </a:lnTo>
                <a:close/>
              </a:path>
              <a:path w="6696075" h="1242060">
                <a:moveTo>
                  <a:pt x="4391025" y="414223"/>
                </a:moveTo>
                <a:lnTo>
                  <a:pt x="4390568" y="413092"/>
                </a:lnTo>
                <a:lnTo>
                  <a:pt x="4388701" y="411238"/>
                </a:lnTo>
                <a:lnTo>
                  <a:pt x="4387583" y="410768"/>
                </a:lnTo>
                <a:lnTo>
                  <a:pt x="4384954" y="410768"/>
                </a:lnTo>
                <a:lnTo>
                  <a:pt x="4383824" y="411238"/>
                </a:lnTo>
                <a:lnTo>
                  <a:pt x="4381970" y="413092"/>
                </a:lnTo>
                <a:lnTo>
                  <a:pt x="4381500" y="414223"/>
                </a:lnTo>
                <a:lnTo>
                  <a:pt x="4381500" y="416852"/>
                </a:lnTo>
                <a:lnTo>
                  <a:pt x="4381970" y="417969"/>
                </a:lnTo>
                <a:lnTo>
                  <a:pt x="4383824" y="419836"/>
                </a:lnTo>
                <a:lnTo>
                  <a:pt x="4384954" y="420293"/>
                </a:lnTo>
                <a:lnTo>
                  <a:pt x="4387583" y="420293"/>
                </a:lnTo>
                <a:lnTo>
                  <a:pt x="4388701" y="419836"/>
                </a:lnTo>
                <a:lnTo>
                  <a:pt x="4390568" y="417969"/>
                </a:lnTo>
                <a:lnTo>
                  <a:pt x="4391025" y="416852"/>
                </a:lnTo>
                <a:lnTo>
                  <a:pt x="4391025" y="414223"/>
                </a:lnTo>
                <a:close/>
              </a:path>
              <a:path w="6696075" h="124206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6696075" h="1242060">
                <a:moveTo>
                  <a:pt x="4438650" y="1235748"/>
                </a:moveTo>
                <a:lnTo>
                  <a:pt x="4438193" y="1234630"/>
                </a:lnTo>
                <a:lnTo>
                  <a:pt x="4436326" y="1232763"/>
                </a:lnTo>
                <a:lnTo>
                  <a:pt x="4435208" y="1232306"/>
                </a:lnTo>
                <a:lnTo>
                  <a:pt x="4432579" y="1232306"/>
                </a:lnTo>
                <a:lnTo>
                  <a:pt x="4431449" y="1232763"/>
                </a:lnTo>
                <a:lnTo>
                  <a:pt x="4429595" y="1234630"/>
                </a:lnTo>
                <a:lnTo>
                  <a:pt x="4429125" y="1235748"/>
                </a:lnTo>
                <a:lnTo>
                  <a:pt x="4429125" y="1238377"/>
                </a:lnTo>
                <a:lnTo>
                  <a:pt x="4429595" y="1239507"/>
                </a:lnTo>
                <a:lnTo>
                  <a:pt x="4431449" y="1241361"/>
                </a:lnTo>
                <a:lnTo>
                  <a:pt x="4432579" y="1241831"/>
                </a:lnTo>
                <a:lnTo>
                  <a:pt x="4435208" y="1241831"/>
                </a:lnTo>
                <a:lnTo>
                  <a:pt x="4436326" y="1241361"/>
                </a:lnTo>
                <a:lnTo>
                  <a:pt x="4438193" y="1239507"/>
                </a:lnTo>
                <a:lnTo>
                  <a:pt x="4438650" y="1238377"/>
                </a:lnTo>
                <a:lnTo>
                  <a:pt x="4438650" y="1235748"/>
                </a:lnTo>
                <a:close/>
              </a:path>
              <a:path w="6696075" h="1242060">
                <a:moveTo>
                  <a:pt x="4438650" y="824979"/>
                </a:moveTo>
                <a:lnTo>
                  <a:pt x="4438193" y="823861"/>
                </a:lnTo>
                <a:lnTo>
                  <a:pt x="4436326" y="822007"/>
                </a:lnTo>
                <a:lnTo>
                  <a:pt x="4435208" y="821537"/>
                </a:lnTo>
                <a:lnTo>
                  <a:pt x="4432579" y="821537"/>
                </a:lnTo>
                <a:lnTo>
                  <a:pt x="4431449" y="822007"/>
                </a:lnTo>
                <a:lnTo>
                  <a:pt x="4429595" y="823861"/>
                </a:lnTo>
                <a:lnTo>
                  <a:pt x="4429125" y="824979"/>
                </a:lnTo>
                <a:lnTo>
                  <a:pt x="4429125" y="827620"/>
                </a:lnTo>
                <a:lnTo>
                  <a:pt x="4429595" y="828738"/>
                </a:lnTo>
                <a:lnTo>
                  <a:pt x="4431449" y="830592"/>
                </a:lnTo>
                <a:lnTo>
                  <a:pt x="4432579" y="831062"/>
                </a:lnTo>
                <a:lnTo>
                  <a:pt x="4435208" y="831062"/>
                </a:lnTo>
                <a:lnTo>
                  <a:pt x="4436326" y="830592"/>
                </a:lnTo>
                <a:lnTo>
                  <a:pt x="4438193" y="828738"/>
                </a:lnTo>
                <a:lnTo>
                  <a:pt x="4438650" y="827620"/>
                </a:lnTo>
                <a:lnTo>
                  <a:pt x="4438650" y="824979"/>
                </a:lnTo>
                <a:close/>
              </a:path>
              <a:path w="6696075" h="1242060">
                <a:moveTo>
                  <a:pt x="4438650" y="414223"/>
                </a:moveTo>
                <a:lnTo>
                  <a:pt x="4438193" y="413092"/>
                </a:lnTo>
                <a:lnTo>
                  <a:pt x="4436326" y="411238"/>
                </a:lnTo>
                <a:lnTo>
                  <a:pt x="4435208" y="410768"/>
                </a:lnTo>
                <a:lnTo>
                  <a:pt x="4432579" y="410768"/>
                </a:lnTo>
                <a:lnTo>
                  <a:pt x="4431449" y="411238"/>
                </a:lnTo>
                <a:lnTo>
                  <a:pt x="4429595" y="413092"/>
                </a:lnTo>
                <a:lnTo>
                  <a:pt x="4429125" y="414223"/>
                </a:lnTo>
                <a:lnTo>
                  <a:pt x="4429125" y="416852"/>
                </a:lnTo>
                <a:lnTo>
                  <a:pt x="4429595" y="417969"/>
                </a:lnTo>
                <a:lnTo>
                  <a:pt x="4431449" y="419836"/>
                </a:lnTo>
                <a:lnTo>
                  <a:pt x="4432579" y="420293"/>
                </a:lnTo>
                <a:lnTo>
                  <a:pt x="4435208" y="420293"/>
                </a:lnTo>
                <a:lnTo>
                  <a:pt x="4436326" y="419836"/>
                </a:lnTo>
                <a:lnTo>
                  <a:pt x="4438193" y="417969"/>
                </a:lnTo>
                <a:lnTo>
                  <a:pt x="4438650" y="416852"/>
                </a:lnTo>
                <a:lnTo>
                  <a:pt x="4438650" y="414223"/>
                </a:lnTo>
                <a:close/>
              </a:path>
              <a:path w="6696075" h="124206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6696075" h="1242060">
                <a:moveTo>
                  <a:pt x="4486275" y="1235748"/>
                </a:moveTo>
                <a:lnTo>
                  <a:pt x="4485818" y="1234630"/>
                </a:lnTo>
                <a:lnTo>
                  <a:pt x="4483951" y="1232763"/>
                </a:lnTo>
                <a:lnTo>
                  <a:pt x="4482833" y="1232306"/>
                </a:lnTo>
                <a:lnTo>
                  <a:pt x="4480204" y="1232306"/>
                </a:lnTo>
                <a:lnTo>
                  <a:pt x="4479087" y="1232763"/>
                </a:lnTo>
                <a:lnTo>
                  <a:pt x="4477220" y="1234630"/>
                </a:lnTo>
                <a:lnTo>
                  <a:pt x="4476750" y="1235748"/>
                </a:lnTo>
                <a:lnTo>
                  <a:pt x="4476750" y="1238377"/>
                </a:lnTo>
                <a:lnTo>
                  <a:pt x="4477220" y="1239507"/>
                </a:lnTo>
                <a:lnTo>
                  <a:pt x="4479087" y="1241361"/>
                </a:lnTo>
                <a:lnTo>
                  <a:pt x="4480204" y="1241831"/>
                </a:lnTo>
                <a:lnTo>
                  <a:pt x="4482833" y="1241831"/>
                </a:lnTo>
                <a:lnTo>
                  <a:pt x="4483951" y="1241361"/>
                </a:lnTo>
                <a:lnTo>
                  <a:pt x="4485818" y="1239507"/>
                </a:lnTo>
                <a:lnTo>
                  <a:pt x="4486275" y="1238377"/>
                </a:lnTo>
                <a:lnTo>
                  <a:pt x="4486275" y="1235748"/>
                </a:lnTo>
                <a:close/>
              </a:path>
              <a:path w="6696075" h="1242060">
                <a:moveTo>
                  <a:pt x="4486275" y="824979"/>
                </a:moveTo>
                <a:lnTo>
                  <a:pt x="4485818" y="823861"/>
                </a:lnTo>
                <a:lnTo>
                  <a:pt x="4483951" y="822007"/>
                </a:lnTo>
                <a:lnTo>
                  <a:pt x="4482833" y="821537"/>
                </a:lnTo>
                <a:lnTo>
                  <a:pt x="4480204" y="821537"/>
                </a:lnTo>
                <a:lnTo>
                  <a:pt x="4479087" y="822007"/>
                </a:lnTo>
                <a:lnTo>
                  <a:pt x="4477220" y="823861"/>
                </a:lnTo>
                <a:lnTo>
                  <a:pt x="4476750" y="824979"/>
                </a:lnTo>
                <a:lnTo>
                  <a:pt x="4476750" y="827620"/>
                </a:lnTo>
                <a:lnTo>
                  <a:pt x="4477220" y="828738"/>
                </a:lnTo>
                <a:lnTo>
                  <a:pt x="4479087" y="830592"/>
                </a:lnTo>
                <a:lnTo>
                  <a:pt x="4480204" y="831062"/>
                </a:lnTo>
                <a:lnTo>
                  <a:pt x="4482833" y="831062"/>
                </a:lnTo>
                <a:lnTo>
                  <a:pt x="4483951" y="830592"/>
                </a:lnTo>
                <a:lnTo>
                  <a:pt x="4485818" y="828738"/>
                </a:lnTo>
                <a:lnTo>
                  <a:pt x="4486275" y="827620"/>
                </a:lnTo>
                <a:lnTo>
                  <a:pt x="4486275" y="824979"/>
                </a:lnTo>
                <a:close/>
              </a:path>
              <a:path w="6696075" h="1242060">
                <a:moveTo>
                  <a:pt x="4486275" y="414223"/>
                </a:moveTo>
                <a:lnTo>
                  <a:pt x="4485818" y="413092"/>
                </a:lnTo>
                <a:lnTo>
                  <a:pt x="4483951" y="411238"/>
                </a:lnTo>
                <a:lnTo>
                  <a:pt x="4482833" y="410768"/>
                </a:lnTo>
                <a:lnTo>
                  <a:pt x="4480204" y="410768"/>
                </a:lnTo>
                <a:lnTo>
                  <a:pt x="4479087" y="411238"/>
                </a:lnTo>
                <a:lnTo>
                  <a:pt x="4477220" y="413092"/>
                </a:lnTo>
                <a:lnTo>
                  <a:pt x="4476750" y="414223"/>
                </a:lnTo>
                <a:lnTo>
                  <a:pt x="4476750" y="416852"/>
                </a:lnTo>
                <a:lnTo>
                  <a:pt x="4477220" y="417969"/>
                </a:lnTo>
                <a:lnTo>
                  <a:pt x="4479087" y="419836"/>
                </a:lnTo>
                <a:lnTo>
                  <a:pt x="4480204" y="420293"/>
                </a:lnTo>
                <a:lnTo>
                  <a:pt x="4482833" y="420293"/>
                </a:lnTo>
                <a:lnTo>
                  <a:pt x="4483951" y="419836"/>
                </a:lnTo>
                <a:lnTo>
                  <a:pt x="4485818" y="417969"/>
                </a:lnTo>
                <a:lnTo>
                  <a:pt x="4486275" y="416852"/>
                </a:lnTo>
                <a:lnTo>
                  <a:pt x="4486275" y="414223"/>
                </a:lnTo>
                <a:close/>
              </a:path>
              <a:path w="6696075" h="124206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6696075" h="1242060">
                <a:moveTo>
                  <a:pt x="4533900" y="1235748"/>
                </a:moveTo>
                <a:lnTo>
                  <a:pt x="4533443" y="1234630"/>
                </a:lnTo>
                <a:lnTo>
                  <a:pt x="4531576" y="1232763"/>
                </a:lnTo>
                <a:lnTo>
                  <a:pt x="4530458" y="1232306"/>
                </a:lnTo>
                <a:lnTo>
                  <a:pt x="4527829" y="1232306"/>
                </a:lnTo>
                <a:lnTo>
                  <a:pt x="4526712" y="1232763"/>
                </a:lnTo>
                <a:lnTo>
                  <a:pt x="4524845" y="1234630"/>
                </a:lnTo>
                <a:lnTo>
                  <a:pt x="4524375" y="1235748"/>
                </a:lnTo>
                <a:lnTo>
                  <a:pt x="4524375" y="1238377"/>
                </a:lnTo>
                <a:lnTo>
                  <a:pt x="4524845" y="1239507"/>
                </a:lnTo>
                <a:lnTo>
                  <a:pt x="4526712" y="1241361"/>
                </a:lnTo>
                <a:lnTo>
                  <a:pt x="4527829" y="1241831"/>
                </a:lnTo>
                <a:lnTo>
                  <a:pt x="4530458" y="1241831"/>
                </a:lnTo>
                <a:lnTo>
                  <a:pt x="4531576" y="1241361"/>
                </a:lnTo>
                <a:lnTo>
                  <a:pt x="4533443" y="1239507"/>
                </a:lnTo>
                <a:lnTo>
                  <a:pt x="4533900" y="1238377"/>
                </a:lnTo>
                <a:lnTo>
                  <a:pt x="4533900" y="1235748"/>
                </a:lnTo>
                <a:close/>
              </a:path>
              <a:path w="6696075" h="1242060">
                <a:moveTo>
                  <a:pt x="4533900" y="824979"/>
                </a:moveTo>
                <a:lnTo>
                  <a:pt x="4533443" y="823861"/>
                </a:lnTo>
                <a:lnTo>
                  <a:pt x="4531576" y="822007"/>
                </a:lnTo>
                <a:lnTo>
                  <a:pt x="4530458" y="821537"/>
                </a:lnTo>
                <a:lnTo>
                  <a:pt x="4527829" y="821537"/>
                </a:lnTo>
                <a:lnTo>
                  <a:pt x="4526712" y="822007"/>
                </a:lnTo>
                <a:lnTo>
                  <a:pt x="4524845" y="823861"/>
                </a:lnTo>
                <a:lnTo>
                  <a:pt x="4524375" y="824979"/>
                </a:lnTo>
                <a:lnTo>
                  <a:pt x="4524375" y="827620"/>
                </a:lnTo>
                <a:lnTo>
                  <a:pt x="4524845" y="828738"/>
                </a:lnTo>
                <a:lnTo>
                  <a:pt x="4526712" y="830592"/>
                </a:lnTo>
                <a:lnTo>
                  <a:pt x="4527829" y="831062"/>
                </a:lnTo>
                <a:lnTo>
                  <a:pt x="4530458" y="831062"/>
                </a:lnTo>
                <a:lnTo>
                  <a:pt x="4531576" y="830592"/>
                </a:lnTo>
                <a:lnTo>
                  <a:pt x="4533443" y="828738"/>
                </a:lnTo>
                <a:lnTo>
                  <a:pt x="4533900" y="827620"/>
                </a:lnTo>
                <a:lnTo>
                  <a:pt x="4533900" y="824979"/>
                </a:lnTo>
                <a:close/>
              </a:path>
              <a:path w="6696075" h="1242060">
                <a:moveTo>
                  <a:pt x="4533900" y="414223"/>
                </a:moveTo>
                <a:lnTo>
                  <a:pt x="4533443" y="413092"/>
                </a:lnTo>
                <a:lnTo>
                  <a:pt x="4531576" y="411238"/>
                </a:lnTo>
                <a:lnTo>
                  <a:pt x="4530458" y="410768"/>
                </a:lnTo>
                <a:lnTo>
                  <a:pt x="4527829" y="410768"/>
                </a:lnTo>
                <a:lnTo>
                  <a:pt x="4526712" y="411238"/>
                </a:lnTo>
                <a:lnTo>
                  <a:pt x="4524845" y="413092"/>
                </a:lnTo>
                <a:lnTo>
                  <a:pt x="4524375" y="414223"/>
                </a:lnTo>
                <a:lnTo>
                  <a:pt x="4524375" y="416852"/>
                </a:lnTo>
                <a:lnTo>
                  <a:pt x="4524845" y="417969"/>
                </a:lnTo>
                <a:lnTo>
                  <a:pt x="4526712" y="419836"/>
                </a:lnTo>
                <a:lnTo>
                  <a:pt x="4527829" y="420293"/>
                </a:lnTo>
                <a:lnTo>
                  <a:pt x="4530458" y="420293"/>
                </a:lnTo>
                <a:lnTo>
                  <a:pt x="4531576" y="419836"/>
                </a:lnTo>
                <a:lnTo>
                  <a:pt x="4533443" y="417969"/>
                </a:lnTo>
                <a:lnTo>
                  <a:pt x="4533900" y="416852"/>
                </a:lnTo>
                <a:lnTo>
                  <a:pt x="4533900" y="414223"/>
                </a:lnTo>
                <a:close/>
              </a:path>
              <a:path w="6696075" h="124206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6696075" h="1242060">
                <a:moveTo>
                  <a:pt x="4581525" y="1235748"/>
                </a:moveTo>
                <a:lnTo>
                  <a:pt x="4581068" y="1234630"/>
                </a:lnTo>
                <a:lnTo>
                  <a:pt x="4579201" y="1232763"/>
                </a:lnTo>
                <a:lnTo>
                  <a:pt x="4578083" y="1232306"/>
                </a:lnTo>
                <a:lnTo>
                  <a:pt x="4575454" y="1232306"/>
                </a:lnTo>
                <a:lnTo>
                  <a:pt x="4574337" y="1232763"/>
                </a:lnTo>
                <a:lnTo>
                  <a:pt x="4572470" y="1234630"/>
                </a:lnTo>
                <a:lnTo>
                  <a:pt x="4572000" y="1235748"/>
                </a:lnTo>
                <a:lnTo>
                  <a:pt x="4572000" y="1238377"/>
                </a:lnTo>
                <a:lnTo>
                  <a:pt x="4572470" y="1239507"/>
                </a:lnTo>
                <a:lnTo>
                  <a:pt x="4574337" y="1241361"/>
                </a:lnTo>
                <a:lnTo>
                  <a:pt x="4575454" y="1241831"/>
                </a:lnTo>
                <a:lnTo>
                  <a:pt x="4578083" y="1241831"/>
                </a:lnTo>
                <a:lnTo>
                  <a:pt x="4579201" y="1241361"/>
                </a:lnTo>
                <a:lnTo>
                  <a:pt x="4581068" y="1239507"/>
                </a:lnTo>
                <a:lnTo>
                  <a:pt x="4581525" y="1238377"/>
                </a:lnTo>
                <a:lnTo>
                  <a:pt x="4581525" y="1235748"/>
                </a:lnTo>
                <a:close/>
              </a:path>
              <a:path w="6696075" h="1242060">
                <a:moveTo>
                  <a:pt x="4581525" y="824979"/>
                </a:moveTo>
                <a:lnTo>
                  <a:pt x="4581068" y="823861"/>
                </a:lnTo>
                <a:lnTo>
                  <a:pt x="4579201" y="822007"/>
                </a:lnTo>
                <a:lnTo>
                  <a:pt x="4578083" y="821537"/>
                </a:lnTo>
                <a:lnTo>
                  <a:pt x="4575454" y="821537"/>
                </a:lnTo>
                <a:lnTo>
                  <a:pt x="4574337" y="822007"/>
                </a:lnTo>
                <a:lnTo>
                  <a:pt x="4572470" y="823861"/>
                </a:lnTo>
                <a:lnTo>
                  <a:pt x="4572000" y="824979"/>
                </a:lnTo>
                <a:lnTo>
                  <a:pt x="4572000" y="827620"/>
                </a:lnTo>
                <a:lnTo>
                  <a:pt x="4572470" y="828738"/>
                </a:lnTo>
                <a:lnTo>
                  <a:pt x="4574337" y="830592"/>
                </a:lnTo>
                <a:lnTo>
                  <a:pt x="4575454" y="831062"/>
                </a:lnTo>
                <a:lnTo>
                  <a:pt x="4578083" y="831062"/>
                </a:lnTo>
                <a:lnTo>
                  <a:pt x="4579201" y="830592"/>
                </a:lnTo>
                <a:lnTo>
                  <a:pt x="4581068" y="828738"/>
                </a:lnTo>
                <a:lnTo>
                  <a:pt x="4581525" y="827620"/>
                </a:lnTo>
                <a:lnTo>
                  <a:pt x="4581525" y="824979"/>
                </a:lnTo>
                <a:close/>
              </a:path>
              <a:path w="6696075" h="1242060">
                <a:moveTo>
                  <a:pt x="4581525" y="414223"/>
                </a:moveTo>
                <a:lnTo>
                  <a:pt x="4581068" y="413092"/>
                </a:lnTo>
                <a:lnTo>
                  <a:pt x="4579201" y="411238"/>
                </a:lnTo>
                <a:lnTo>
                  <a:pt x="4578083" y="410768"/>
                </a:lnTo>
                <a:lnTo>
                  <a:pt x="4575454" y="410768"/>
                </a:lnTo>
                <a:lnTo>
                  <a:pt x="4574337" y="411238"/>
                </a:lnTo>
                <a:lnTo>
                  <a:pt x="4572470" y="413092"/>
                </a:lnTo>
                <a:lnTo>
                  <a:pt x="4572000" y="414223"/>
                </a:lnTo>
                <a:lnTo>
                  <a:pt x="4572000" y="416852"/>
                </a:lnTo>
                <a:lnTo>
                  <a:pt x="4572470" y="417969"/>
                </a:lnTo>
                <a:lnTo>
                  <a:pt x="4574337" y="419836"/>
                </a:lnTo>
                <a:lnTo>
                  <a:pt x="4575454" y="420293"/>
                </a:lnTo>
                <a:lnTo>
                  <a:pt x="4578083" y="420293"/>
                </a:lnTo>
                <a:lnTo>
                  <a:pt x="4579201" y="419836"/>
                </a:lnTo>
                <a:lnTo>
                  <a:pt x="4581068" y="417969"/>
                </a:lnTo>
                <a:lnTo>
                  <a:pt x="4581525" y="416852"/>
                </a:lnTo>
                <a:lnTo>
                  <a:pt x="4581525" y="414223"/>
                </a:lnTo>
                <a:close/>
              </a:path>
              <a:path w="6696075" h="1242060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6696075" h="1242060">
                <a:moveTo>
                  <a:pt x="4629150" y="1235748"/>
                </a:moveTo>
                <a:lnTo>
                  <a:pt x="4628693" y="1234630"/>
                </a:lnTo>
                <a:lnTo>
                  <a:pt x="4626826" y="1232763"/>
                </a:lnTo>
                <a:lnTo>
                  <a:pt x="4625708" y="1232306"/>
                </a:lnTo>
                <a:lnTo>
                  <a:pt x="4623079" y="1232306"/>
                </a:lnTo>
                <a:lnTo>
                  <a:pt x="4621962" y="1232763"/>
                </a:lnTo>
                <a:lnTo>
                  <a:pt x="4620095" y="1234630"/>
                </a:lnTo>
                <a:lnTo>
                  <a:pt x="4619625" y="1235748"/>
                </a:lnTo>
                <a:lnTo>
                  <a:pt x="4619625" y="1238377"/>
                </a:lnTo>
                <a:lnTo>
                  <a:pt x="4620095" y="1239507"/>
                </a:lnTo>
                <a:lnTo>
                  <a:pt x="4621962" y="1241361"/>
                </a:lnTo>
                <a:lnTo>
                  <a:pt x="4623079" y="1241831"/>
                </a:lnTo>
                <a:lnTo>
                  <a:pt x="4625708" y="1241831"/>
                </a:lnTo>
                <a:lnTo>
                  <a:pt x="4626826" y="1241361"/>
                </a:lnTo>
                <a:lnTo>
                  <a:pt x="4628693" y="1239507"/>
                </a:lnTo>
                <a:lnTo>
                  <a:pt x="4629150" y="1238377"/>
                </a:lnTo>
                <a:lnTo>
                  <a:pt x="4629150" y="1235748"/>
                </a:lnTo>
                <a:close/>
              </a:path>
              <a:path w="6696075" h="1242060">
                <a:moveTo>
                  <a:pt x="4629150" y="824979"/>
                </a:moveTo>
                <a:lnTo>
                  <a:pt x="4628693" y="823861"/>
                </a:lnTo>
                <a:lnTo>
                  <a:pt x="4626826" y="822007"/>
                </a:lnTo>
                <a:lnTo>
                  <a:pt x="4625708" y="821537"/>
                </a:lnTo>
                <a:lnTo>
                  <a:pt x="4623079" y="821537"/>
                </a:lnTo>
                <a:lnTo>
                  <a:pt x="4621962" y="822007"/>
                </a:lnTo>
                <a:lnTo>
                  <a:pt x="4620095" y="823861"/>
                </a:lnTo>
                <a:lnTo>
                  <a:pt x="4619625" y="824979"/>
                </a:lnTo>
                <a:lnTo>
                  <a:pt x="4619625" y="827620"/>
                </a:lnTo>
                <a:lnTo>
                  <a:pt x="4620095" y="828738"/>
                </a:lnTo>
                <a:lnTo>
                  <a:pt x="4621962" y="830592"/>
                </a:lnTo>
                <a:lnTo>
                  <a:pt x="4623079" y="831062"/>
                </a:lnTo>
                <a:lnTo>
                  <a:pt x="4625708" y="831062"/>
                </a:lnTo>
                <a:lnTo>
                  <a:pt x="4626826" y="830592"/>
                </a:lnTo>
                <a:lnTo>
                  <a:pt x="4628693" y="828738"/>
                </a:lnTo>
                <a:lnTo>
                  <a:pt x="4629150" y="827620"/>
                </a:lnTo>
                <a:lnTo>
                  <a:pt x="4629150" y="824979"/>
                </a:lnTo>
                <a:close/>
              </a:path>
              <a:path w="6696075" h="1242060">
                <a:moveTo>
                  <a:pt x="4629150" y="414223"/>
                </a:moveTo>
                <a:lnTo>
                  <a:pt x="4628693" y="413092"/>
                </a:lnTo>
                <a:lnTo>
                  <a:pt x="4626826" y="411238"/>
                </a:lnTo>
                <a:lnTo>
                  <a:pt x="4625708" y="410768"/>
                </a:lnTo>
                <a:lnTo>
                  <a:pt x="4623079" y="410768"/>
                </a:lnTo>
                <a:lnTo>
                  <a:pt x="4621962" y="411238"/>
                </a:lnTo>
                <a:lnTo>
                  <a:pt x="4620095" y="413092"/>
                </a:lnTo>
                <a:lnTo>
                  <a:pt x="4619625" y="414223"/>
                </a:lnTo>
                <a:lnTo>
                  <a:pt x="4619625" y="416852"/>
                </a:lnTo>
                <a:lnTo>
                  <a:pt x="4620095" y="417969"/>
                </a:lnTo>
                <a:lnTo>
                  <a:pt x="4621962" y="419836"/>
                </a:lnTo>
                <a:lnTo>
                  <a:pt x="4623079" y="420293"/>
                </a:lnTo>
                <a:lnTo>
                  <a:pt x="4625708" y="420293"/>
                </a:lnTo>
                <a:lnTo>
                  <a:pt x="4626826" y="419836"/>
                </a:lnTo>
                <a:lnTo>
                  <a:pt x="4628693" y="417969"/>
                </a:lnTo>
                <a:lnTo>
                  <a:pt x="4629150" y="416852"/>
                </a:lnTo>
                <a:lnTo>
                  <a:pt x="4629150" y="414223"/>
                </a:lnTo>
                <a:close/>
              </a:path>
              <a:path w="6696075" h="124206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6696075" h="1242060">
                <a:moveTo>
                  <a:pt x="4676775" y="1235748"/>
                </a:moveTo>
                <a:lnTo>
                  <a:pt x="4676318" y="1234630"/>
                </a:lnTo>
                <a:lnTo>
                  <a:pt x="4674451" y="1232763"/>
                </a:lnTo>
                <a:lnTo>
                  <a:pt x="4673333" y="1232306"/>
                </a:lnTo>
                <a:lnTo>
                  <a:pt x="4670704" y="1232306"/>
                </a:lnTo>
                <a:lnTo>
                  <a:pt x="4669587" y="1232763"/>
                </a:lnTo>
                <a:lnTo>
                  <a:pt x="4667720" y="1234630"/>
                </a:lnTo>
                <a:lnTo>
                  <a:pt x="4667250" y="1235748"/>
                </a:lnTo>
                <a:lnTo>
                  <a:pt x="4667250" y="1238377"/>
                </a:lnTo>
                <a:lnTo>
                  <a:pt x="4667720" y="1239507"/>
                </a:lnTo>
                <a:lnTo>
                  <a:pt x="4669587" y="1241361"/>
                </a:lnTo>
                <a:lnTo>
                  <a:pt x="4670704" y="1241831"/>
                </a:lnTo>
                <a:lnTo>
                  <a:pt x="4673333" y="1241831"/>
                </a:lnTo>
                <a:lnTo>
                  <a:pt x="4674451" y="1241361"/>
                </a:lnTo>
                <a:lnTo>
                  <a:pt x="4676318" y="1239507"/>
                </a:lnTo>
                <a:lnTo>
                  <a:pt x="4676775" y="1238377"/>
                </a:lnTo>
                <a:lnTo>
                  <a:pt x="4676775" y="1235748"/>
                </a:lnTo>
                <a:close/>
              </a:path>
              <a:path w="6696075" h="1242060">
                <a:moveTo>
                  <a:pt x="4676775" y="824979"/>
                </a:moveTo>
                <a:lnTo>
                  <a:pt x="4676318" y="823861"/>
                </a:lnTo>
                <a:lnTo>
                  <a:pt x="4674451" y="822007"/>
                </a:lnTo>
                <a:lnTo>
                  <a:pt x="4673333" y="821537"/>
                </a:lnTo>
                <a:lnTo>
                  <a:pt x="4670704" y="821537"/>
                </a:lnTo>
                <a:lnTo>
                  <a:pt x="4669587" y="822007"/>
                </a:lnTo>
                <a:lnTo>
                  <a:pt x="4667720" y="823861"/>
                </a:lnTo>
                <a:lnTo>
                  <a:pt x="4667250" y="824979"/>
                </a:lnTo>
                <a:lnTo>
                  <a:pt x="4667250" y="827620"/>
                </a:lnTo>
                <a:lnTo>
                  <a:pt x="4667720" y="828738"/>
                </a:lnTo>
                <a:lnTo>
                  <a:pt x="4669587" y="830592"/>
                </a:lnTo>
                <a:lnTo>
                  <a:pt x="4670704" y="831062"/>
                </a:lnTo>
                <a:lnTo>
                  <a:pt x="4673333" y="831062"/>
                </a:lnTo>
                <a:lnTo>
                  <a:pt x="4674451" y="830592"/>
                </a:lnTo>
                <a:lnTo>
                  <a:pt x="4676318" y="828738"/>
                </a:lnTo>
                <a:lnTo>
                  <a:pt x="4676775" y="827620"/>
                </a:lnTo>
                <a:lnTo>
                  <a:pt x="4676775" y="824979"/>
                </a:lnTo>
                <a:close/>
              </a:path>
              <a:path w="6696075" h="1242060">
                <a:moveTo>
                  <a:pt x="4676775" y="414223"/>
                </a:moveTo>
                <a:lnTo>
                  <a:pt x="4676318" y="413092"/>
                </a:lnTo>
                <a:lnTo>
                  <a:pt x="4674451" y="411238"/>
                </a:lnTo>
                <a:lnTo>
                  <a:pt x="4673333" y="410768"/>
                </a:lnTo>
                <a:lnTo>
                  <a:pt x="4670704" y="410768"/>
                </a:lnTo>
                <a:lnTo>
                  <a:pt x="4669587" y="411238"/>
                </a:lnTo>
                <a:lnTo>
                  <a:pt x="4667720" y="413092"/>
                </a:lnTo>
                <a:lnTo>
                  <a:pt x="4667250" y="414223"/>
                </a:lnTo>
                <a:lnTo>
                  <a:pt x="4667250" y="416852"/>
                </a:lnTo>
                <a:lnTo>
                  <a:pt x="4667720" y="417969"/>
                </a:lnTo>
                <a:lnTo>
                  <a:pt x="4669587" y="419836"/>
                </a:lnTo>
                <a:lnTo>
                  <a:pt x="4670704" y="420293"/>
                </a:lnTo>
                <a:lnTo>
                  <a:pt x="4673333" y="420293"/>
                </a:lnTo>
                <a:lnTo>
                  <a:pt x="4674451" y="419836"/>
                </a:lnTo>
                <a:lnTo>
                  <a:pt x="4676318" y="417969"/>
                </a:lnTo>
                <a:lnTo>
                  <a:pt x="4676775" y="416852"/>
                </a:lnTo>
                <a:lnTo>
                  <a:pt x="4676775" y="414223"/>
                </a:lnTo>
                <a:close/>
              </a:path>
              <a:path w="6696075" h="124206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6696075" h="1242060">
                <a:moveTo>
                  <a:pt x="4724400" y="1235748"/>
                </a:moveTo>
                <a:lnTo>
                  <a:pt x="4723943" y="1234630"/>
                </a:lnTo>
                <a:lnTo>
                  <a:pt x="4722076" y="1232763"/>
                </a:lnTo>
                <a:lnTo>
                  <a:pt x="4720958" y="1232306"/>
                </a:lnTo>
                <a:lnTo>
                  <a:pt x="4718329" y="1232306"/>
                </a:lnTo>
                <a:lnTo>
                  <a:pt x="4717212" y="1232763"/>
                </a:lnTo>
                <a:lnTo>
                  <a:pt x="4715345" y="1234630"/>
                </a:lnTo>
                <a:lnTo>
                  <a:pt x="4714875" y="1235748"/>
                </a:lnTo>
                <a:lnTo>
                  <a:pt x="4714875" y="1238377"/>
                </a:lnTo>
                <a:lnTo>
                  <a:pt x="4715345" y="1239507"/>
                </a:lnTo>
                <a:lnTo>
                  <a:pt x="4717212" y="1241361"/>
                </a:lnTo>
                <a:lnTo>
                  <a:pt x="4718329" y="1241831"/>
                </a:lnTo>
                <a:lnTo>
                  <a:pt x="4720958" y="1241831"/>
                </a:lnTo>
                <a:lnTo>
                  <a:pt x="4722076" y="1241361"/>
                </a:lnTo>
                <a:lnTo>
                  <a:pt x="4723943" y="1239507"/>
                </a:lnTo>
                <a:lnTo>
                  <a:pt x="4724400" y="1238377"/>
                </a:lnTo>
                <a:lnTo>
                  <a:pt x="4724400" y="1235748"/>
                </a:lnTo>
                <a:close/>
              </a:path>
              <a:path w="6696075" h="1242060">
                <a:moveTo>
                  <a:pt x="4724400" y="824979"/>
                </a:moveTo>
                <a:lnTo>
                  <a:pt x="4723943" y="823861"/>
                </a:lnTo>
                <a:lnTo>
                  <a:pt x="4722076" y="822007"/>
                </a:lnTo>
                <a:lnTo>
                  <a:pt x="4720958" y="821537"/>
                </a:lnTo>
                <a:lnTo>
                  <a:pt x="4718329" y="821537"/>
                </a:lnTo>
                <a:lnTo>
                  <a:pt x="4717212" y="822007"/>
                </a:lnTo>
                <a:lnTo>
                  <a:pt x="4715345" y="823861"/>
                </a:lnTo>
                <a:lnTo>
                  <a:pt x="4714875" y="824979"/>
                </a:lnTo>
                <a:lnTo>
                  <a:pt x="4714875" y="827620"/>
                </a:lnTo>
                <a:lnTo>
                  <a:pt x="4715345" y="828738"/>
                </a:lnTo>
                <a:lnTo>
                  <a:pt x="4717212" y="830592"/>
                </a:lnTo>
                <a:lnTo>
                  <a:pt x="4718329" y="831062"/>
                </a:lnTo>
                <a:lnTo>
                  <a:pt x="4720958" y="831062"/>
                </a:lnTo>
                <a:lnTo>
                  <a:pt x="4722076" y="830592"/>
                </a:lnTo>
                <a:lnTo>
                  <a:pt x="4723943" y="828738"/>
                </a:lnTo>
                <a:lnTo>
                  <a:pt x="4724400" y="827620"/>
                </a:lnTo>
                <a:lnTo>
                  <a:pt x="4724400" y="824979"/>
                </a:lnTo>
                <a:close/>
              </a:path>
              <a:path w="6696075" h="1242060">
                <a:moveTo>
                  <a:pt x="4724400" y="414223"/>
                </a:moveTo>
                <a:lnTo>
                  <a:pt x="4723943" y="413092"/>
                </a:lnTo>
                <a:lnTo>
                  <a:pt x="4722076" y="411238"/>
                </a:lnTo>
                <a:lnTo>
                  <a:pt x="4720958" y="410768"/>
                </a:lnTo>
                <a:lnTo>
                  <a:pt x="4718329" y="410768"/>
                </a:lnTo>
                <a:lnTo>
                  <a:pt x="4717212" y="411238"/>
                </a:lnTo>
                <a:lnTo>
                  <a:pt x="4715345" y="413092"/>
                </a:lnTo>
                <a:lnTo>
                  <a:pt x="4714875" y="414223"/>
                </a:lnTo>
                <a:lnTo>
                  <a:pt x="4714875" y="416852"/>
                </a:lnTo>
                <a:lnTo>
                  <a:pt x="4715345" y="417969"/>
                </a:lnTo>
                <a:lnTo>
                  <a:pt x="4717212" y="419836"/>
                </a:lnTo>
                <a:lnTo>
                  <a:pt x="4718329" y="420293"/>
                </a:lnTo>
                <a:lnTo>
                  <a:pt x="4720958" y="420293"/>
                </a:lnTo>
                <a:lnTo>
                  <a:pt x="4722076" y="419836"/>
                </a:lnTo>
                <a:lnTo>
                  <a:pt x="4723943" y="417969"/>
                </a:lnTo>
                <a:lnTo>
                  <a:pt x="4724400" y="416852"/>
                </a:lnTo>
                <a:lnTo>
                  <a:pt x="4724400" y="414223"/>
                </a:lnTo>
                <a:close/>
              </a:path>
              <a:path w="6696075" h="124206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6696075" h="1242060">
                <a:moveTo>
                  <a:pt x="4772025" y="1235748"/>
                </a:moveTo>
                <a:lnTo>
                  <a:pt x="4771568" y="1234630"/>
                </a:lnTo>
                <a:lnTo>
                  <a:pt x="4769701" y="1232763"/>
                </a:lnTo>
                <a:lnTo>
                  <a:pt x="4768583" y="1232306"/>
                </a:lnTo>
                <a:lnTo>
                  <a:pt x="4765954" y="1232306"/>
                </a:lnTo>
                <a:lnTo>
                  <a:pt x="4764837" y="1232763"/>
                </a:lnTo>
                <a:lnTo>
                  <a:pt x="4762970" y="1234630"/>
                </a:lnTo>
                <a:lnTo>
                  <a:pt x="4762500" y="1235748"/>
                </a:lnTo>
                <a:lnTo>
                  <a:pt x="4762500" y="1238377"/>
                </a:lnTo>
                <a:lnTo>
                  <a:pt x="4762970" y="1239507"/>
                </a:lnTo>
                <a:lnTo>
                  <a:pt x="4764837" y="1241361"/>
                </a:lnTo>
                <a:lnTo>
                  <a:pt x="4765954" y="1241831"/>
                </a:lnTo>
                <a:lnTo>
                  <a:pt x="4768583" y="1241831"/>
                </a:lnTo>
                <a:lnTo>
                  <a:pt x="4769701" y="1241361"/>
                </a:lnTo>
                <a:lnTo>
                  <a:pt x="4771568" y="1239507"/>
                </a:lnTo>
                <a:lnTo>
                  <a:pt x="4772025" y="1238377"/>
                </a:lnTo>
                <a:lnTo>
                  <a:pt x="4772025" y="1235748"/>
                </a:lnTo>
                <a:close/>
              </a:path>
              <a:path w="6696075" h="1242060">
                <a:moveTo>
                  <a:pt x="4772025" y="824979"/>
                </a:moveTo>
                <a:lnTo>
                  <a:pt x="4771568" y="823861"/>
                </a:lnTo>
                <a:lnTo>
                  <a:pt x="4769701" y="822007"/>
                </a:lnTo>
                <a:lnTo>
                  <a:pt x="4768583" y="821537"/>
                </a:lnTo>
                <a:lnTo>
                  <a:pt x="4765954" y="821537"/>
                </a:lnTo>
                <a:lnTo>
                  <a:pt x="4764837" y="822007"/>
                </a:lnTo>
                <a:lnTo>
                  <a:pt x="4762970" y="823861"/>
                </a:lnTo>
                <a:lnTo>
                  <a:pt x="4762500" y="824979"/>
                </a:lnTo>
                <a:lnTo>
                  <a:pt x="4762500" y="827620"/>
                </a:lnTo>
                <a:lnTo>
                  <a:pt x="4762970" y="828738"/>
                </a:lnTo>
                <a:lnTo>
                  <a:pt x="4764837" y="830592"/>
                </a:lnTo>
                <a:lnTo>
                  <a:pt x="4765954" y="831062"/>
                </a:lnTo>
                <a:lnTo>
                  <a:pt x="4768583" y="831062"/>
                </a:lnTo>
                <a:lnTo>
                  <a:pt x="4769701" y="830592"/>
                </a:lnTo>
                <a:lnTo>
                  <a:pt x="4771568" y="828738"/>
                </a:lnTo>
                <a:lnTo>
                  <a:pt x="4772025" y="827620"/>
                </a:lnTo>
                <a:lnTo>
                  <a:pt x="4772025" y="824979"/>
                </a:lnTo>
                <a:close/>
              </a:path>
              <a:path w="6696075" h="1242060">
                <a:moveTo>
                  <a:pt x="4772025" y="414223"/>
                </a:moveTo>
                <a:lnTo>
                  <a:pt x="4771568" y="413092"/>
                </a:lnTo>
                <a:lnTo>
                  <a:pt x="4769701" y="411238"/>
                </a:lnTo>
                <a:lnTo>
                  <a:pt x="4768583" y="410768"/>
                </a:lnTo>
                <a:lnTo>
                  <a:pt x="4765954" y="410768"/>
                </a:lnTo>
                <a:lnTo>
                  <a:pt x="4764837" y="411238"/>
                </a:lnTo>
                <a:lnTo>
                  <a:pt x="4762970" y="413092"/>
                </a:lnTo>
                <a:lnTo>
                  <a:pt x="4762500" y="414223"/>
                </a:lnTo>
                <a:lnTo>
                  <a:pt x="4762500" y="416852"/>
                </a:lnTo>
                <a:lnTo>
                  <a:pt x="4762970" y="417969"/>
                </a:lnTo>
                <a:lnTo>
                  <a:pt x="4764837" y="419836"/>
                </a:lnTo>
                <a:lnTo>
                  <a:pt x="4765954" y="420293"/>
                </a:lnTo>
                <a:lnTo>
                  <a:pt x="4768583" y="420293"/>
                </a:lnTo>
                <a:lnTo>
                  <a:pt x="4769701" y="419836"/>
                </a:lnTo>
                <a:lnTo>
                  <a:pt x="4771568" y="417969"/>
                </a:lnTo>
                <a:lnTo>
                  <a:pt x="4772025" y="416852"/>
                </a:lnTo>
                <a:lnTo>
                  <a:pt x="4772025" y="414223"/>
                </a:lnTo>
                <a:close/>
              </a:path>
              <a:path w="6696075" h="124206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6696075" h="1242060">
                <a:moveTo>
                  <a:pt x="4819650" y="1235748"/>
                </a:moveTo>
                <a:lnTo>
                  <a:pt x="4819193" y="1234630"/>
                </a:lnTo>
                <a:lnTo>
                  <a:pt x="4817326" y="1232763"/>
                </a:lnTo>
                <a:lnTo>
                  <a:pt x="4816208" y="1232306"/>
                </a:lnTo>
                <a:lnTo>
                  <a:pt x="4813579" y="1232306"/>
                </a:lnTo>
                <a:lnTo>
                  <a:pt x="4812449" y="1232763"/>
                </a:lnTo>
                <a:lnTo>
                  <a:pt x="4810595" y="1234630"/>
                </a:lnTo>
                <a:lnTo>
                  <a:pt x="4810125" y="1235748"/>
                </a:lnTo>
                <a:lnTo>
                  <a:pt x="4810125" y="1238377"/>
                </a:lnTo>
                <a:lnTo>
                  <a:pt x="4810595" y="1239507"/>
                </a:lnTo>
                <a:lnTo>
                  <a:pt x="4812449" y="1241361"/>
                </a:lnTo>
                <a:lnTo>
                  <a:pt x="4813579" y="1241831"/>
                </a:lnTo>
                <a:lnTo>
                  <a:pt x="4816208" y="1241831"/>
                </a:lnTo>
                <a:lnTo>
                  <a:pt x="4817326" y="1241361"/>
                </a:lnTo>
                <a:lnTo>
                  <a:pt x="4819193" y="1239507"/>
                </a:lnTo>
                <a:lnTo>
                  <a:pt x="4819650" y="1238377"/>
                </a:lnTo>
                <a:lnTo>
                  <a:pt x="4819650" y="1235748"/>
                </a:lnTo>
                <a:close/>
              </a:path>
              <a:path w="6696075" h="1242060">
                <a:moveTo>
                  <a:pt x="4819650" y="824979"/>
                </a:moveTo>
                <a:lnTo>
                  <a:pt x="4819193" y="823861"/>
                </a:lnTo>
                <a:lnTo>
                  <a:pt x="4817326" y="822007"/>
                </a:lnTo>
                <a:lnTo>
                  <a:pt x="4816208" y="821537"/>
                </a:lnTo>
                <a:lnTo>
                  <a:pt x="4813579" y="821537"/>
                </a:lnTo>
                <a:lnTo>
                  <a:pt x="4812449" y="822007"/>
                </a:lnTo>
                <a:lnTo>
                  <a:pt x="4810595" y="823861"/>
                </a:lnTo>
                <a:lnTo>
                  <a:pt x="4810125" y="824979"/>
                </a:lnTo>
                <a:lnTo>
                  <a:pt x="4810125" y="827620"/>
                </a:lnTo>
                <a:lnTo>
                  <a:pt x="4810595" y="828738"/>
                </a:lnTo>
                <a:lnTo>
                  <a:pt x="4812449" y="830592"/>
                </a:lnTo>
                <a:lnTo>
                  <a:pt x="4813579" y="831062"/>
                </a:lnTo>
                <a:lnTo>
                  <a:pt x="4816208" y="831062"/>
                </a:lnTo>
                <a:lnTo>
                  <a:pt x="4817326" y="830592"/>
                </a:lnTo>
                <a:lnTo>
                  <a:pt x="4819193" y="828738"/>
                </a:lnTo>
                <a:lnTo>
                  <a:pt x="4819650" y="827620"/>
                </a:lnTo>
                <a:lnTo>
                  <a:pt x="4819650" y="824979"/>
                </a:lnTo>
                <a:close/>
              </a:path>
              <a:path w="6696075" h="1242060">
                <a:moveTo>
                  <a:pt x="4819650" y="414223"/>
                </a:moveTo>
                <a:lnTo>
                  <a:pt x="4819193" y="413092"/>
                </a:lnTo>
                <a:lnTo>
                  <a:pt x="4817326" y="411238"/>
                </a:lnTo>
                <a:lnTo>
                  <a:pt x="4816208" y="410768"/>
                </a:lnTo>
                <a:lnTo>
                  <a:pt x="4813579" y="410768"/>
                </a:lnTo>
                <a:lnTo>
                  <a:pt x="4812449" y="411238"/>
                </a:lnTo>
                <a:lnTo>
                  <a:pt x="4810595" y="413092"/>
                </a:lnTo>
                <a:lnTo>
                  <a:pt x="4810125" y="414223"/>
                </a:lnTo>
                <a:lnTo>
                  <a:pt x="4810125" y="416852"/>
                </a:lnTo>
                <a:lnTo>
                  <a:pt x="4810595" y="417969"/>
                </a:lnTo>
                <a:lnTo>
                  <a:pt x="4812449" y="419836"/>
                </a:lnTo>
                <a:lnTo>
                  <a:pt x="4813579" y="420293"/>
                </a:lnTo>
                <a:lnTo>
                  <a:pt x="4816208" y="420293"/>
                </a:lnTo>
                <a:lnTo>
                  <a:pt x="4817326" y="419836"/>
                </a:lnTo>
                <a:lnTo>
                  <a:pt x="4819193" y="417969"/>
                </a:lnTo>
                <a:lnTo>
                  <a:pt x="4819650" y="416852"/>
                </a:lnTo>
                <a:lnTo>
                  <a:pt x="4819650" y="414223"/>
                </a:lnTo>
                <a:close/>
              </a:path>
              <a:path w="6696075" h="124206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6696075" h="1242060">
                <a:moveTo>
                  <a:pt x="4867275" y="1235748"/>
                </a:moveTo>
                <a:lnTo>
                  <a:pt x="4866818" y="1234630"/>
                </a:lnTo>
                <a:lnTo>
                  <a:pt x="4864951" y="1232763"/>
                </a:lnTo>
                <a:lnTo>
                  <a:pt x="4863833" y="1232306"/>
                </a:lnTo>
                <a:lnTo>
                  <a:pt x="4861204" y="1232306"/>
                </a:lnTo>
                <a:lnTo>
                  <a:pt x="4860074" y="1232763"/>
                </a:lnTo>
                <a:lnTo>
                  <a:pt x="4858220" y="1234630"/>
                </a:lnTo>
                <a:lnTo>
                  <a:pt x="4857750" y="1235748"/>
                </a:lnTo>
                <a:lnTo>
                  <a:pt x="4857750" y="1238377"/>
                </a:lnTo>
                <a:lnTo>
                  <a:pt x="4858220" y="1239507"/>
                </a:lnTo>
                <a:lnTo>
                  <a:pt x="4860074" y="1241361"/>
                </a:lnTo>
                <a:lnTo>
                  <a:pt x="4861204" y="1241831"/>
                </a:lnTo>
                <a:lnTo>
                  <a:pt x="4863833" y="1241831"/>
                </a:lnTo>
                <a:lnTo>
                  <a:pt x="4864951" y="1241361"/>
                </a:lnTo>
                <a:lnTo>
                  <a:pt x="4866818" y="1239507"/>
                </a:lnTo>
                <a:lnTo>
                  <a:pt x="4867275" y="1238377"/>
                </a:lnTo>
                <a:lnTo>
                  <a:pt x="4867275" y="1235748"/>
                </a:lnTo>
                <a:close/>
              </a:path>
              <a:path w="6696075" h="1242060">
                <a:moveTo>
                  <a:pt x="4867275" y="824979"/>
                </a:moveTo>
                <a:lnTo>
                  <a:pt x="4866818" y="823861"/>
                </a:lnTo>
                <a:lnTo>
                  <a:pt x="4864951" y="822007"/>
                </a:lnTo>
                <a:lnTo>
                  <a:pt x="4863833" y="821537"/>
                </a:lnTo>
                <a:lnTo>
                  <a:pt x="4861204" y="821537"/>
                </a:lnTo>
                <a:lnTo>
                  <a:pt x="4860074" y="822007"/>
                </a:lnTo>
                <a:lnTo>
                  <a:pt x="4858220" y="823861"/>
                </a:lnTo>
                <a:lnTo>
                  <a:pt x="4857750" y="824979"/>
                </a:lnTo>
                <a:lnTo>
                  <a:pt x="4857750" y="827620"/>
                </a:lnTo>
                <a:lnTo>
                  <a:pt x="4858220" y="828738"/>
                </a:lnTo>
                <a:lnTo>
                  <a:pt x="4860074" y="830592"/>
                </a:lnTo>
                <a:lnTo>
                  <a:pt x="4861204" y="831062"/>
                </a:lnTo>
                <a:lnTo>
                  <a:pt x="4863833" y="831062"/>
                </a:lnTo>
                <a:lnTo>
                  <a:pt x="4864951" y="830592"/>
                </a:lnTo>
                <a:lnTo>
                  <a:pt x="4866818" y="828738"/>
                </a:lnTo>
                <a:lnTo>
                  <a:pt x="4867275" y="827620"/>
                </a:lnTo>
                <a:lnTo>
                  <a:pt x="4867275" y="824979"/>
                </a:lnTo>
                <a:close/>
              </a:path>
              <a:path w="6696075" h="1242060">
                <a:moveTo>
                  <a:pt x="4867275" y="414223"/>
                </a:moveTo>
                <a:lnTo>
                  <a:pt x="4866818" y="413092"/>
                </a:lnTo>
                <a:lnTo>
                  <a:pt x="4864951" y="411238"/>
                </a:lnTo>
                <a:lnTo>
                  <a:pt x="4863833" y="410768"/>
                </a:lnTo>
                <a:lnTo>
                  <a:pt x="4861204" y="410768"/>
                </a:lnTo>
                <a:lnTo>
                  <a:pt x="4860074" y="411238"/>
                </a:lnTo>
                <a:lnTo>
                  <a:pt x="4858220" y="413092"/>
                </a:lnTo>
                <a:lnTo>
                  <a:pt x="4857750" y="414223"/>
                </a:lnTo>
                <a:lnTo>
                  <a:pt x="4857750" y="416852"/>
                </a:lnTo>
                <a:lnTo>
                  <a:pt x="4858220" y="417969"/>
                </a:lnTo>
                <a:lnTo>
                  <a:pt x="4860074" y="419836"/>
                </a:lnTo>
                <a:lnTo>
                  <a:pt x="4861204" y="420293"/>
                </a:lnTo>
                <a:lnTo>
                  <a:pt x="4863833" y="420293"/>
                </a:lnTo>
                <a:lnTo>
                  <a:pt x="4864951" y="419836"/>
                </a:lnTo>
                <a:lnTo>
                  <a:pt x="4866818" y="417969"/>
                </a:lnTo>
                <a:lnTo>
                  <a:pt x="4867275" y="416852"/>
                </a:lnTo>
                <a:lnTo>
                  <a:pt x="4867275" y="414223"/>
                </a:lnTo>
                <a:close/>
              </a:path>
              <a:path w="6696075" h="124206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6696075" h="1242060">
                <a:moveTo>
                  <a:pt x="4914900" y="1235748"/>
                </a:moveTo>
                <a:lnTo>
                  <a:pt x="4914443" y="1234630"/>
                </a:lnTo>
                <a:lnTo>
                  <a:pt x="4912576" y="1232763"/>
                </a:lnTo>
                <a:lnTo>
                  <a:pt x="4911458" y="1232306"/>
                </a:lnTo>
                <a:lnTo>
                  <a:pt x="4908829" y="1232306"/>
                </a:lnTo>
                <a:lnTo>
                  <a:pt x="4907699" y="1232763"/>
                </a:lnTo>
                <a:lnTo>
                  <a:pt x="4905845" y="1234630"/>
                </a:lnTo>
                <a:lnTo>
                  <a:pt x="4905375" y="1235748"/>
                </a:lnTo>
                <a:lnTo>
                  <a:pt x="4905375" y="1238377"/>
                </a:lnTo>
                <a:lnTo>
                  <a:pt x="4905845" y="1239507"/>
                </a:lnTo>
                <a:lnTo>
                  <a:pt x="4907699" y="1241361"/>
                </a:lnTo>
                <a:lnTo>
                  <a:pt x="4908829" y="1241831"/>
                </a:lnTo>
                <a:lnTo>
                  <a:pt x="4911458" y="1241831"/>
                </a:lnTo>
                <a:lnTo>
                  <a:pt x="4912576" y="1241361"/>
                </a:lnTo>
                <a:lnTo>
                  <a:pt x="4914443" y="1239507"/>
                </a:lnTo>
                <a:lnTo>
                  <a:pt x="4914900" y="1238377"/>
                </a:lnTo>
                <a:lnTo>
                  <a:pt x="4914900" y="1235748"/>
                </a:lnTo>
                <a:close/>
              </a:path>
              <a:path w="6696075" h="1242060">
                <a:moveTo>
                  <a:pt x="4914900" y="824979"/>
                </a:moveTo>
                <a:lnTo>
                  <a:pt x="4914443" y="823861"/>
                </a:lnTo>
                <a:lnTo>
                  <a:pt x="4912576" y="822007"/>
                </a:lnTo>
                <a:lnTo>
                  <a:pt x="4911458" y="821537"/>
                </a:lnTo>
                <a:lnTo>
                  <a:pt x="4908829" y="821537"/>
                </a:lnTo>
                <a:lnTo>
                  <a:pt x="4907699" y="822007"/>
                </a:lnTo>
                <a:lnTo>
                  <a:pt x="4905845" y="823861"/>
                </a:lnTo>
                <a:lnTo>
                  <a:pt x="4905375" y="824979"/>
                </a:lnTo>
                <a:lnTo>
                  <a:pt x="4905375" y="827620"/>
                </a:lnTo>
                <a:lnTo>
                  <a:pt x="4905845" y="828738"/>
                </a:lnTo>
                <a:lnTo>
                  <a:pt x="4907699" y="830592"/>
                </a:lnTo>
                <a:lnTo>
                  <a:pt x="4908829" y="831062"/>
                </a:lnTo>
                <a:lnTo>
                  <a:pt x="4911458" y="831062"/>
                </a:lnTo>
                <a:lnTo>
                  <a:pt x="4912576" y="830592"/>
                </a:lnTo>
                <a:lnTo>
                  <a:pt x="4914443" y="828738"/>
                </a:lnTo>
                <a:lnTo>
                  <a:pt x="4914900" y="827620"/>
                </a:lnTo>
                <a:lnTo>
                  <a:pt x="4914900" y="824979"/>
                </a:lnTo>
                <a:close/>
              </a:path>
              <a:path w="6696075" h="1242060">
                <a:moveTo>
                  <a:pt x="4914900" y="414223"/>
                </a:moveTo>
                <a:lnTo>
                  <a:pt x="4914443" y="413092"/>
                </a:lnTo>
                <a:lnTo>
                  <a:pt x="4912576" y="411238"/>
                </a:lnTo>
                <a:lnTo>
                  <a:pt x="4911458" y="410768"/>
                </a:lnTo>
                <a:lnTo>
                  <a:pt x="4908829" y="410768"/>
                </a:lnTo>
                <a:lnTo>
                  <a:pt x="4907699" y="411238"/>
                </a:lnTo>
                <a:lnTo>
                  <a:pt x="4905845" y="413092"/>
                </a:lnTo>
                <a:lnTo>
                  <a:pt x="4905375" y="414223"/>
                </a:lnTo>
                <a:lnTo>
                  <a:pt x="4905375" y="416852"/>
                </a:lnTo>
                <a:lnTo>
                  <a:pt x="4905845" y="417969"/>
                </a:lnTo>
                <a:lnTo>
                  <a:pt x="4907699" y="419836"/>
                </a:lnTo>
                <a:lnTo>
                  <a:pt x="4908829" y="420293"/>
                </a:lnTo>
                <a:lnTo>
                  <a:pt x="4911458" y="420293"/>
                </a:lnTo>
                <a:lnTo>
                  <a:pt x="4912576" y="419836"/>
                </a:lnTo>
                <a:lnTo>
                  <a:pt x="4914443" y="417969"/>
                </a:lnTo>
                <a:lnTo>
                  <a:pt x="4914900" y="416852"/>
                </a:lnTo>
                <a:lnTo>
                  <a:pt x="4914900" y="414223"/>
                </a:lnTo>
                <a:close/>
              </a:path>
              <a:path w="6696075" h="124206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6696075" h="1242060">
                <a:moveTo>
                  <a:pt x="4962525" y="1235748"/>
                </a:moveTo>
                <a:lnTo>
                  <a:pt x="4962068" y="1234630"/>
                </a:lnTo>
                <a:lnTo>
                  <a:pt x="4960201" y="1232763"/>
                </a:lnTo>
                <a:lnTo>
                  <a:pt x="4959083" y="1232306"/>
                </a:lnTo>
                <a:lnTo>
                  <a:pt x="4956454" y="1232306"/>
                </a:lnTo>
                <a:lnTo>
                  <a:pt x="4955324" y="1232763"/>
                </a:lnTo>
                <a:lnTo>
                  <a:pt x="4953470" y="1234630"/>
                </a:lnTo>
                <a:lnTo>
                  <a:pt x="4953000" y="1235748"/>
                </a:lnTo>
                <a:lnTo>
                  <a:pt x="4953000" y="1238377"/>
                </a:lnTo>
                <a:lnTo>
                  <a:pt x="4953470" y="1239507"/>
                </a:lnTo>
                <a:lnTo>
                  <a:pt x="4955324" y="1241361"/>
                </a:lnTo>
                <a:lnTo>
                  <a:pt x="4956454" y="1241831"/>
                </a:lnTo>
                <a:lnTo>
                  <a:pt x="4959083" y="1241831"/>
                </a:lnTo>
                <a:lnTo>
                  <a:pt x="4960201" y="1241361"/>
                </a:lnTo>
                <a:lnTo>
                  <a:pt x="4962068" y="1239507"/>
                </a:lnTo>
                <a:lnTo>
                  <a:pt x="4962525" y="1238377"/>
                </a:lnTo>
                <a:lnTo>
                  <a:pt x="4962525" y="1235748"/>
                </a:lnTo>
                <a:close/>
              </a:path>
              <a:path w="6696075" h="1242060">
                <a:moveTo>
                  <a:pt x="4962525" y="824979"/>
                </a:moveTo>
                <a:lnTo>
                  <a:pt x="4962068" y="823861"/>
                </a:lnTo>
                <a:lnTo>
                  <a:pt x="4960201" y="822007"/>
                </a:lnTo>
                <a:lnTo>
                  <a:pt x="4959083" y="821537"/>
                </a:lnTo>
                <a:lnTo>
                  <a:pt x="4956454" y="821537"/>
                </a:lnTo>
                <a:lnTo>
                  <a:pt x="4955324" y="822007"/>
                </a:lnTo>
                <a:lnTo>
                  <a:pt x="4953470" y="823861"/>
                </a:lnTo>
                <a:lnTo>
                  <a:pt x="4953000" y="824979"/>
                </a:lnTo>
                <a:lnTo>
                  <a:pt x="4953000" y="827620"/>
                </a:lnTo>
                <a:lnTo>
                  <a:pt x="4953470" y="828738"/>
                </a:lnTo>
                <a:lnTo>
                  <a:pt x="4955324" y="830592"/>
                </a:lnTo>
                <a:lnTo>
                  <a:pt x="4956454" y="831062"/>
                </a:lnTo>
                <a:lnTo>
                  <a:pt x="4959083" y="831062"/>
                </a:lnTo>
                <a:lnTo>
                  <a:pt x="4960201" y="830592"/>
                </a:lnTo>
                <a:lnTo>
                  <a:pt x="4962068" y="828738"/>
                </a:lnTo>
                <a:lnTo>
                  <a:pt x="4962525" y="827620"/>
                </a:lnTo>
                <a:lnTo>
                  <a:pt x="4962525" y="824979"/>
                </a:lnTo>
                <a:close/>
              </a:path>
              <a:path w="6696075" h="1242060">
                <a:moveTo>
                  <a:pt x="4962525" y="414223"/>
                </a:moveTo>
                <a:lnTo>
                  <a:pt x="4962068" y="413092"/>
                </a:lnTo>
                <a:lnTo>
                  <a:pt x="4960201" y="411238"/>
                </a:lnTo>
                <a:lnTo>
                  <a:pt x="4959083" y="410768"/>
                </a:lnTo>
                <a:lnTo>
                  <a:pt x="4956454" y="410768"/>
                </a:lnTo>
                <a:lnTo>
                  <a:pt x="4955324" y="411238"/>
                </a:lnTo>
                <a:lnTo>
                  <a:pt x="4953470" y="413092"/>
                </a:lnTo>
                <a:lnTo>
                  <a:pt x="4953000" y="414223"/>
                </a:lnTo>
                <a:lnTo>
                  <a:pt x="4953000" y="416852"/>
                </a:lnTo>
                <a:lnTo>
                  <a:pt x="4953470" y="417969"/>
                </a:lnTo>
                <a:lnTo>
                  <a:pt x="4955324" y="419836"/>
                </a:lnTo>
                <a:lnTo>
                  <a:pt x="4956454" y="420293"/>
                </a:lnTo>
                <a:lnTo>
                  <a:pt x="4959083" y="420293"/>
                </a:lnTo>
                <a:lnTo>
                  <a:pt x="4960201" y="419836"/>
                </a:lnTo>
                <a:lnTo>
                  <a:pt x="4962068" y="417969"/>
                </a:lnTo>
                <a:lnTo>
                  <a:pt x="4962525" y="416852"/>
                </a:lnTo>
                <a:lnTo>
                  <a:pt x="4962525" y="414223"/>
                </a:lnTo>
                <a:close/>
              </a:path>
              <a:path w="6696075" h="124206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6696075" h="1242060">
                <a:moveTo>
                  <a:pt x="5010150" y="1235748"/>
                </a:moveTo>
                <a:lnTo>
                  <a:pt x="5009693" y="1234630"/>
                </a:lnTo>
                <a:lnTo>
                  <a:pt x="5007826" y="1232763"/>
                </a:lnTo>
                <a:lnTo>
                  <a:pt x="5006708" y="1232306"/>
                </a:lnTo>
                <a:lnTo>
                  <a:pt x="5004079" y="1232306"/>
                </a:lnTo>
                <a:lnTo>
                  <a:pt x="5002949" y="1232763"/>
                </a:lnTo>
                <a:lnTo>
                  <a:pt x="5001095" y="1234630"/>
                </a:lnTo>
                <a:lnTo>
                  <a:pt x="5000625" y="1235748"/>
                </a:lnTo>
                <a:lnTo>
                  <a:pt x="5000625" y="1238377"/>
                </a:lnTo>
                <a:lnTo>
                  <a:pt x="5001095" y="1239507"/>
                </a:lnTo>
                <a:lnTo>
                  <a:pt x="5002949" y="1241361"/>
                </a:lnTo>
                <a:lnTo>
                  <a:pt x="5004079" y="1241831"/>
                </a:lnTo>
                <a:lnTo>
                  <a:pt x="5006708" y="1241831"/>
                </a:lnTo>
                <a:lnTo>
                  <a:pt x="5007826" y="1241361"/>
                </a:lnTo>
                <a:lnTo>
                  <a:pt x="5009693" y="1239507"/>
                </a:lnTo>
                <a:lnTo>
                  <a:pt x="5010150" y="1238377"/>
                </a:lnTo>
                <a:lnTo>
                  <a:pt x="5010150" y="1235748"/>
                </a:lnTo>
                <a:close/>
              </a:path>
              <a:path w="6696075" h="1242060">
                <a:moveTo>
                  <a:pt x="5010150" y="824979"/>
                </a:moveTo>
                <a:lnTo>
                  <a:pt x="5009693" y="823861"/>
                </a:lnTo>
                <a:lnTo>
                  <a:pt x="5007826" y="822007"/>
                </a:lnTo>
                <a:lnTo>
                  <a:pt x="5006708" y="821537"/>
                </a:lnTo>
                <a:lnTo>
                  <a:pt x="5004079" y="821537"/>
                </a:lnTo>
                <a:lnTo>
                  <a:pt x="5002949" y="822007"/>
                </a:lnTo>
                <a:lnTo>
                  <a:pt x="5001095" y="823861"/>
                </a:lnTo>
                <a:lnTo>
                  <a:pt x="5000625" y="824979"/>
                </a:lnTo>
                <a:lnTo>
                  <a:pt x="5000625" y="827620"/>
                </a:lnTo>
                <a:lnTo>
                  <a:pt x="5001095" y="828738"/>
                </a:lnTo>
                <a:lnTo>
                  <a:pt x="5002949" y="830592"/>
                </a:lnTo>
                <a:lnTo>
                  <a:pt x="5004079" y="831062"/>
                </a:lnTo>
                <a:lnTo>
                  <a:pt x="5006708" y="831062"/>
                </a:lnTo>
                <a:lnTo>
                  <a:pt x="5007826" y="830592"/>
                </a:lnTo>
                <a:lnTo>
                  <a:pt x="5009693" y="828738"/>
                </a:lnTo>
                <a:lnTo>
                  <a:pt x="5010150" y="827620"/>
                </a:lnTo>
                <a:lnTo>
                  <a:pt x="5010150" y="824979"/>
                </a:lnTo>
                <a:close/>
              </a:path>
              <a:path w="6696075" h="1242060">
                <a:moveTo>
                  <a:pt x="5010150" y="414223"/>
                </a:moveTo>
                <a:lnTo>
                  <a:pt x="5009693" y="413092"/>
                </a:lnTo>
                <a:lnTo>
                  <a:pt x="5007826" y="411238"/>
                </a:lnTo>
                <a:lnTo>
                  <a:pt x="5006708" y="410768"/>
                </a:lnTo>
                <a:lnTo>
                  <a:pt x="5004079" y="410768"/>
                </a:lnTo>
                <a:lnTo>
                  <a:pt x="5002949" y="411238"/>
                </a:lnTo>
                <a:lnTo>
                  <a:pt x="5001095" y="413092"/>
                </a:lnTo>
                <a:lnTo>
                  <a:pt x="5000625" y="414223"/>
                </a:lnTo>
                <a:lnTo>
                  <a:pt x="5000625" y="416852"/>
                </a:lnTo>
                <a:lnTo>
                  <a:pt x="5001095" y="417969"/>
                </a:lnTo>
                <a:lnTo>
                  <a:pt x="5002949" y="419836"/>
                </a:lnTo>
                <a:lnTo>
                  <a:pt x="5004079" y="420293"/>
                </a:lnTo>
                <a:lnTo>
                  <a:pt x="5006708" y="420293"/>
                </a:lnTo>
                <a:lnTo>
                  <a:pt x="5007826" y="419836"/>
                </a:lnTo>
                <a:lnTo>
                  <a:pt x="5009693" y="417969"/>
                </a:lnTo>
                <a:lnTo>
                  <a:pt x="5010150" y="416852"/>
                </a:lnTo>
                <a:lnTo>
                  <a:pt x="5010150" y="414223"/>
                </a:lnTo>
                <a:close/>
              </a:path>
              <a:path w="6696075" h="124206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6696075" h="1242060">
                <a:moveTo>
                  <a:pt x="5057775" y="1235748"/>
                </a:moveTo>
                <a:lnTo>
                  <a:pt x="5057318" y="1234630"/>
                </a:lnTo>
                <a:lnTo>
                  <a:pt x="5055451" y="1232763"/>
                </a:lnTo>
                <a:lnTo>
                  <a:pt x="5054333" y="1232306"/>
                </a:lnTo>
                <a:lnTo>
                  <a:pt x="5051704" y="1232306"/>
                </a:lnTo>
                <a:lnTo>
                  <a:pt x="5050574" y="1232763"/>
                </a:lnTo>
                <a:lnTo>
                  <a:pt x="5048720" y="1234630"/>
                </a:lnTo>
                <a:lnTo>
                  <a:pt x="5048250" y="1235748"/>
                </a:lnTo>
                <a:lnTo>
                  <a:pt x="5048250" y="1238377"/>
                </a:lnTo>
                <a:lnTo>
                  <a:pt x="5048720" y="1239507"/>
                </a:lnTo>
                <a:lnTo>
                  <a:pt x="5050574" y="1241361"/>
                </a:lnTo>
                <a:lnTo>
                  <a:pt x="5051704" y="1241831"/>
                </a:lnTo>
                <a:lnTo>
                  <a:pt x="5054333" y="1241831"/>
                </a:lnTo>
                <a:lnTo>
                  <a:pt x="5055451" y="1241361"/>
                </a:lnTo>
                <a:lnTo>
                  <a:pt x="5057318" y="1239507"/>
                </a:lnTo>
                <a:lnTo>
                  <a:pt x="5057775" y="1238377"/>
                </a:lnTo>
                <a:lnTo>
                  <a:pt x="5057775" y="1235748"/>
                </a:lnTo>
                <a:close/>
              </a:path>
              <a:path w="6696075" h="1242060">
                <a:moveTo>
                  <a:pt x="5057775" y="824979"/>
                </a:moveTo>
                <a:lnTo>
                  <a:pt x="5057318" y="823861"/>
                </a:lnTo>
                <a:lnTo>
                  <a:pt x="5055451" y="822007"/>
                </a:lnTo>
                <a:lnTo>
                  <a:pt x="5054333" y="821537"/>
                </a:lnTo>
                <a:lnTo>
                  <a:pt x="5051704" y="821537"/>
                </a:lnTo>
                <a:lnTo>
                  <a:pt x="5050574" y="822007"/>
                </a:lnTo>
                <a:lnTo>
                  <a:pt x="5048720" y="823861"/>
                </a:lnTo>
                <a:lnTo>
                  <a:pt x="5048250" y="824979"/>
                </a:lnTo>
                <a:lnTo>
                  <a:pt x="5048250" y="827620"/>
                </a:lnTo>
                <a:lnTo>
                  <a:pt x="5048720" y="828738"/>
                </a:lnTo>
                <a:lnTo>
                  <a:pt x="5050574" y="830592"/>
                </a:lnTo>
                <a:lnTo>
                  <a:pt x="5051704" y="831062"/>
                </a:lnTo>
                <a:lnTo>
                  <a:pt x="5054333" y="831062"/>
                </a:lnTo>
                <a:lnTo>
                  <a:pt x="5055451" y="830592"/>
                </a:lnTo>
                <a:lnTo>
                  <a:pt x="5057318" y="828738"/>
                </a:lnTo>
                <a:lnTo>
                  <a:pt x="5057775" y="827620"/>
                </a:lnTo>
                <a:lnTo>
                  <a:pt x="5057775" y="824979"/>
                </a:lnTo>
                <a:close/>
              </a:path>
              <a:path w="6696075" h="1242060">
                <a:moveTo>
                  <a:pt x="5057775" y="414223"/>
                </a:moveTo>
                <a:lnTo>
                  <a:pt x="5057318" y="413092"/>
                </a:lnTo>
                <a:lnTo>
                  <a:pt x="5055451" y="411238"/>
                </a:lnTo>
                <a:lnTo>
                  <a:pt x="5054333" y="410768"/>
                </a:lnTo>
                <a:lnTo>
                  <a:pt x="5051704" y="410768"/>
                </a:lnTo>
                <a:lnTo>
                  <a:pt x="5050574" y="411238"/>
                </a:lnTo>
                <a:lnTo>
                  <a:pt x="5048720" y="413092"/>
                </a:lnTo>
                <a:lnTo>
                  <a:pt x="5048250" y="414223"/>
                </a:lnTo>
                <a:lnTo>
                  <a:pt x="5048250" y="416852"/>
                </a:lnTo>
                <a:lnTo>
                  <a:pt x="5048720" y="417969"/>
                </a:lnTo>
                <a:lnTo>
                  <a:pt x="5050574" y="419836"/>
                </a:lnTo>
                <a:lnTo>
                  <a:pt x="5051704" y="420293"/>
                </a:lnTo>
                <a:lnTo>
                  <a:pt x="5054333" y="420293"/>
                </a:lnTo>
                <a:lnTo>
                  <a:pt x="5055451" y="419836"/>
                </a:lnTo>
                <a:lnTo>
                  <a:pt x="5057318" y="417969"/>
                </a:lnTo>
                <a:lnTo>
                  <a:pt x="5057775" y="416852"/>
                </a:lnTo>
                <a:lnTo>
                  <a:pt x="5057775" y="414223"/>
                </a:lnTo>
                <a:close/>
              </a:path>
              <a:path w="6696075" h="1242060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6696075" h="1242060">
                <a:moveTo>
                  <a:pt x="5105400" y="1235748"/>
                </a:moveTo>
                <a:lnTo>
                  <a:pt x="5104943" y="1234630"/>
                </a:lnTo>
                <a:lnTo>
                  <a:pt x="5103076" y="1232763"/>
                </a:lnTo>
                <a:lnTo>
                  <a:pt x="5101958" y="1232306"/>
                </a:lnTo>
                <a:lnTo>
                  <a:pt x="5099329" y="1232306"/>
                </a:lnTo>
                <a:lnTo>
                  <a:pt x="5098212" y="1232763"/>
                </a:lnTo>
                <a:lnTo>
                  <a:pt x="5096345" y="1234630"/>
                </a:lnTo>
                <a:lnTo>
                  <a:pt x="5095875" y="1235748"/>
                </a:lnTo>
                <a:lnTo>
                  <a:pt x="5095875" y="1238377"/>
                </a:lnTo>
                <a:lnTo>
                  <a:pt x="5096345" y="1239507"/>
                </a:lnTo>
                <a:lnTo>
                  <a:pt x="5098212" y="1241361"/>
                </a:lnTo>
                <a:lnTo>
                  <a:pt x="5099329" y="1241831"/>
                </a:lnTo>
                <a:lnTo>
                  <a:pt x="5101958" y="1241831"/>
                </a:lnTo>
                <a:lnTo>
                  <a:pt x="5103076" y="1241361"/>
                </a:lnTo>
                <a:lnTo>
                  <a:pt x="5104943" y="1239507"/>
                </a:lnTo>
                <a:lnTo>
                  <a:pt x="5105400" y="1238377"/>
                </a:lnTo>
                <a:lnTo>
                  <a:pt x="5105400" y="1235748"/>
                </a:lnTo>
                <a:close/>
              </a:path>
              <a:path w="6696075" h="1242060">
                <a:moveTo>
                  <a:pt x="5105400" y="824979"/>
                </a:moveTo>
                <a:lnTo>
                  <a:pt x="5104943" y="823861"/>
                </a:lnTo>
                <a:lnTo>
                  <a:pt x="5103076" y="822007"/>
                </a:lnTo>
                <a:lnTo>
                  <a:pt x="5101958" y="821537"/>
                </a:lnTo>
                <a:lnTo>
                  <a:pt x="5099329" y="821537"/>
                </a:lnTo>
                <a:lnTo>
                  <a:pt x="5098212" y="822007"/>
                </a:lnTo>
                <a:lnTo>
                  <a:pt x="5096345" y="823861"/>
                </a:lnTo>
                <a:lnTo>
                  <a:pt x="5095875" y="824979"/>
                </a:lnTo>
                <a:lnTo>
                  <a:pt x="5095875" y="827620"/>
                </a:lnTo>
                <a:lnTo>
                  <a:pt x="5096345" y="828738"/>
                </a:lnTo>
                <a:lnTo>
                  <a:pt x="5098212" y="830592"/>
                </a:lnTo>
                <a:lnTo>
                  <a:pt x="5099329" y="831062"/>
                </a:lnTo>
                <a:lnTo>
                  <a:pt x="5101958" y="831062"/>
                </a:lnTo>
                <a:lnTo>
                  <a:pt x="5103076" y="830592"/>
                </a:lnTo>
                <a:lnTo>
                  <a:pt x="5104943" y="828738"/>
                </a:lnTo>
                <a:lnTo>
                  <a:pt x="5105400" y="827620"/>
                </a:lnTo>
                <a:lnTo>
                  <a:pt x="5105400" y="824979"/>
                </a:lnTo>
                <a:close/>
              </a:path>
              <a:path w="6696075" h="1242060">
                <a:moveTo>
                  <a:pt x="5105400" y="414223"/>
                </a:moveTo>
                <a:lnTo>
                  <a:pt x="5104943" y="413092"/>
                </a:lnTo>
                <a:lnTo>
                  <a:pt x="5103076" y="411238"/>
                </a:lnTo>
                <a:lnTo>
                  <a:pt x="5101958" y="410768"/>
                </a:lnTo>
                <a:lnTo>
                  <a:pt x="5099329" y="410768"/>
                </a:lnTo>
                <a:lnTo>
                  <a:pt x="5098212" y="411238"/>
                </a:lnTo>
                <a:lnTo>
                  <a:pt x="5096345" y="413092"/>
                </a:lnTo>
                <a:lnTo>
                  <a:pt x="5095875" y="414223"/>
                </a:lnTo>
                <a:lnTo>
                  <a:pt x="5095875" y="416852"/>
                </a:lnTo>
                <a:lnTo>
                  <a:pt x="5096345" y="417969"/>
                </a:lnTo>
                <a:lnTo>
                  <a:pt x="5098212" y="419836"/>
                </a:lnTo>
                <a:lnTo>
                  <a:pt x="5099329" y="420293"/>
                </a:lnTo>
                <a:lnTo>
                  <a:pt x="5101958" y="420293"/>
                </a:lnTo>
                <a:lnTo>
                  <a:pt x="5103076" y="419836"/>
                </a:lnTo>
                <a:lnTo>
                  <a:pt x="5104943" y="417969"/>
                </a:lnTo>
                <a:lnTo>
                  <a:pt x="5105400" y="416852"/>
                </a:lnTo>
                <a:lnTo>
                  <a:pt x="5105400" y="414223"/>
                </a:lnTo>
                <a:close/>
              </a:path>
              <a:path w="6696075" h="1242060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6696075" h="1242060">
                <a:moveTo>
                  <a:pt x="5153025" y="1235748"/>
                </a:moveTo>
                <a:lnTo>
                  <a:pt x="5152568" y="1234630"/>
                </a:lnTo>
                <a:lnTo>
                  <a:pt x="5150701" y="1232763"/>
                </a:lnTo>
                <a:lnTo>
                  <a:pt x="5149583" y="1232306"/>
                </a:lnTo>
                <a:lnTo>
                  <a:pt x="5146954" y="1232306"/>
                </a:lnTo>
                <a:lnTo>
                  <a:pt x="5145824" y="1232763"/>
                </a:lnTo>
                <a:lnTo>
                  <a:pt x="5143970" y="1234630"/>
                </a:lnTo>
                <a:lnTo>
                  <a:pt x="5143500" y="1235748"/>
                </a:lnTo>
                <a:lnTo>
                  <a:pt x="5143500" y="1238377"/>
                </a:lnTo>
                <a:lnTo>
                  <a:pt x="5143970" y="1239507"/>
                </a:lnTo>
                <a:lnTo>
                  <a:pt x="5145824" y="1241361"/>
                </a:lnTo>
                <a:lnTo>
                  <a:pt x="5146954" y="1241831"/>
                </a:lnTo>
                <a:lnTo>
                  <a:pt x="5149583" y="1241831"/>
                </a:lnTo>
                <a:lnTo>
                  <a:pt x="5150701" y="1241361"/>
                </a:lnTo>
                <a:lnTo>
                  <a:pt x="5152568" y="1239507"/>
                </a:lnTo>
                <a:lnTo>
                  <a:pt x="5153025" y="1238377"/>
                </a:lnTo>
                <a:lnTo>
                  <a:pt x="5153025" y="1235748"/>
                </a:lnTo>
                <a:close/>
              </a:path>
              <a:path w="6696075" h="1242060">
                <a:moveTo>
                  <a:pt x="5153025" y="824979"/>
                </a:moveTo>
                <a:lnTo>
                  <a:pt x="5152568" y="823861"/>
                </a:lnTo>
                <a:lnTo>
                  <a:pt x="5150701" y="822007"/>
                </a:lnTo>
                <a:lnTo>
                  <a:pt x="5149583" y="821537"/>
                </a:lnTo>
                <a:lnTo>
                  <a:pt x="5146954" y="821537"/>
                </a:lnTo>
                <a:lnTo>
                  <a:pt x="5145824" y="822007"/>
                </a:lnTo>
                <a:lnTo>
                  <a:pt x="5143970" y="823861"/>
                </a:lnTo>
                <a:lnTo>
                  <a:pt x="5143500" y="824979"/>
                </a:lnTo>
                <a:lnTo>
                  <a:pt x="5143500" y="827620"/>
                </a:lnTo>
                <a:lnTo>
                  <a:pt x="5143970" y="828738"/>
                </a:lnTo>
                <a:lnTo>
                  <a:pt x="5145824" y="830592"/>
                </a:lnTo>
                <a:lnTo>
                  <a:pt x="5146954" y="831062"/>
                </a:lnTo>
                <a:lnTo>
                  <a:pt x="5149583" y="831062"/>
                </a:lnTo>
                <a:lnTo>
                  <a:pt x="5150701" y="830592"/>
                </a:lnTo>
                <a:lnTo>
                  <a:pt x="5152568" y="828738"/>
                </a:lnTo>
                <a:lnTo>
                  <a:pt x="5153025" y="827620"/>
                </a:lnTo>
                <a:lnTo>
                  <a:pt x="5153025" y="824979"/>
                </a:lnTo>
                <a:close/>
              </a:path>
              <a:path w="6696075" h="1242060">
                <a:moveTo>
                  <a:pt x="5153025" y="414223"/>
                </a:moveTo>
                <a:lnTo>
                  <a:pt x="5152568" y="413092"/>
                </a:lnTo>
                <a:lnTo>
                  <a:pt x="5150701" y="411238"/>
                </a:lnTo>
                <a:lnTo>
                  <a:pt x="5149583" y="410768"/>
                </a:lnTo>
                <a:lnTo>
                  <a:pt x="5146954" y="410768"/>
                </a:lnTo>
                <a:lnTo>
                  <a:pt x="5145824" y="411238"/>
                </a:lnTo>
                <a:lnTo>
                  <a:pt x="5143970" y="413092"/>
                </a:lnTo>
                <a:lnTo>
                  <a:pt x="5143500" y="414223"/>
                </a:lnTo>
                <a:lnTo>
                  <a:pt x="5143500" y="416852"/>
                </a:lnTo>
                <a:lnTo>
                  <a:pt x="5143970" y="417969"/>
                </a:lnTo>
                <a:lnTo>
                  <a:pt x="5145824" y="419836"/>
                </a:lnTo>
                <a:lnTo>
                  <a:pt x="5146954" y="420293"/>
                </a:lnTo>
                <a:lnTo>
                  <a:pt x="5149583" y="420293"/>
                </a:lnTo>
                <a:lnTo>
                  <a:pt x="5150701" y="419836"/>
                </a:lnTo>
                <a:lnTo>
                  <a:pt x="5152568" y="417969"/>
                </a:lnTo>
                <a:lnTo>
                  <a:pt x="5153025" y="416852"/>
                </a:lnTo>
                <a:lnTo>
                  <a:pt x="5153025" y="414223"/>
                </a:lnTo>
                <a:close/>
              </a:path>
              <a:path w="6696075" h="1242060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6696075" h="1242060">
                <a:moveTo>
                  <a:pt x="5200650" y="1235748"/>
                </a:moveTo>
                <a:lnTo>
                  <a:pt x="5200193" y="1234630"/>
                </a:lnTo>
                <a:lnTo>
                  <a:pt x="5198326" y="1232763"/>
                </a:lnTo>
                <a:lnTo>
                  <a:pt x="5197208" y="1232306"/>
                </a:lnTo>
                <a:lnTo>
                  <a:pt x="5194579" y="1232306"/>
                </a:lnTo>
                <a:lnTo>
                  <a:pt x="5193449" y="1232763"/>
                </a:lnTo>
                <a:lnTo>
                  <a:pt x="5191595" y="1234630"/>
                </a:lnTo>
                <a:lnTo>
                  <a:pt x="5191125" y="1235748"/>
                </a:lnTo>
                <a:lnTo>
                  <a:pt x="5191125" y="1238377"/>
                </a:lnTo>
                <a:lnTo>
                  <a:pt x="5191595" y="1239507"/>
                </a:lnTo>
                <a:lnTo>
                  <a:pt x="5193449" y="1241361"/>
                </a:lnTo>
                <a:lnTo>
                  <a:pt x="5194579" y="1241831"/>
                </a:lnTo>
                <a:lnTo>
                  <a:pt x="5197208" y="1241831"/>
                </a:lnTo>
                <a:lnTo>
                  <a:pt x="5198326" y="1241361"/>
                </a:lnTo>
                <a:lnTo>
                  <a:pt x="5200193" y="1239507"/>
                </a:lnTo>
                <a:lnTo>
                  <a:pt x="5200650" y="1238377"/>
                </a:lnTo>
                <a:lnTo>
                  <a:pt x="5200650" y="1235748"/>
                </a:lnTo>
                <a:close/>
              </a:path>
              <a:path w="6696075" h="1242060">
                <a:moveTo>
                  <a:pt x="5200650" y="824979"/>
                </a:moveTo>
                <a:lnTo>
                  <a:pt x="5200193" y="823861"/>
                </a:lnTo>
                <a:lnTo>
                  <a:pt x="5198326" y="822007"/>
                </a:lnTo>
                <a:lnTo>
                  <a:pt x="5197208" y="821537"/>
                </a:lnTo>
                <a:lnTo>
                  <a:pt x="5194579" y="821537"/>
                </a:lnTo>
                <a:lnTo>
                  <a:pt x="5193449" y="822007"/>
                </a:lnTo>
                <a:lnTo>
                  <a:pt x="5191595" y="823861"/>
                </a:lnTo>
                <a:lnTo>
                  <a:pt x="5191125" y="824979"/>
                </a:lnTo>
                <a:lnTo>
                  <a:pt x="5191125" y="827620"/>
                </a:lnTo>
                <a:lnTo>
                  <a:pt x="5191595" y="828738"/>
                </a:lnTo>
                <a:lnTo>
                  <a:pt x="5193449" y="830592"/>
                </a:lnTo>
                <a:lnTo>
                  <a:pt x="5194579" y="831062"/>
                </a:lnTo>
                <a:lnTo>
                  <a:pt x="5197208" y="831062"/>
                </a:lnTo>
                <a:lnTo>
                  <a:pt x="5198326" y="830592"/>
                </a:lnTo>
                <a:lnTo>
                  <a:pt x="5200193" y="828738"/>
                </a:lnTo>
                <a:lnTo>
                  <a:pt x="5200650" y="827620"/>
                </a:lnTo>
                <a:lnTo>
                  <a:pt x="5200650" y="824979"/>
                </a:lnTo>
                <a:close/>
              </a:path>
              <a:path w="6696075" h="1242060">
                <a:moveTo>
                  <a:pt x="5200650" y="414223"/>
                </a:moveTo>
                <a:lnTo>
                  <a:pt x="5200193" y="413092"/>
                </a:lnTo>
                <a:lnTo>
                  <a:pt x="5198326" y="411238"/>
                </a:lnTo>
                <a:lnTo>
                  <a:pt x="5197208" y="410768"/>
                </a:lnTo>
                <a:lnTo>
                  <a:pt x="5194579" y="410768"/>
                </a:lnTo>
                <a:lnTo>
                  <a:pt x="5193449" y="411238"/>
                </a:lnTo>
                <a:lnTo>
                  <a:pt x="5191595" y="413092"/>
                </a:lnTo>
                <a:lnTo>
                  <a:pt x="5191125" y="414223"/>
                </a:lnTo>
                <a:lnTo>
                  <a:pt x="5191125" y="416852"/>
                </a:lnTo>
                <a:lnTo>
                  <a:pt x="5191595" y="417969"/>
                </a:lnTo>
                <a:lnTo>
                  <a:pt x="5193449" y="419836"/>
                </a:lnTo>
                <a:lnTo>
                  <a:pt x="5194579" y="420293"/>
                </a:lnTo>
                <a:lnTo>
                  <a:pt x="5197208" y="420293"/>
                </a:lnTo>
                <a:lnTo>
                  <a:pt x="5198326" y="419836"/>
                </a:lnTo>
                <a:lnTo>
                  <a:pt x="5200193" y="417969"/>
                </a:lnTo>
                <a:lnTo>
                  <a:pt x="5200650" y="416852"/>
                </a:lnTo>
                <a:lnTo>
                  <a:pt x="5200650" y="414223"/>
                </a:lnTo>
                <a:close/>
              </a:path>
              <a:path w="6696075" h="1242060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6696075" h="1242060">
                <a:moveTo>
                  <a:pt x="5248275" y="1235748"/>
                </a:moveTo>
                <a:lnTo>
                  <a:pt x="5247818" y="1234630"/>
                </a:lnTo>
                <a:lnTo>
                  <a:pt x="5245951" y="1232763"/>
                </a:lnTo>
                <a:lnTo>
                  <a:pt x="5244833" y="1232306"/>
                </a:lnTo>
                <a:lnTo>
                  <a:pt x="5242204" y="1232306"/>
                </a:lnTo>
                <a:lnTo>
                  <a:pt x="5241074" y="1232763"/>
                </a:lnTo>
                <a:lnTo>
                  <a:pt x="5239220" y="1234630"/>
                </a:lnTo>
                <a:lnTo>
                  <a:pt x="5238750" y="1235748"/>
                </a:lnTo>
                <a:lnTo>
                  <a:pt x="5238750" y="1238377"/>
                </a:lnTo>
                <a:lnTo>
                  <a:pt x="5239220" y="1239507"/>
                </a:lnTo>
                <a:lnTo>
                  <a:pt x="5241074" y="1241361"/>
                </a:lnTo>
                <a:lnTo>
                  <a:pt x="5242204" y="1241831"/>
                </a:lnTo>
                <a:lnTo>
                  <a:pt x="5244833" y="1241831"/>
                </a:lnTo>
                <a:lnTo>
                  <a:pt x="5245951" y="1241361"/>
                </a:lnTo>
                <a:lnTo>
                  <a:pt x="5247818" y="1239507"/>
                </a:lnTo>
                <a:lnTo>
                  <a:pt x="5248275" y="1238377"/>
                </a:lnTo>
                <a:lnTo>
                  <a:pt x="5248275" y="1235748"/>
                </a:lnTo>
                <a:close/>
              </a:path>
              <a:path w="6696075" h="1242060">
                <a:moveTo>
                  <a:pt x="5248275" y="824979"/>
                </a:moveTo>
                <a:lnTo>
                  <a:pt x="5247818" y="823861"/>
                </a:lnTo>
                <a:lnTo>
                  <a:pt x="5245951" y="822007"/>
                </a:lnTo>
                <a:lnTo>
                  <a:pt x="5244833" y="821537"/>
                </a:lnTo>
                <a:lnTo>
                  <a:pt x="5242204" y="821537"/>
                </a:lnTo>
                <a:lnTo>
                  <a:pt x="5241074" y="822007"/>
                </a:lnTo>
                <a:lnTo>
                  <a:pt x="5239220" y="823861"/>
                </a:lnTo>
                <a:lnTo>
                  <a:pt x="5238750" y="824979"/>
                </a:lnTo>
                <a:lnTo>
                  <a:pt x="5238750" y="827620"/>
                </a:lnTo>
                <a:lnTo>
                  <a:pt x="5239220" y="828738"/>
                </a:lnTo>
                <a:lnTo>
                  <a:pt x="5241074" y="830592"/>
                </a:lnTo>
                <a:lnTo>
                  <a:pt x="5242204" y="831062"/>
                </a:lnTo>
                <a:lnTo>
                  <a:pt x="5244833" y="831062"/>
                </a:lnTo>
                <a:lnTo>
                  <a:pt x="5245951" y="830592"/>
                </a:lnTo>
                <a:lnTo>
                  <a:pt x="5247818" y="828738"/>
                </a:lnTo>
                <a:lnTo>
                  <a:pt x="5248275" y="827620"/>
                </a:lnTo>
                <a:lnTo>
                  <a:pt x="5248275" y="824979"/>
                </a:lnTo>
                <a:close/>
              </a:path>
              <a:path w="6696075" h="1242060">
                <a:moveTo>
                  <a:pt x="5248275" y="414223"/>
                </a:moveTo>
                <a:lnTo>
                  <a:pt x="5247818" y="413092"/>
                </a:lnTo>
                <a:lnTo>
                  <a:pt x="5245951" y="411238"/>
                </a:lnTo>
                <a:lnTo>
                  <a:pt x="5244833" y="410768"/>
                </a:lnTo>
                <a:lnTo>
                  <a:pt x="5242204" y="410768"/>
                </a:lnTo>
                <a:lnTo>
                  <a:pt x="5241074" y="411238"/>
                </a:lnTo>
                <a:lnTo>
                  <a:pt x="5239220" y="413092"/>
                </a:lnTo>
                <a:lnTo>
                  <a:pt x="5238750" y="414223"/>
                </a:lnTo>
                <a:lnTo>
                  <a:pt x="5238750" y="416852"/>
                </a:lnTo>
                <a:lnTo>
                  <a:pt x="5239220" y="417969"/>
                </a:lnTo>
                <a:lnTo>
                  <a:pt x="5241074" y="419836"/>
                </a:lnTo>
                <a:lnTo>
                  <a:pt x="5242204" y="420293"/>
                </a:lnTo>
                <a:lnTo>
                  <a:pt x="5244833" y="420293"/>
                </a:lnTo>
                <a:lnTo>
                  <a:pt x="5245951" y="419836"/>
                </a:lnTo>
                <a:lnTo>
                  <a:pt x="5247818" y="417969"/>
                </a:lnTo>
                <a:lnTo>
                  <a:pt x="5248275" y="416852"/>
                </a:lnTo>
                <a:lnTo>
                  <a:pt x="5248275" y="414223"/>
                </a:lnTo>
                <a:close/>
              </a:path>
              <a:path w="6696075" h="1242060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6696075" h="1242060">
                <a:moveTo>
                  <a:pt x="5295900" y="1235748"/>
                </a:moveTo>
                <a:lnTo>
                  <a:pt x="5295443" y="1234630"/>
                </a:lnTo>
                <a:lnTo>
                  <a:pt x="5293576" y="1232763"/>
                </a:lnTo>
                <a:lnTo>
                  <a:pt x="5292458" y="1232306"/>
                </a:lnTo>
                <a:lnTo>
                  <a:pt x="5289829" y="1232306"/>
                </a:lnTo>
                <a:lnTo>
                  <a:pt x="5288699" y="1232763"/>
                </a:lnTo>
                <a:lnTo>
                  <a:pt x="5286845" y="1234630"/>
                </a:lnTo>
                <a:lnTo>
                  <a:pt x="5286375" y="1235748"/>
                </a:lnTo>
                <a:lnTo>
                  <a:pt x="5286375" y="1238377"/>
                </a:lnTo>
                <a:lnTo>
                  <a:pt x="5286845" y="1239507"/>
                </a:lnTo>
                <a:lnTo>
                  <a:pt x="5288699" y="1241361"/>
                </a:lnTo>
                <a:lnTo>
                  <a:pt x="5289829" y="1241831"/>
                </a:lnTo>
                <a:lnTo>
                  <a:pt x="5292458" y="1241831"/>
                </a:lnTo>
                <a:lnTo>
                  <a:pt x="5293576" y="1241361"/>
                </a:lnTo>
                <a:lnTo>
                  <a:pt x="5295443" y="1239507"/>
                </a:lnTo>
                <a:lnTo>
                  <a:pt x="5295900" y="1238377"/>
                </a:lnTo>
                <a:lnTo>
                  <a:pt x="5295900" y="1235748"/>
                </a:lnTo>
                <a:close/>
              </a:path>
              <a:path w="6696075" h="1242060">
                <a:moveTo>
                  <a:pt x="5295900" y="824979"/>
                </a:moveTo>
                <a:lnTo>
                  <a:pt x="5295443" y="823861"/>
                </a:lnTo>
                <a:lnTo>
                  <a:pt x="5293576" y="822007"/>
                </a:lnTo>
                <a:lnTo>
                  <a:pt x="5292458" y="821537"/>
                </a:lnTo>
                <a:lnTo>
                  <a:pt x="5289829" y="821537"/>
                </a:lnTo>
                <a:lnTo>
                  <a:pt x="5288699" y="822007"/>
                </a:lnTo>
                <a:lnTo>
                  <a:pt x="5286845" y="823861"/>
                </a:lnTo>
                <a:lnTo>
                  <a:pt x="5286375" y="824979"/>
                </a:lnTo>
                <a:lnTo>
                  <a:pt x="5286375" y="827620"/>
                </a:lnTo>
                <a:lnTo>
                  <a:pt x="5286845" y="828738"/>
                </a:lnTo>
                <a:lnTo>
                  <a:pt x="5288699" y="830592"/>
                </a:lnTo>
                <a:lnTo>
                  <a:pt x="5289829" y="831062"/>
                </a:lnTo>
                <a:lnTo>
                  <a:pt x="5292458" y="831062"/>
                </a:lnTo>
                <a:lnTo>
                  <a:pt x="5293576" y="830592"/>
                </a:lnTo>
                <a:lnTo>
                  <a:pt x="5295443" y="828738"/>
                </a:lnTo>
                <a:lnTo>
                  <a:pt x="5295900" y="827620"/>
                </a:lnTo>
                <a:lnTo>
                  <a:pt x="5295900" y="824979"/>
                </a:lnTo>
                <a:close/>
              </a:path>
              <a:path w="6696075" h="1242060">
                <a:moveTo>
                  <a:pt x="5295900" y="414223"/>
                </a:moveTo>
                <a:lnTo>
                  <a:pt x="5295443" y="413092"/>
                </a:lnTo>
                <a:lnTo>
                  <a:pt x="5293576" y="411238"/>
                </a:lnTo>
                <a:lnTo>
                  <a:pt x="5292458" y="410768"/>
                </a:lnTo>
                <a:lnTo>
                  <a:pt x="5289829" y="410768"/>
                </a:lnTo>
                <a:lnTo>
                  <a:pt x="5288699" y="411238"/>
                </a:lnTo>
                <a:lnTo>
                  <a:pt x="5286845" y="413092"/>
                </a:lnTo>
                <a:lnTo>
                  <a:pt x="5286375" y="414223"/>
                </a:lnTo>
                <a:lnTo>
                  <a:pt x="5286375" y="416852"/>
                </a:lnTo>
                <a:lnTo>
                  <a:pt x="5286845" y="417969"/>
                </a:lnTo>
                <a:lnTo>
                  <a:pt x="5288699" y="419836"/>
                </a:lnTo>
                <a:lnTo>
                  <a:pt x="5289829" y="420293"/>
                </a:lnTo>
                <a:lnTo>
                  <a:pt x="5292458" y="420293"/>
                </a:lnTo>
                <a:lnTo>
                  <a:pt x="5293576" y="419836"/>
                </a:lnTo>
                <a:lnTo>
                  <a:pt x="5295443" y="417969"/>
                </a:lnTo>
                <a:lnTo>
                  <a:pt x="5295900" y="416852"/>
                </a:lnTo>
                <a:lnTo>
                  <a:pt x="5295900" y="414223"/>
                </a:lnTo>
                <a:close/>
              </a:path>
              <a:path w="6696075" h="1242060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6696075" h="1242060">
                <a:moveTo>
                  <a:pt x="5343525" y="1235748"/>
                </a:moveTo>
                <a:lnTo>
                  <a:pt x="5343068" y="1234630"/>
                </a:lnTo>
                <a:lnTo>
                  <a:pt x="5341201" y="1232763"/>
                </a:lnTo>
                <a:lnTo>
                  <a:pt x="5340083" y="1232306"/>
                </a:lnTo>
                <a:lnTo>
                  <a:pt x="5337454" y="1232306"/>
                </a:lnTo>
                <a:lnTo>
                  <a:pt x="5336324" y="1232763"/>
                </a:lnTo>
                <a:lnTo>
                  <a:pt x="5334470" y="1234630"/>
                </a:lnTo>
                <a:lnTo>
                  <a:pt x="5334000" y="1235748"/>
                </a:lnTo>
                <a:lnTo>
                  <a:pt x="5334000" y="1238377"/>
                </a:lnTo>
                <a:lnTo>
                  <a:pt x="5334470" y="1239507"/>
                </a:lnTo>
                <a:lnTo>
                  <a:pt x="5336324" y="1241361"/>
                </a:lnTo>
                <a:lnTo>
                  <a:pt x="5337454" y="1241831"/>
                </a:lnTo>
                <a:lnTo>
                  <a:pt x="5340083" y="1241831"/>
                </a:lnTo>
                <a:lnTo>
                  <a:pt x="5341201" y="1241361"/>
                </a:lnTo>
                <a:lnTo>
                  <a:pt x="5343068" y="1239507"/>
                </a:lnTo>
                <a:lnTo>
                  <a:pt x="5343525" y="1238377"/>
                </a:lnTo>
                <a:lnTo>
                  <a:pt x="5343525" y="1235748"/>
                </a:lnTo>
                <a:close/>
              </a:path>
              <a:path w="6696075" h="1242060">
                <a:moveTo>
                  <a:pt x="5343525" y="824979"/>
                </a:moveTo>
                <a:lnTo>
                  <a:pt x="5343068" y="823861"/>
                </a:lnTo>
                <a:lnTo>
                  <a:pt x="5341201" y="822007"/>
                </a:lnTo>
                <a:lnTo>
                  <a:pt x="5340083" y="821537"/>
                </a:lnTo>
                <a:lnTo>
                  <a:pt x="5337454" y="821537"/>
                </a:lnTo>
                <a:lnTo>
                  <a:pt x="5336324" y="822007"/>
                </a:lnTo>
                <a:lnTo>
                  <a:pt x="5334470" y="823861"/>
                </a:lnTo>
                <a:lnTo>
                  <a:pt x="5334000" y="824979"/>
                </a:lnTo>
                <a:lnTo>
                  <a:pt x="5334000" y="827620"/>
                </a:lnTo>
                <a:lnTo>
                  <a:pt x="5334470" y="828738"/>
                </a:lnTo>
                <a:lnTo>
                  <a:pt x="5336324" y="830592"/>
                </a:lnTo>
                <a:lnTo>
                  <a:pt x="5337454" y="831062"/>
                </a:lnTo>
                <a:lnTo>
                  <a:pt x="5340083" y="831062"/>
                </a:lnTo>
                <a:lnTo>
                  <a:pt x="5341201" y="830592"/>
                </a:lnTo>
                <a:lnTo>
                  <a:pt x="5343068" y="828738"/>
                </a:lnTo>
                <a:lnTo>
                  <a:pt x="5343525" y="827620"/>
                </a:lnTo>
                <a:lnTo>
                  <a:pt x="5343525" y="824979"/>
                </a:lnTo>
                <a:close/>
              </a:path>
              <a:path w="6696075" h="1242060">
                <a:moveTo>
                  <a:pt x="5343525" y="414223"/>
                </a:moveTo>
                <a:lnTo>
                  <a:pt x="5343068" y="413092"/>
                </a:lnTo>
                <a:lnTo>
                  <a:pt x="5341201" y="411238"/>
                </a:lnTo>
                <a:lnTo>
                  <a:pt x="5340083" y="410768"/>
                </a:lnTo>
                <a:lnTo>
                  <a:pt x="5337454" y="410768"/>
                </a:lnTo>
                <a:lnTo>
                  <a:pt x="5336324" y="411238"/>
                </a:lnTo>
                <a:lnTo>
                  <a:pt x="5334470" y="413092"/>
                </a:lnTo>
                <a:lnTo>
                  <a:pt x="5334000" y="414223"/>
                </a:lnTo>
                <a:lnTo>
                  <a:pt x="5334000" y="416852"/>
                </a:lnTo>
                <a:lnTo>
                  <a:pt x="5334470" y="417969"/>
                </a:lnTo>
                <a:lnTo>
                  <a:pt x="5336324" y="419836"/>
                </a:lnTo>
                <a:lnTo>
                  <a:pt x="5337454" y="420293"/>
                </a:lnTo>
                <a:lnTo>
                  <a:pt x="5340083" y="420293"/>
                </a:lnTo>
                <a:lnTo>
                  <a:pt x="5341201" y="419836"/>
                </a:lnTo>
                <a:lnTo>
                  <a:pt x="5343068" y="417969"/>
                </a:lnTo>
                <a:lnTo>
                  <a:pt x="5343525" y="416852"/>
                </a:lnTo>
                <a:lnTo>
                  <a:pt x="5343525" y="414223"/>
                </a:lnTo>
                <a:close/>
              </a:path>
              <a:path w="6696075" h="1242060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6696075" h="1242060">
                <a:moveTo>
                  <a:pt x="5391150" y="1235748"/>
                </a:moveTo>
                <a:lnTo>
                  <a:pt x="5390693" y="1234630"/>
                </a:lnTo>
                <a:lnTo>
                  <a:pt x="5388826" y="1232763"/>
                </a:lnTo>
                <a:lnTo>
                  <a:pt x="5387708" y="1232306"/>
                </a:lnTo>
                <a:lnTo>
                  <a:pt x="5385079" y="1232306"/>
                </a:lnTo>
                <a:lnTo>
                  <a:pt x="5383949" y="1232763"/>
                </a:lnTo>
                <a:lnTo>
                  <a:pt x="5382095" y="1234630"/>
                </a:lnTo>
                <a:lnTo>
                  <a:pt x="5381625" y="1235748"/>
                </a:lnTo>
                <a:lnTo>
                  <a:pt x="5381625" y="1238377"/>
                </a:lnTo>
                <a:lnTo>
                  <a:pt x="5382095" y="1239507"/>
                </a:lnTo>
                <a:lnTo>
                  <a:pt x="5383949" y="1241361"/>
                </a:lnTo>
                <a:lnTo>
                  <a:pt x="5385079" y="1241831"/>
                </a:lnTo>
                <a:lnTo>
                  <a:pt x="5387708" y="1241831"/>
                </a:lnTo>
                <a:lnTo>
                  <a:pt x="5388826" y="1241361"/>
                </a:lnTo>
                <a:lnTo>
                  <a:pt x="5390693" y="1239507"/>
                </a:lnTo>
                <a:lnTo>
                  <a:pt x="5391150" y="1238377"/>
                </a:lnTo>
                <a:lnTo>
                  <a:pt x="5391150" y="1235748"/>
                </a:lnTo>
                <a:close/>
              </a:path>
              <a:path w="6696075" h="1242060">
                <a:moveTo>
                  <a:pt x="5391150" y="824979"/>
                </a:moveTo>
                <a:lnTo>
                  <a:pt x="5390693" y="823861"/>
                </a:lnTo>
                <a:lnTo>
                  <a:pt x="5388826" y="822007"/>
                </a:lnTo>
                <a:lnTo>
                  <a:pt x="5387708" y="821537"/>
                </a:lnTo>
                <a:lnTo>
                  <a:pt x="5385079" y="821537"/>
                </a:lnTo>
                <a:lnTo>
                  <a:pt x="5383949" y="822007"/>
                </a:lnTo>
                <a:lnTo>
                  <a:pt x="5382095" y="823861"/>
                </a:lnTo>
                <a:lnTo>
                  <a:pt x="5381625" y="824979"/>
                </a:lnTo>
                <a:lnTo>
                  <a:pt x="5381625" y="827620"/>
                </a:lnTo>
                <a:lnTo>
                  <a:pt x="5382095" y="828738"/>
                </a:lnTo>
                <a:lnTo>
                  <a:pt x="5383949" y="830592"/>
                </a:lnTo>
                <a:lnTo>
                  <a:pt x="5385079" y="831062"/>
                </a:lnTo>
                <a:lnTo>
                  <a:pt x="5387708" y="831062"/>
                </a:lnTo>
                <a:lnTo>
                  <a:pt x="5388826" y="830592"/>
                </a:lnTo>
                <a:lnTo>
                  <a:pt x="5390693" y="828738"/>
                </a:lnTo>
                <a:lnTo>
                  <a:pt x="5391150" y="827620"/>
                </a:lnTo>
                <a:lnTo>
                  <a:pt x="5391150" y="824979"/>
                </a:lnTo>
                <a:close/>
              </a:path>
              <a:path w="6696075" h="1242060">
                <a:moveTo>
                  <a:pt x="5391150" y="414223"/>
                </a:moveTo>
                <a:lnTo>
                  <a:pt x="5390693" y="413092"/>
                </a:lnTo>
                <a:lnTo>
                  <a:pt x="5388826" y="411238"/>
                </a:lnTo>
                <a:lnTo>
                  <a:pt x="5387708" y="410768"/>
                </a:lnTo>
                <a:lnTo>
                  <a:pt x="5385079" y="410768"/>
                </a:lnTo>
                <a:lnTo>
                  <a:pt x="5383949" y="411238"/>
                </a:lnTo>
                <a:lnTo>
                  <a:pt x="5382095" y="413092"/>
                </a:lnTo>
                <a:lnTo>
                  <a:pt x="5381625" y="414223"/>
                </a:lnTo>
                <a:lnTo>
                  <a:pt x="5381625" y="416852"/>
                </a:lnTo>
                <a:lnTo>
                  <a:pt x="5382095" y="417969"/>
                </a:lnTo>
                <a:lnTo>
                  <a:pt x="5383949" y="419836"/>
                </a:lnTo>
                <a:lnTo>
                  <a:pt x="5385079" y="420293"/>
                </a:lnTo>
                <a:lnTo>
                  <a:pt x="5387708" y="420293"/>
                </a:lnTo>
                <a:lnTo>
                  <a:pt x="5388826" y="419836"/>
                </a:lnTo>
                <a:lnTo>
                  <a:pt x="5390693" y="417969"/>
                </a:lnTo>
                <a:lnTo>
                  <a:pt x="5391150" y="416852"/>
                </a:lnTo>
                <a:lnTo>
                  <a:pt x="5391150" y="414223"/>
                </a:lnTo>
                <a:close/>
              </a:path>
              <a:path w="6696075" h="1242060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6696075" h="1242060">
                <a:moveTo>
                  <a:pt x="5438775" y="1235748"/>
                </a:moveTo>
                <a:lnTo>
                  <a:pt x="5438318" y="1234630"/>
                </a:lnTo>
                <a:lnTo>
                  <a:pt x="5436451" y="1232763"/>
                </a:lnTo>
                <a:lnTo>
                  <a:pt x="5435333" y="1232306"/>
                </a:lnTo>
                <a:lnTo>
                  <a:pt x="5432704" y="1232306"/>
                </a:lnTo>
                <a:lnTo>
                  <a:pt x="5431574" y="1232763"/>
                </a:lnTo>
                <a:lnTo>
                  <a:pt x="5429720" y="1234630"/>
                </a:lnTo>
                <a:lnTo>
                  <a:pt x="5429250" y="1235748"/>
                </a:lnTo>
                <a:lnTo>
                  <a:pt x="5429250" y="1238377"/>
                </a:lnTo>
                <a:lnTo>
                  <a:pt x="5429720" y="1239507"/>
                </a:lnTo>
                <a:lnTo>
                  <a:pt x="5431574" y="1241361"/>
                </a:lnTo>
                <a:lnTo>
                  <a:pt x="5432704" y="1241831"/>
                </a:lnTo>
                <a:lnTo>
                  <a:pt x="5435333" y="1241831"/>
                </a:lnTo>
                <a:lnTo>
                  <a:pt x="5436451" y="1241361"/>
                </a:lnTo>
                <a:lnTo>
                  <a:pt x="5438318" y="1239507"/>
                </a:lnTo>
                <a:lnTo>
                  <a:pt x="5438775" y="1238377"/>
                </a:lnTo>
                <a:lnTo>
                  <a:pt x="5438775" y="1235748"/>
                </a:lnTo>
                <a:close/>
              </a:path>
              <a:path w="6696075" h="1242060">
                <a:moveTo>
                  <a:pt x="5438775" y="824979"/>
                </a:moveTo>
                <a:lnTo>
                  <a:pt x="5438318" y="823861"/>
                </a:lnTo>
                <a:lnTo>
                  <a:pt x="5436451" y="822007"/>
                </a:lnTo>
                <a:lnTo>
                  <a:pt x="5435333" y="821537"/>
                </a:lnTo>
                <a:lnTo>
                  <a:pt x="5432704" y="821537"/>
                </a:lnTo>
                <a:lnTo>
                  <a:pt x="5431574" y="822007"/>
                </a:lnTo>
                <a:lnTo>
                  <a:pt x="5429720" y="823861"/>
                </a:lnTo>
                <a:lnTo>
                  <a:pt x="5429250" y="824979"/>
                </a:lnTo>
                <a:lnTo>
                  <a:pt x="5429250" y="827620"/>
                </a:lnTo>
                <a:lnTo>
                  <a:pt x="5429720" y="828738"/>
                </a:lnTo>
                <a:lnTo>
                  <a:pt x="5431574" y="830592"/>
                </a:lnTo>
                <a:lnTo>
                  <a:pt x="5432704" y="831062"/>
                </a:lnTo>
                <a:lnTo>
                  <a:pt x="5435333" y="831062"/>
                </a:lnTo>
                <a:lnTo>
                  <a:pt x="5436451" y="830592"/>
                </a:lnTo>
                <a:lnTo>
                  <a:pt x="5438318" y="828738"/>
                </a:lnTo>
                <a:lnTo>
                  <a:pt x="5438775" y="827620"/>
                </a:lnTo>
                <a:lnTo>
                  <a:pt x="5438775" y="824979"/>
                </a:lnTo>
                <a:close/>
              </a:path>
              <a:path w="6696075" h="1242060">
                <a:moveTo>
                  <a:pt x="5438775" y="414223"/>
                </a:moveTo>
                <a:lnTo>
                  <a:pt x="5438318" y="413092"/>
                </a:lnTo>
                <a:lnTo>
                  <a:pt x="5436451" y="411238"/>
                </a:lnTo>
                <a:lnTo>
                  <a:pt x="5435333" y="410768"/>
                </a:lnTo>
                <a:lnTo>
                  <a:pt x="5432704" y="410768"/>
                </a:lnTo>
                <a:lnTo>
                  <a:pt x="5431574" y="411238"/>
                </a:lnTo>
                <a:lnTo>
                  <a:pt x="5429720" y="413092"/>
                </a:lnTo>
                <a:lnTo>
                  <a:pt x="5429250" y="414223"/>
                </a:lnTo>
                <a:lnTo>
                  <a:pt x="5429250" y="416852"/>
                </a:lnTo>
                <a:lnTo>
                  <a:pt x="5429720" y="417969"/>
                </a:lnTo>
                <a:lnTo>
                  <a:pt x="5431574" y="419836"/>
                </a:lnTo>
                <a:lnTo>
                  <a:pt x="5432704" y="420293"/>
                </a:lnTo>
                <a:lnTo>
                  <a:pt x="5435333" y="420293"/>
                </a:lnTo>
                <a:lnTo>
                  <a:pt x="5436451" y="419836"/>
                </a:lnTo>
                <a:lnTo>
                  <a:pt x="5438318" y="417969"/>
                </a:lnTo>
                <a:lnTo>
                  <a:pt x="5438775" y="416852"/>
                </a:lnTo>
                <a:lnTo>
                  <a:pt x="5438775" y="414223"/>
                </a:lnTo>
                <a:close/>
              </a:path>
              <a:path w="6696075" h="1242060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6696075" h="1242060">
                <a:moveTo>
                  <a:pt x="5486400" y="1235748"/>
                </a:moveTo>
                <a:lnTo>
                  <a:pt x="5485943" y="1234630"/>
                </a:lnTo>
                <a:lnTo>
                  <a:pt x="5484076" y="1232763"/>
                </a:lnTo>
                <a:lnTo>
                  <a:pt x="5482958" y="1232306"/>
                </a:lnTo>
                <a:lnTo>
                  <a:pt x="5480329" y="1232306"/>
                </a:lnTo>
                <a:lnTo>
                  <a:pt x="5479199" y="1232763"/>
                </a:lnTo>
                <a:lnTo>
                  <a:pt x="5477345" y="1234630"/>
                </a:lnTo>
                <a:lnTo>
                  <a:pt x="5476875" y="1235748"/>
                </a:lnTo>
                <a:lnTo>
                  <a:pt x="5476875" y="1238377"/>
                </a:lnTo>
                <a:lnTo>
                  <a:pt x="5477345" y="1239507"/>
                </a:lnTo>
                <a:lnTo>
                  <a:pt x="5479199" y="1241361"/>
                </a:lnTo>
                <a:lnTo>
                  <a:pt x="5480329" y="1241831"/>
                </a:lnTo>
                <a:lnTo>
                  <a:pt x="5482958" y="1241831"/>
                </a:lnTo>
                <a:lnTo>
                  <a:pt x="5484076" y="1241361"/>
                </a:lnTo>
                <a:lnTo>
                  <a:pt x="5485943" y="1239507"/>
                </a:lnTo>
                <a:lnTo>
                  <a:pt x="5486400" y="1238377"/>
                </a:lnTo>
                <a:lnTo>
                  <a:pt x="5486400" y="1235748"/>
                </a:lnTo>
                <a:close/>
              </a:path>
              <a:path w="6696075" h="1242060">
                <a:moveTo>
                  <a:pt x="5486400" y="824979"/>
                </a:moveTo>
                <a:lnTo>
                  <a:pt x="5485943" y="823861"/>
                </a:lnTo>
                <a:lnTo>
                  <a:pt x="5484076" y="822007"/>
                </a:lnTo>
                <a:lnTo>
                  <a:pt x="5482958" y="821537"/>
                </a:lnTo>
                <a:lnTo>
                  <a:pt x="5480329" y="821537"/>
                </a:lnTo>
                <a:lnTo>
                  <a:pt x="5479199" y="822007"/>
                </a:lnTo>
                <a:lnTo>
                  <a:pt x="5477345" y="823861"/>
                </a:lnTo>
                <a:lnTo>
                  <a:pt x="5476875" y="824979"/>
                </a:lnTo>
                <a:lnTo>
                  <a:pt x="5476875" y="827620"/>
                </a:lnTo>
                <a:lnTo>
                  <a:pt x="5477345" y="828738"/>
                </a:lnTo>
                <a:lnTo>
                  <a:pt x="5479199" y="830592"/>
                </a:lnTo>
                <a:lnTo>
                  <a:pt x="5480329" y="831062"/>
                </a:lnTo>
                <a:lnTo>
                  <a:pt x="5482958" y="831062"/>
                </a:lnTo>
                <a:lnTo>
                  <a:pt x="5484076" y="830592"/>
                </a:lnTo>
                <a:lnTo>
                  <a:pt x="5485943" y="828738"/>
                </a:lnTo>
                <a:lnTo>
                  <a:pt x="5486400" y="827620"/>
                </a:lnTo>
                <a:lnTo>
                  <a:pt x="5486400" y="824979"/>
                </a:lnTo>
                <a:close/>
              </a:path>
              <a:path w="6696075" h="1242060">
                <a:moveTo>
                  <a:pt x="5486400" y="414223"/>
                </a:moveTo>
                <a:lnTo>
                  <a:pt x="5485943" y="413092"/>
                </a:lnTo>
                <a:lnTo>
                  <a:pt x="5484076" y="411238"/>
                </a:lnTo>
                <a:lnTo>
                  <a:pt x="5482958" y="410768"/>
                </a:lnTo>
                <a:lnTo>
                  <a:pt x="5480329" y="410768"/>
                </a:lnTo>
                <a:lnTo>
                  <a:pt x="5479199" y="411238"/>
                </a:lnTo>
                <a:lnTo>
                  <a:pt x="5477345" y="413092"/>
                </a:lnTo>
                <a:lnTo>
                  <a:pt x="5476875" y="414223"/>
                </a:lnTo>
                <a:lnTo>
                  <a:pt x="5476875" y="416852"/>
                </a:lnTo>
                <a:lnTo>
                  <a:pt x="5477345" y="417969"/>
                </a:lnTo>
                <a:lnTo>
                  <a:pt x="5479199" y="419836"/>
                </a:lnTo>
                <a:lnTo>
                  <a:pt x="5480329" y="420293"/>
                </a:lnTo>
                <a:lnTo>
                  <a:pt x="5482958" y="420293"/>
                </a:lnTo>
                <a:lnTo>
                  <a:pt x="5484076" y="419836"/>
                </a:lnTo>
                <a:lnTo>
                  <a:pt x="5485943" y="417969"/>
                </a:lnTo>
                <a:lnTo>
                  <a:pt x="5486400" y="416852"/>
                </a:lnTo>
                <a:lnTo>
                  <a:pt x="5486400" y="414223"/>
                </a:lnTo>
                <a:close/>
              </a:path>
              <a:path w="6696075" h="1242060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6696075" h="1242060">
                <a:moveTo>
                  <a:pt x="5534025" y="1235748"/>
                </a:moveTo>
                <a:lnTo>
                  <a:pt x="5533568" y="1234630"/>
                </a:lnTo>
                <a:lnTo>
                  <a:pt x="5531701" y="1232763"/>
                </a:lnTo>
                <a:lnTo>
                  <a:pt x="5530583" y="1232306"/>
                </a:lnTo>
                <a:lnTo>
                  <a:pt x="5527954" y="1232306"/>
                </a:lnTo>
                <a:lnTo>
                  <a:pt x="5526824" y="1232763"/>
                </a:lnTo>
                <a:lnTo>
                  <a:pt x="5524970" y="1234630"/>
                </a:lnTo>
                <a:lnTo>
                  <a:pt x="5524500" y="1235748"/>
                </a:lnTo>
                <a:lnTo>
                  <a:pt x="5524500" y="1238377"/>
                </a:lnTo>
                <a:lnTo>
                  <a:pt x="5524970" y="1239507"/>
                </a:lnTo>
                <a:lnTo>
                  <a:pt x="5526824" y="1241361"/>
                </a:lnTo>
                <a:lnTo>
                  <a:pt x="5527954" y="1241831"/>
                </a:lnTo>
                <a:lnTo>
                  <a:pt x="5530583" y="1241831"/>
                </a:lnTo>
                <a:lnTo>
                  <a:pt x="5531701" y="1241361"/>
                </a:lnTo>
                <a:lnTo>
                  <a:pt x="5533568" y="1239507"/>
                </a:lnTo>
                <a:lnTo>
                  <a:pt x="5534025" y="1238377"/>
                </a:lnTo>
                <a:lnTo>
                  <a:pt x="5534025" y="1235748"/>
                </a:lnTo>
                <a:close/>
              </a:path>
              <a:path w="6696075" h="1242060">
                <a:moveTo>
                  <a:pt x="5534025" y="824979"/>
                </a:moveTo>
                <a:lnTo>
                  <a:pt x="5533568" y="823861"/>
                </a:lnTo>
                <a:lnTo>
                  <a:pt x="5531701" y="822007"/>
                </a:lnTo>
                <a:lnTo>
                  <a:pt x="5530583" y="821537"/>
                </a:lnTo>
                <a:lnTo>
                  <a:pt x="5527954" y="821537"/>
                </a:lnTo>
                <a:lnTo>
                  <a:pt x="5526824" y="822007"/>
                </a:lnTo>
                <a:lnTo>
                  <a:pt x="5524970" y="823861"/>
                </a:lnTo>
                <a:lnTo>
                  <a:pt x="5524500" y="824979"/>
                </a:lnTo>
                <a:lnTo>
                  <a:pt x="5524500" y="827620"/>
                </a:lnTo>
                <a:lnTo>
                  <a:pt x="5524970" y="828738"/>
                </a:lnTo>
                <a:lnTo>
                  <a:pt x="5526824" y="830592"/>
                </a:lnTo>
                <a:lnTo>
                  <a:pt x="5527954" y="831062"/>
                </a:lnTo>
                <a:lnTo>
                  <a:pt x="5530583" y="831062"/>
                </a:lnTo>
                <a:lnTo>
                  <a:pt x="5531701" y="830592"/>
                </a:lnTo>
                <a:lnTo>
                  <a:pt x="5533568" y="828738"/>
                </a:lnTo>
                <a:lnTo>
                  <a:pt x="5534025" y="827620"/>
                </a:lnTo>
                <a:lnTo>
                  <a:pt x="5534025" y="824979"/>
                </a:lnTo>
                <a:close/>
              </a:path>
              <a:path w="6696075" h="1242060">
                <a:moveTo>
                  <a:pt x="5534025" y="414223"/>
                </a:moveTo>
                <a:lnTo>
                  <a:pt x="5533568" y="413092"/>
                </a:lnTo>
                <a:lnTo>
                  <a:pt x="5531701" y="411238"/>
                </a:lnTo>
                <a:lnTo>
                  <a:pt x="5530583" y="410768"/>
                </a:lnTo>
                <a:lnTo>
                  <a:pt x="5527954" y="410768"/>
                </a:lnTo>
                <a:lnTo>
                  <a:pt x="5526824" y="411238"/>
                </a:lnTo>
                <a:lnTo>
                  <a:pt x="5524970" y="413092"/>
                </a:lnTo>
                <a:lnTo>
                  <a:pt x="5524500" y="414223"/>
                </a:lnTo>
                <a:lnTo>
                  <a:pt x="5524500" y="416852"/>
                </a:lnTo>
                <a:lnTo>
                  <a:pt x="5524970" y="417969"/>
                </a:lnTo>
                <a:lnTo>
                  <a:pt x="5526824" y="419836"/>
                </a:lnTo>
                <a:lnTo>
                  <a:pt x="5527954" y="420293"/>
                </a:lnTo>
                <a:lnTo>
                  <a:pt x="5530583" y="420293"/>
                </a:lnTo>
                <a:lnTo>
                  <a:pt x="5531701" y="419836"/>
                </a:lnTo>
                <a:lnTo>
                  <a:pt x="5533568" y="417969"/>
                </a:lnTo>
                <a:lnTo>
                  <a:pt x="5534025" y="416852"/>
                </a:lnTo>
                <a:lnTo>
                  <a:pt x="5534025" y="414223"/>
                </a:lnTo>
                <a:close/>
              </a:path>
              <a:path w="6696075" h="1242060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6696075" h="1242060">
                <a:moveTo>
                  <a:pt x="5581650" y="1235748"/>
                </a:moveTo>
                <a:lnTo>
                  <a:pt x="5581193" y="1234630"/>
                </a:lnTo>
                <a:lnTo>
                  <a:pt x="5579326" y="1232763"/>
                </a:lnTo>
                <a:lnTo>
                  <a:pt x="5578208" y="1232306"/>
                </a:lnTo>
                <a:lnTo>
                  <a:pt x="5575579" y="1232306"/>
                </a:lnTo>
                <a:lnTo>
                  <a:pt x="5574449" y="1232763"/>
                </a:lnTo>
                <a:lnTo>
                  <a:pt x="5572595" y="1234630"/>
                </a:lnTo>
                <a:lnTo>
                  <a:pt x="5572125" y="1235748"/>
                </a:lnTo>
                <a:lnTo>
                  <a:pt x="5572125" y="1238377"/>
                </a:lnTo>
                <a:lnTo>
                  <a:pt x="5572595" y="1239507"/>
                </a:lnTo>
                <a:lnTo>
                  <a:pt x="5574449" y="1241361"/>
                </a:lnTo>
                <a:lnTo>
                  <a:pt x="5575579" y="1241831"/>
                </a:lnTo>
                <a:lnTo>
                  <a:pt x="5578208" y="1241831"/>
                </a:lnTo>
                <a:lnTo>
                  <a:pt x="5579326" y="1241361"/>
                </a:lnTo>
                <a:lnTo>
                  <a:pt x="5581193" y="1239507"/>
                </a:lnTo>
                <a:lnTo>
                  <a:pt x="5581650" y="1238377"/>
                </a:lnTo>
                <a:lnTo>
                  <a:pt x="5581650" y="1235748"/>
                </a:lnTo>
                <a:close/>
              </a:path>
              <a:path w="6696075" h="1242060">
                <a:moveTo>
                  <a:pt x="5581650" y="824979"/>
                </a:moveTo>
                <a:lnTo>
                  <a:pt x="5581193" y="823861"/>
                </a:lnTo>
                <a:lnTo>
                  <a:pt x="5579326" y="822007"/>
                </a:lnTo>
                <a:lnTo>
                  <a:pt x="5578208" y="821537"/>
                </a:lnTo>
                <a:lnTo>
                  <a:pt x="5575579" y="821537"/>
                </a:lnTo>
                <a:lnTo>
                  <a:pt x="5574449" y="822007"/>
                </a:lnTo>
                <a:lnTo>
                  <a:pt x="5572595" y="823861"/>
                </a:lnTo>
                <a:lnTo>
                  <a:pt x="5572125" y="824979"/>
                </a:lnTo>
                <a:lnTo>
                  <a:pt x="5572125" y="827620"/>
                </a:lnTo>
                <a:lnTo>
                  <a:pt x="5572595" y="828738"/>
                </a:lnTo>
                <a:lnTo>
                  <a:pt x="5574449" y="830592"/>
                </a:lnTo>
                <a:lnTo>
                  <a:pt x="5575579" y="831062"/>
                </a:lnTo>
                <a:lnTo>
                  <a:pt x="5578208" y="831062"/>
                </a:lnTo>
                <a:lnTo>
                  <a:pt x="5579326" y="830592"/>
                </a:lnTo>
                <a:lnTo>
                  <a:pt x="5581193" y="828738"/>
                </a:lnTo>
                <a:lnTo>
                  <a:pt x="5581650" y="827620"/>
                </a:lnTo>
                <a:lnTo>
                  <a:pt x="5581650" y="824979"/>
                </a:lnTo>
                <a:close/>
              </a:path>
              <a:path w="6696075" h="1242060">
                <a:moveTo>
                  <a:pt x="5581650" y="414223"/>
                </a:moveTo>
                <a:lnTo>
                  <a:pt x="5581193" y="413092"/>
                </a:lnTo>
                <a:lnTo>
                  <a:pt x="5579326" y="411238"/>
                </a:lnTo>
                <a:lnTo>
                  <a:pt x="5578208" y="410768"/>
                </a:lnTo>
                <a:lnTo>
                  <a:pt x="5575579" y="410768"/>
                </a:lnTo>
                <a:lnTo>
                  <a:pt x="5574449" y="411238"/>
                </a:lnTo>
                <a:lnTo>
                  <a:pt x="5572595" y="413092"/>
                </a:lnTo>
                <a:lnTo>
                  <a:pt x="5572125" y="414223"/>
                </a:lnTo>
                <a:lnTo>
                  <a:pt x="5572125" y="416852"/>
                </a:lnTo>
                <a:lnTo>
                  <a:pt x="5572595" y="417969"/>
                </a:lnTo>
                <a:lnTo>
                  <a:pt x="5574449" y="419836"/>
                </a:lnTo>
                <a:lnTo>
                  <a:pt x="5575579" y="420293"/>
                </a:lnTo>
                <a:lnTo>
                  <a:pt x="5578208" y="420293"/>
                </a:lnTo>
                <a:lnTo>
                  <a:pt x="5579326" y="419836"/>
                </a:lnTo>
                <a:lnTo>
                  <a:pt x="5581193" y="417969"/>
                </a:lnTo>
                <a:lnTo>
                  <a:pt x="5581650" y="416852"/>
                </a:lnTo>
                <a:lnTo>
                  <a:pt x="5581650" y="414223"/>
                </a:lnTo>
                <a:close/>
              </a:path>
              <a:path w="6696075" h="1242060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6696075" h="1242060">
                <a:moveTo>
                  <a:pt x="5629275" y="1235748"/>
                </a:moveTo>
                <a:lnTo>
                  <a:pt x="5628818" y="1234630"/>
                </a:lnTo>
                <a:lnTo>
                  <a:pt x="5626951" y="1232763"/>
                </a:lnTo>
                <a:lnTo>
                  <a:pt x="5625833" y="1232306"/>
                </a:lnTo>
                <a:lnTo>
                  <a:pt x="5623204" y="1232306"/>
                </a:lnTo>
                <a:lnTo>
                  <a:pt x="5622074" y="1232763"/>
                </a:lnTo>
                <a:lnTo>
                  <a:pt x="5620220" y="1234630"/>
                </a:lnTo>
                <a:lnTo>
                  <a:pt x="5619750" y="1235748"/>
                </a:lnTo>
                <a:lnTo>
                  <a:pt x="5619750" y="1238377"/>
                </a:lnTo>
                <a:lnTo>
                  <a:pt x="5620220" y="1239507"/>
                </a:lnTo>
                <a:lnTo>
                  <a:pt x="5622074" y="1241361"/>
                </a:lnTo>
                <a:lnTo>
                  <a:pt x="5623204" y="1241831"/>
                </a:lnTo>
                <a:lnTo>
                  <a:pt x="5625833" y="1241831"/>
                </a:lnTo>
                <a:lnTo>
                  <a:pt x="5626951" y="1241361"/>
                </a:lnTo>
                <a:lnTo>
                  <a:pt x="5628818" y="1239507"/>
                </a:lnTo>
                <a:lnTo>
                  <a:pt x="5629275" y="1238377"/>
                </a:lnTo>
                <a:lnTo>
                  <a:pt x="5629275" y="1235748"/>
                </a:lnTo>
                <a:close/>
              </a:path>
              <a:path w="6696075" h="1242060">
                <a:moveTo>
                  <a:pt x="5629275" y="824979"/>
                </a:moveTo>
                <a:lnTo>
                  <a:pt x="5628818" y="823861"/>
                </a:lnTo>
                <a:lnTo>
                  <a:pt x="5626951" y="822007"/>
                </a:lnTo>
                <a:lnTo>
                  <a:pt x="5625833" y="821537"/>
                </a:lnTo>
                <a:lnTo>
                  <a:pt x="5623204" y="821537"/>
                </a:lnTo>
                <a:lnTo>
                  <a:pt x="5622074" y="822007"/>
                </a:lnTo>
                <a:lnTo>
                  <a:pt x="5620220" y="823861"/>
                </a:lnTo>
                <a:lnTo>
                  <a:pt x="5619750" y="824979"/>
                </a:lnTo>
                <a:lnTo>
                  <a:pt x="5619750" y="827620"/>
                </a:lnTo>
                <a:lnTo>
                  <a:pt x="5620220" y="828738"/>
                </a:lnTo>
                <a:lnTo>
                  <a:pt x="5622074" y="830592"/>
                </a:lnTo>
                <a:lnTo>
                  <a:pt x="5623204" y="831062"/>
                </a:lnTo>
                <a:lnTo>
                  <a:pt x="5625833" y="831062"/>
                </a:lnTo>
                <a:lnTo>
                  <a:pt x="5626951" y="830592"/>
                </a:lnTo>
                <a:lnTo>
                  <a:pt x="5628818" y="828738"/>
                </a:lnTo>
                <a:lnTo>
                  <a:pt x="5629275" y="827620"/>
                </a:lnTo>
                <a:lnTo>
                  <a:pt x="5629275" y="824979"/>
                </a:lnTo>
                <a:close/>
              </a:path>
              <a:path w="6696075" h="1242060">
                <a:moveTo>
                  <a:pt x="5629275" y="414223"/>
                </a:moveTo>
                <a:lnTo>
                  <a:pt x="5628818" y="413092"/>
                </a:lnTo>
                <a:lnTo>
                  <a:pt x="5626951" y="411238"/>
                </a:lnTo>
                <a:lnTo>
                  <a:pt x="5625833" y="410768"/>
                </a:lnTo>
                <a:lnTo>
                  <a:pt x="5623204" y="410768"/>
                </a:lnTo>
                <a:lnTo>
                  <a:pt x="5622074" y="411238"/>
                </a:lnTo>
                <a:lnTo>
                  <a:pt x="5620220" y="413092"/>
                </a:lnTo>
                <a:lnTo>
                  <a:pt x="5619750" y="414223"/>
                </a:lnTo>
                <a:lnTo>
                  <a:pt x="5619750" y="416852"/>
                </a:lnTo>
                <a:lnTo>
                  <a:pt x="5620220" y="417969"/>
                </a:lnTo>
                <a:lnTo>
                  <a:pt x="5622074" y="419836"/>
                </a:lnTo>
                <a:lnTo>
                  <a:pt x="5623204" y="420293"/>
                </a:lnTo>
                <a:lnTo>
                  <a:pt x="5625833" y="420293"/>
                </a:lnTo>
                <a:lnTo>
                  <a:pt x="5626951" y="419836"/>
                </a:lnTo>
                <a:lnTo>
                  <a:pt x="5628818" y="417969"/>
                </a:lnTo>
                <a:lnTo>
                  <a:pt x="5629275" y="416852"/>
                </a:lnTo>
                <a:lnTo>
                  <a:pt x="5629275" y="414223"/>
                </a:lnTo>
                <a:close/>
              </a:path>
              <a:path w="6696075" h="1242060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6696075" h="1242060">
                <a:moveTo>
                  <a:pt x="5676900" y="1235748"/>
                </a:moveTo>
                <a:lnTo>
                  <a:pt x="5676443" y="1234630"/>
                </a:lnTo>
                <a:lnTo>
                  <a:pt x="5674576" y="1232763"/>
                </a:lnTo>
                <a:lnTo>
                  <a:pt x="5673458" y="1232306"/>
                </a:lnTo>
                <a:lnTo>
                  <a:pt x="5670829" y="1232306"/>
                </a:lnTo>
                <a:lnTo>
                  <a:pt x="5669699" y="1232763"/>
                </a:lnTo>
                <a:lnTo>
                  <a:pt x="5667845" y="1234630"/>
                </a:lnTo>
                <a:lnTo>
                  <a:pt x="5667375" y="1235748"/>
                </a:lnTo>
                <a:lnTo>
                  <a:pt x="5667375" y="1238377"/>
                </a:lnTo>
                <a:lnTo>
                  <a:pt x="5667845" y="1239507"/>
                </a:lnTo>
                <a:lnTo>
                  <a:pt x="5669699" y="1241361"/>
                </a:lnTo>
                <a:lnTo>
                  <a:pt x="5670829" y="1241831"/>
                </a:lnTo>
                <a:lnTo>
                  <a:pt x="5673458" y="1241831"/>
                </a:lnTo>
                <a:lnTo>
                  <a:pt x="5674576" y="1241361"/>
                </a:lnTo>
                <a:lnTo>
                  <a:pt x="5676443" y="1239507"/>
                </a:lnTo>
                <a:lnTo>
                  <a:pt x="5676900" y="1238377"/>
                </a:lnTo>
                <a:lnTo>
                  <a:pt x="5676900" y="1235748"/>
                </a:lnTo>
                <a:close/>
              </a:path>
              <a:path w="6696075" h="1242060">
                <a:moveTo>
                  <a:pt x="5676900" y="824979"/>
                </a:moveTo>
                <a:lnTo>
                  <a:pt x="5676443" y="823861"/>
                </a:lnTo>
                <a:lnTo>
                  <a:pt x="5674576" y="822007"/>
                </a:lnTo>
                <a:lnTo>
                  <a:pt x="5673458" y="821537"/>
                </a:lnTo>
                <a:lnTo>
                  <a:pt x="5670829" y="821537"/>
                </a:lnTo>
                <a:lnTo>
                  <a:pt x="5669699" y="822007"/>
                </a:lnTo>
                <a:lnTo>
                  <a:pt x="5667845" y="823861"/>
                </a:lnTo>
                <a:lnTo>
                  <a:pt x="5667375" y="824979"/>
                </a:lnTo>
                <a:lnTo>
                  <a:pt x="5667375" y="827620"/>
                </a:lnTo>
                <a:lnTo>
                  <a:pt x="5667845" y="828738"/>
                </a:lnTo>
                <a:lnTo>
                  <a:pt x="5669699" y="830592"/>
                </a:lnTo>
                <a:lnTo>
                  <a:pt x="5670829" y="831062"/>
                </a:lnTo>
                <a:lnTo>
                  <a:pt x="5673458" y="831062"/>
                </a:lnTo>
                <a:lnTo>
                  <a:pt x="5674576" y="830592"/>
                </a:lnTo>
                <a:lnTo>
                  <a:pt x="5676443" y="828738"/>
                </a:lnTo>
                <a:lnTo>
                  <a:pt x="5676900" y="827620"/>
                </a:lnTo>
                <a:lnTo>
                  <a:pt x="5676900" y="824979"/>
                </a:lnTo>
                <a:close/>
              </a:path>
              <a:path w="6696075" h="1242060">
                <a:moveTo>
                  <a:pt x="5676900" y="414223"/>
                </a:moveTo>
                <a:lnTo>
                  <a:pt x="5676443" y="413092"/>
                </a:lnTo>
                <a:lnTo>
                  <a:pt x="5674576" y="411238"/>
                </a:lnTo>
                <a:lnTo>
                  <a:pt x="5673458" y="410768"/>
                </a:lnTo>
                <a:lnTo>
                  <a:pt x="5670829" y="410768"/>
                </a:lnTo>
                <a:lnTo>
                  <a:pt x="5669699" y="411238"/>
                </a:lnTo>
                <a:lnTo>
                  <a:pt x="5667845" y="413092"/>
                </a:lnTo>
                <a:lnTo>
                  <a:pt x="5667375" y="414223"/>
                </a:lnTo>
                <a:lnTo>
                  <a:pt x="5667375" y="416852"/>
                </a:lnTo>
                <a:lnTo>
                  <a:pt x="5667845" y="417969"/>
                </a:lnTo>
                <a:lnTo>
                  <a:pt x="5669699" y="419836"/>
                </a:lnTo>
                <a:lnTo>
                  <a:pt x="5670829" y="420293"/>
                </a:lnTo>
                <a:lnTo>
                  <a:pt x="5673458" y="420293"/>
                </a:lnTo>
                <a:lnTo>
                  <a:pt x="5674576" y="419836"/>
                </a:lnTo>
                <a:lnTo>
                  <a:pt x="5676443" y="417969"/>
                </a:lnTo>
                <a:lnTo>
                  <a:pt x="5676900" y="416852"/>
                </a:lnTo>
                <a:lnTo>
                  <a:pt x="5676900" y="414223"/>
                </a:lnTo>
                <a:close/>
              </a:path>
              <a:path w="6696075" h="1242060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6696075" h="1242060">
                <a:moveTo>
                  <a:pt x="5724525" y="1235748"/>
                </a:moveTo>
                <a:lnTo>
                  <a:pt x="5724068" y="1234630"/>
                </a:lnTo>
                <a:lnTo>
                  <a:pt x="5722201" y="1232763"/>
                </a:lnTo>
                <a:lnTo>
                  <a:pt x="5721083" y="1232306"/>
                </a:lnTo>
                <a:lnTo>
                  <a:pt x="5718454" y="1232306"/>
                </a:lnTo>
                <a:lnTo>
                  <a:pt x="5717324" y="1232763"/>
                </a:lnTo>
                <a:lnTo>
                  <a:pt x="5715470" y="1234630"/>
                </a:lnTo>
                <a:lnTo>
                  <a:pt x="5715000" y="1235748"/>
                </a:lnTo>
                <a:lnTo>
                  <a:pt x="5715000" y="1238377"/>
                </a:lnTo>
                <a:lnTo>
                  <a:pt x="5715470" y="1239507"/>
                </a:lnTo>
                <a:lnTo>
                  <a:pt x="5717324" y="1241361"/>
                </a:lnTo>
                <a:lnTo>
                  <a:pt x="5718454" y="1241831"/>
                </a:lnTo>
                <a:lnTo>
                  <a:pt x="5721083" y="1241831"/>
                </a:lnTo>
                <a:lnTo>
                  <a:pt x="5722201" y="1241361"/>
                </a:lnTo>
                <a:lnTo>
                  <a:pt x="5724068" y="1239507"/>
                </a:lnTo>
                <a:lnTo>
                  <a:pt x="5724525" y="1238377"/>
                </a:lnTo>
                <a:lnTo>
                  <a:pt x="5724525" y="1235748"/>
                </a:lnTo>
                <a:close/>
              </a:path>
              <a:path w="6696075" h="1242060">
                <a:moveTo>
                  <a:pt x="5724525" y="824979"/>
                </a:moveTo>
                <a:lnTo>
                  <a:pt x="5724068" y="823861"/>
                </a:lnTo>
                <a:lnTo>
                  <a:pt x="5722201" y="822007"/>
                </a:lnTo>
                <a:lnTo>
                  <a:pt x="5721083" y="821537"/>
                </a:lnTo>
                <a:lnTo>
                  <a:pt x="5718454" y="821537"/>
                </a:lnTo>
                <a:lnTo>
                  <a:pt x="5717324" y="822007"/>
                </a:lnTo>
                <a:lnTo>
                  <a:pt x="5715470" y="823861"/>
                </a:lnTo>
                <a:lnTo>
                  <a:pt x="5715000" y="824979"/>
                </a:lnTo>
                <a:lnTo>
                  <a:pt x="5715000" y="827620"/>
                </a:lnTo>
                <a:lnTo>
                  <a:pt x="5715470" y="828738"/>
                </a:lnTo>
                <a:lnTo>
                  <a:pt x="5717324" y="830592"/>
                </a:lnTo>
                <a:lnTo>
                  <a:pt x="5718454" y="831062"/>
                </a:lnTo>
                <a:lnTo>
                  <a:pt x="5721083" y="831062"/>
                </a:lnTo>
                <a:lnTo>
                  <a:pt x="5722201" y="830592"/>
                </a:lnTo>
                <a:lnTo>
                  <a:pt x="5724068" y="828738"/>
                </a:lnTo>
                <a:lnTo>
                  <a:pt x="5724525" y="827620"/>
                </a:lnTo>
                <a:lnTo>
                  <a:pt x="5724525" y="824979"/>
                </a:lnTo>
                <a:close/>
              </a:path>
              <a:path w="6696075" h="1242060">
                <a:moveTo>
                  <a:pt x="5724525" y="414223"/>
                </a:moveTo>
                <a:lnTo>
                  <a:pt x="5724068" y="413092"/>
                </a:lnTo>
                <a:lnTo>
                  <a:pt x="5722201" y="411238"/>
                </a:lnTo>
                <a:lnTo>
                  <a:pt x="5721083" y="410768"/>
                </a:lnTo>
                <a:lnTo>
                  <a:pt x="5718454" y="410768"/>
                </a:lnTo>
                <a:lnTo>
                  <a:pt x="5717324" y="411238"/>
                </a:lnTo>
                <a:lnTo>
                  <a:pt x="5715470" y="413092"/>
                </a:lnTo>
                <a:lnTo>
                  <a:pt x="5715000" y="414223"/>
                </a:lnTo>
                <a:lnTo>
                  <a:pt x="5715000" y="416852"/>
                </a:lnTo>
                <a:lnTo>
                  <a:pt x="5715470" y="417969"/>
                </a:lnTo>
                <a:lnTo>
                  <a:pt x="5717324" y="419836"/>
                </a:lnTo>
                <a:lnTo>
                  <a:pt x="5718454" y="420293"/>
                </a:lnTo>
                <a:lnTo>
                  <a:pt x="5721083" y="420293"/>
                </a:lnTo>
                <a:lnTo>
                  <a:pt x="5722201" y="419836"/>
                </a:lnTo>
                <a:lnTo>
                  <a:pt x="5724068" y="417969"/>
                </a:lnTo>
                <a:lnTo>
                  <a:pt x="5724525" y="416852"/>
                </a:lnTo>
                <a:lnTo>
                  <a:pt x="5724525" y="414223"/>
                </a:lnTo>
                <a:close/>
              </a:path>
              <a:path w="6696075" h="1242060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6696075" h="1242060">
                <a:moveTo>
                  <a:pt x="5772150" y="1235748"/>
                </a:moveTo>
                <a:lnTo>
                  <a:pt x="5771693" y="1234630"/>
                </a:lnTo>
                <a:lnTo>
                  <a:pt x="5769826" y="1232763"/>
                </a:lnTo>
                <a:lnTo>
                  <a:pt x="5768708" y="1232306"/>
                </a:lnTo>
                <a:lnTo>
                  <a:pt x="5766079" y="1232306"/>
                </a:lnTo>
                <a:lnTo>
                  <a:pt x="5764949" y="1232763"/>
                </a:lnTo>
                <a:lnTo>
                  <a:pt x="5763095" y="1234630"/>
                </a:lnTo>
                <a:lnTo>
                  <a:pt x="5762625" y="1235748"/>
                </a:lnTo>
                <a:lnTo>
                  <a:pt x="5762625" y="1238377"/>
                </a:lnTo>
                <a:lnTo>
                  <a:pt x="5763095" y="1239507"/>
                </a:lnTo>
                <a:lnTo>
                  <a:pt x="5764949" y="1241361"/>
                </a:lnTo>
                <a:lnTo>
                  <a:pt x="5766079" y="1241831"/>
                </a:lnTo>
                <a:lnTo>
                  <a:pt x="5768708" y="1241831"/>
                </a:lnTo>
                <a:lnTo>
                  <a:pt x="5769826" y="1241361"/>
                </a:lnTo>
                <a:lnTo>
                  <a:pt x="5771693" y="1239507"/>
                </a:lnTo>
                <a:lnTo>
                  <a:pt x="5772150" y="1238377"/>
                </a:lnTo>
                <a:lnTo>
                  <a:pt x="5772150" y="1235748"/>
                </a:lnTo>
                <a:close/>
              </a:path>
              <a:path w="6696075" h="1242060">
                <a:moveTo>
                  <a:pt x="5772150" y="824979"/>
                </a:moveTo>
                <a:lnTo>
                  <a:pt x="5771693" y="823861"/>
                </a:lnTo>
                <a:lnTo>
                  <a:pt x="5769826" y="822007"/>
                </a:lnTo>
                <a:lnTo>
                  <a:pt x="5768708" y="821537"/>
                </a:lnTo>
                <a:lnTo>
                  <a:pt x="5766079" y="821537"/>
                </a:lnTo>
                <a:lnTo>
                  <a:pt x="5764949" y="822007"/>
                </a:lnTo>
                <a:lnTo>
                  <a:pt x="5763095" y="823861"/>
                </a:lnTo>
                <a:lnTo>
                  <a:pt x="5762625" y="824979"/>
                </a:lnTo>
                <a:lnTo>
                  <a:pt x="5762625" y="827620"/>
                </a:lnTo>
                <a:lnTo>
                  <a:pt x="5763095" y="828738"/>
                </a:lnTo>
                <a:lnTo>
                  <a:pt x="5764949" y="830592"/>
                </a:lnTo>
                <a:lnTo>
                  <a:pt x="5766079" y="831062"/>
                </a:lnTo>
                <a:lnTo>
                  <a:pt x="5768708" y="831062"/>
                </a:lnTo>
                <a:lnTo>
                  <a:pt x="5769826" y="830592"/>
                </a:lnTo>
                <a:lnTo>
                  <a:pt x="5771693" y="828738"/>
                </a:lnTo>
                <a:lnTo>
                  <a:pt x="5772150" y="827620"/>
                </a:lnTo>
                <a:lnTo>
                  <a:pt x="5772150" y="824979"/>
                </a:lnTo>
                <a:close/>
              </a:path>
              <a:path w="6696075" h="1242060">
                <a:moveTo>
                  <a:pt x="5772150" y="414223"/>
                </a:moveTo>
                <a:lnTo>
                  <a:pt x="5771693" y="413092"/>
                </a:lnTo>
                <a:lnTo>
                  <a:pt x="5769826" y="411238"/>
                </a:lnTo>
                <a:lnTo>
                  <a:pt x="5768708" y="410768"/>
                </a:lnTo>
                <a:lnTo>
                  <a:pt x="5766079" y="410768"/>
                </a:lnTo>
                <a:lnTo>
                  <a:pt x="5764949" y="411238"/>
                </a:lnTo>
                <a:lnTo>
                  <a:pt x="5763095" y="413092"/>
                </a:lnTo>
                <a:lnTo>
                  <a:pt x="5762625" y="414223"/>
                </a:lnTo>
                <a:lnTo>
                  <a:pt x="5762625" y="416852"/>
                </a:lnTo>
                <a:lnTo>
                  <a:pt x="5763095" y="417969"/>
                </a:lnTo>
                <a:lnTo>
                  <a:pt x="5764949" y="419836"/>
                </a:lnTo>
                <a:lnTo>
                  <a:pt x="5766079" y="420293"/>
                </a:lnTo>
                <a:lnTo>
                  <a:pt x="5768708" y="420293"/>
                </a:lnTo>
                <a:lnTo>
                  <a:pt x="5769826" y="419836"/>
                </a:lnTo>
                <a:lnTo>
                  <a:pt x="5771693" y="417969"/>
                </a:lnTo>
                <a:lnTo>
                  <a:pt x="5772150" y="416852"/>
                </a:lnTo>
                <a:lnTo>
                  <a:pt x="5772150" y="414223"/>
                </a:lnTo>
                <a:close/>
              </a:path>
              <a:path w="6696075" h="1242060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6696075" h="1242060">
                <a:moveTo>
                  <a:pt x="5819775" y="1235748"/>
                </a:moveTo>
                <a:lnTo>
                  <a:pt x="5819318" y="1234630"/>
                </a:lnTo>
                <a:lnTo>
                  <a:pt x="5817451" y="1232763"/>
                </a:lnTo>
                <a:lnTo>
                  <a:pt x="5816333" y="1232306"/>
                </a:lnTo>
                <a:lnTo>
                  <a:pt x="5813704" y="1232306"/>
                </a:lnTo>
                <a:lnTo>
                  <a:pt x="5812574" y="1232763"/>
                </a:lnTo>
                <a:lnTo>
                  <a:pt x="5810720" y="1234630"/>
                </a:lnTo>
                <a:lnTo>
                  <a:pt x="5810250" y="1235748"/>
                </a:lnTo>
                <a:lnTo>
                  <a:pt x="5810250" y="1238377"/>
                </a:lnTo>
                <a:lnTo>
                  <a:pt x="5810720" y="1239507"/>
                </a:lnTo>
                <a:lnTo>
                  <a:pt x="5812574" y="1241361"/>
                </a:lnTo>
                <a:lnTo>
                  <a:pt x="5813704" y="1241831"/>
                </a:lnTo>
                <a:lnTo>
                  <a:pt x="5816333" y="1241831"/>
                </a:lnTo>
                <a:lnTo>
                  <a:pt x="5817451" y="1241361"/>
                </a:lnTo>
                <a:lnTo>
                  <a:pt x="5819318" y="1239507"/>
                </a:lnTo>
                <a:lnTo>
                  <a:pt x="5819775" y="1238377"/>
                </a:lnTo>
                <a:lnTo>
                  <a:pt x="5819775" y="1235748"/>
                </a:lnTo>
                <a:close/>
              </a:path>
              <a:path w="6696075" h="1242060">
                <a:moveTo>
                  <a:pt x="5819775" y="824979"/>
                </a:moveTo>
                <a:lnTo>
                  <a:pt x="5819318" y="823861"/>
                </a:lnTo>
                <a:lnTo>
                  <a:pt x="5817451" y="822007"/>
                </a:lnTo>
                <a:lnTo>
                  <a:pt x="5816333" y="821537"/>
                </a:lnTo>
                <a:lnTo>
                  <a:pt x="5813704" y="821537"/>
                </a:lnTo>
                <a:lnTo>
                  <a:pt x="5812574" y="822007"/>
                </a:lnTo>
                <a:lnTo>
                  <a:pt x="5810720" y="823861"/>
                </a:lnTo>
                <a:lnTo>
                  <a:pt x="5810250" y="824979"/>
                </a:lnTo>
                <a:lnTo>
                  <a:pt x="5810250" y="827620"/>
                </a:lnTo>
                <a:lnTo>
                  <a:pt x="5810720" y="828738"/>
                </a:lnTo>
                <a:lnTo>
                  <a:pt x="5812574" y="830592"/>
                </a:lnTo>
                <a:lnTo>
                  <a:pt x="5813704" y="831062"/>
                </a:lnTo>
                <a:lnTo>
                  <a:pt x="5816333" y="831062"/>
                </a:lnTo>
                <a:lnTo>
                  <a:pt x="5817451" y="830592"/>
                </a:lnTo>
                <a:lnTo>
                  <a:pt x="5819318" y="828738"/>
                </a:lnTo>
                <a:lnTo>
                  <a:pt x="5819775" y="827620"/>
                </a:lnTo>
                <a:lnTo>
                  <a:pt x="5819775" y="824979"/>
                </a:lnTo>
                <a:close/>
              </a:path>
              <a:path w="6696075" h="1242060">
                <a:moveTo>
                  <a:pt x="5819775" y="414223"/>
                </a:moveTo>
                <a:lnTo>
                  <a:pt x="5819318" y="413092"/>
                </a:lnTo>
                <a:lnTo>
                  <a:pt x="5817451" y="411238"/>
                </a:lnTo>
                <a:lnTo>
                  <a:pt x="5816333" y="410768"/>
                </a:lnTo>
                <a:lnTo>
                  <a:pt x="5813704" y="410768"/>
                </a:lnTo>
                <a:lnTo>
                  <a:pt x="5812574" y="411238"/>
                </a:lnTo>
                <a:lnTo>
                  <a:pt x="5810720" y="413092"/>
                </a:lnTo>
                <a:lnTo>
                  <a:pt x="5810250" y="414223"/>
                </a:lnTo>
                <a:lnTo>
                  <a:pt x="5810250" y="416852"/>
                </a:lnTo>
                <a:lnTo>
                  <a:pt x="5810720" y="417969"/>
                </a:lnTo>
                <a:lnTo>
                  <a:pt x="5812574" y="419836"/>
                </a:lnTo>
                <a:lnTo>
                  <a:pt x="5813704" y="420293"/>
                </a:lnTo>
                <a:lnTo>
                  <a:pt x="5816333" y="420293"/>
                </a:lnTo>
                <a:lnTo>
                  <a:pt x="5817451" y="419836"/>
                </a:lnTo>
                <a:lnTo>
                  <a:pt x="5819318" y="417969"/>
                </a:lnTo>
                <a:lnTo>
                  <a:pt x="5819775" y="416852"/>
                </a:lnTo>
                <a:lnTo>
                  <a:pt x="5819775" y="414223"/>
                </a:lnTo>
                <a:close/>
              </a:path>
              <a:path w="6696075" h="1242060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6696075" h="1242060">
                <a:moveTo>
                  <a:pt x="5867400" y="1235748"/>
                </a:moveTo>
                <a:lnTo>
                  <a:pt x="5866943" y="1234630"/>
                </a:lnTo>
                <a:lnTo>
                  <a:pt x="5865076" y="1232763"/>
                </a:lnTo>
                <a:lnTo>
                  <a:pt x="5863958" y="1232306"/>
                </a:lnTo>
                <a:lnTo>
                  <a:pt x="5861329" y="1232306"/>
                </a:lnTo>
                <a:lnTo>
                  <a:pt x="5860199" y="1232763"/>
                </a:lnTo>
                <a:lnTo>
                  <a:pt x="5858345" y="1234630"/>
                </a:lnTo>
                <a:lnTo>
                  <a:pt x="5857875" y="1235748"/>
                </a:lnTo>
                <a:lnTo>
                  <a:pt x="5857875" y="1238377"/>
                </a:lnTo>
                <a:lnTo>
                  <a:pt x="5858345" y="1239507"/>
                </a:lnTo>
                <a:lnTo>
                  <a:pt x="5860199" y="1241361"/>
                </a:lnTo>
                <a:lnTo>
                  <a:pt x="5861329" y="1241831"/>
                </a:lnTo>
                <a:lnTo>
                  <a:pt x="5863958" y="1241831"/>
                </a:lnTo>
                <a:lnTo>
                  <a:pt x="5865076" y="1241361"/>
                </a:lnTo>
                <a:lnTo>
                  <a:pt x="5866943" y="1239507"/>
                </a:lnTo>
                <a:lnTo>
                  <a:pt x="5867400" y="1238377"/>
                </a:lnTo>
                <a:lnTo>
                  <a:pt x="5867400" y="1235748"/>
                </a:lnTo>
                <a:close/>
              </a:path>
              <a:path w="6696075" h="1242060">
                <a:moveTo>
                  <a:pt x="5867400" y="824979"/>
                </a:moveTo>
                <a:lnTo>
                  <a:pt x="5866943" y="823861"/>
                </a:lnTo>
                <a:lnTo>
                  <a:pt x="5865076" y="822007"/>
                </a:lnTo>
                <a:lnTo>
                  <a:pt x="5863958" y="821537"/>
                </a:lnTo>
                <a:lnTo>
                  <a:pt x="5861329" y="821537"/>
                </a:lnTo>
                <a:lnTo>
                  <a:pt x="5860199" y="822007"/>
                </a:lnTo>
                <a:lnTo>
                  <a:pt x="5858345" y="823861"/>
                </a:lnTo>
                <a:lnTo>
                  <a:pt x="5857875" y="824979"/>
                </a:lnTo>
                <a:lnTo>
                  <a:pt x="5857875" y="827620"/>
                </a:lnTo>
                <a:lnTo>
                  <a:pt x="5858345" y="828738"/>
                </a:lnTo>
                <a:lnTo>
                  <a:pt x="5860199" y="830592"/>
                </a:lnTo>
                <a:lnTo>
                  <a:pt x="5861329" y="831062"/>
                </a:lnTo>
                <a:lnTo>
                  <a:pt x="5863958" y="831062"/>
                </a:lnTo>
                <a:lnTo>
                  <a:pt x="5865076" y="830592"/>
                </a:lnTo>
                <a:lnTo>
                  <a:pt x="5866943" y="828738"/>
                </a:lnTo>
                <a:lnTo>
                  <a:pt x="5867400" y="827620"/>
                </a:lnTo>
                <a:lnTo>
                  <a:pt x="5867400" y="824979"/>
                </a:lnTo>
                <a:close/>
              </a:path>
              <a:path w="6696075" h="1242060">
                <a:moveTo>
                  <a:pt x="5867400" y="414223"/>
                </a:moveTo>
                <a:lnTo>
                  <a:pt x="5866943" y="413092"/>
                </a:lnTo>
                <a:lnTo>
                  <a:pt x="5865076" y="411238"/>
                </a:lnTo>
                <a:lnTo>
                  <a:pt x="5863958" y="410768"/>
                </a:lnTo>
                <a:lnTo>
                  <a:pt x="5861329" y="410768"/>
                </a:lnTo>
                <a:lnTo>
                  <a:pt x="5860199" y="411238"/>
                </a:lnTo>
                <a:lnTo>
                  <a:pt x="5858345" y="413092"/>
                </a:lnTo>
                <a:lnTo>
                  <a:pt x="5857875" y="414223"/>
                </a:lnTo>
                <a:lnTo>
                  <a:pt x="5857875" y="416852"/>
                </a:lnTo>
                <a:lnTo>
                  <a:pt x="5858345" y="417969"/>
                </a:lnTo>
                <a:lnTo>
                  <a:pt x="5860199" y="419836"/>
                </a:lnTo>
                <a:lnTo>
                  <a:pt x="5861329" y="420293"/>
                </a:lnTo>
                <a:lnTo>
                  <a:pt x="5863958" y="420293"/>
                </a:lnTo>
                <a:lnTo>
                  <a:pt x="5865076" y="419836"/>
                </a:lnTo>
                <a:lnTo>
                  <a:pt x="5866943" y="417969"/>
                </a:lnTo>
                <a:lnTo>
                  <a:pt x="5867400" y="416852"/>
                </a:lnTo>
                <a:lnTo>
                  <a:pt x="5867400" y="414223"/>
                </a:lnTo>
                <a:close/>
              </a:path>
              <a:path w="6696075" h="1242060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6696075" h="1242060">
                <a:moveTo>
                  <a:pt x="5915025" y="1235748"/>
                </a:moveTo>
                <a:lnTo>
                  <a:pt x="5914568" y="1234630"/>
                </a:lnTo>
                <a:lnTo>
                  <a:pt x="5912701" y="1232763"/>
                </a:lnTo>
                <a:lnTo>
                  <a:pt x="5911583" y="1232306"/>
                </a:lnTo>
                <a:lnTo>
                  <a:pt x="5908954" y="1232306"/>
                </a:lnTo>
                <a:lnTo>
                  <a:pt x="5907824" y="1232763"/>
                </a:lnTo>
                <a:lnTo>
                  <a:pt x="5905970" y="1234630"/>
                </a:lnTo>
                <a:lnTo>
                  <a:pt x="5905500" y="1235748"/>
                </a:lnTo>
                <a:lnTo>
                  <a:pt x="5905500" y="1238377"/>
                </a:lnTo>
                <a:lnTo>
                  <a:pt x="5905970" y="1239507"/>
                </a:lnTo>
                <a:lnTo>
                  <a:pt x="5907824" y="1241361"/>
                </a:lnTo>
                <a:lnTo>
                  <a:pt x="5908954" y="1241831"/>
                </a:lnTo>
                <a:lnTo>
                  <a:pt x="5911583" y="1241831"/>
                </a:lnTo>
                <a:lnTo>
                  <a:pt x="5912701" y="1241361"/>
                </a:lnTo>
                <a:lnTo>
                  <a:pt x="5914568" y="1239507"/>
                </a:lnTo>
                <a:lnTo>
                  <a:pt x="5915025" y="1238377"/>
                </a:lnTo>
                <a:lnTo>
                  <a:pt x="5915025" y="1235748"/>
                </a:lnTo>
                <a:close/>
              </a:path>
              <a:path w="6696075" h="1242060">
                <a:moveTo>
                  <a:pt x="5915025" y="824979"/>
                </a:moveTo>
                <a:lnTo>
                  <a:pt x="5914568" y="823861"/>
                </a:lnTo>
                <a:lnTo>
                  <a:pt x="5912701" y="822007"/>
                </a:lnTo>
                <a:lnTo>
                  <a:pt x="5911583" y="821537"/>
                </a:lnTo>
                <a:lnTo>
                  <a:pt x="5908954" y="821537"/>
                </a:lnTo>
                <a:lnTo>
                  <a:pt x="5907824" y="822007"/>
                </a:lnTo>
                <a:lnTo>
                  <a:pt x="5905970" y="823861"/>
                </a:lnTo>
                <a:lnTo>
                  <a:pt x="5905500" y="824979"/>
                </a:lnTo>
                <a:lnTo>
                  <a:pt x="5905500" y="827620"/>
                </a:lnTo>
                <a:lnTo>
                  <a:pt x="5905970" y="828738"/>
                </a:lnTo>
                <a:lnTo>
                  <a:pt x="5907824" y="830592"/>
                </a:lnTo>
                <a:lnTo>
                  <a:pt x="5908954" y="831062"/>
                </a:lnTo>
                <a:lnTo>
                  <a:pt x="5911583" y="831062"/>
                </a:lnTo>
                <a:lnTo>
                  <a:pt x="5912701" y="830592"/>
                </a:lnTo>
                <a:lnTo>
                  <a:pt x="5914568" y="828738"/>
                </a:lnTo>
                <a:lnTo>
                  <a:pt x="5915025" y="827620"/>
                </a:lnTo>
                <a:lnTo>
                  <a:pt x="5915025" y="824979"/>
                </a:lnTo>
                <a:close/>
              </a:path>
              <a:path w="6696075" h="1242060">
                <a:moveTo>
                  <a:pt x="5915025" y="414223"/>
                </a:moveTo>
                <a:lnTo>
                  <a:pt x="5914568" y="413092"/>
                </a:lnTo>
                <a:lnTo>
                  <a:pt x="5912701" y="411238"/>
                </a:lnTo>
                <a:lnTo>
                  <a:pt x="5911583" y="410768"/>
                </a:lnTo>
                <a:lnTo>
                  <a:pt x="5908954" y="410768"/>
                </a:lnTo>
                <a:lnTo>
                  <a:pt x="5907824" y="411238"/>
                </a:lnTo>
                <a:lnTo>
                  <a:pt x="5905970" y="413092"/>
                </a:lnTo>
                <a:lnTo>
                  <a:pt x="5905500" y="414223"/>
                </a:lnTo>
                <a:lnTo>
                  <a:pt x="5905500" y="416852"/>
                </a:lnTo>
                <a:lnTo>
                  <a:pt x="5905970" y="417969"/>
                </a:lnTo>
                <a:lnTo>
                  <a:pt x="5907824" y="419836"/>
                </a:lnTo>
                <a:lnTo>
                  <a:pt x="5908954" y="420293"/>
                </a:lnTo>
                <a:lnTo>
                  <a:pt x="5911583" y="420293"/>
                </a:lnTo>
                <a:lnTo>
                  <a:pt x="5912701" y="419836"/>
                </a:lnTo>
                <a:lnTo>
                  <a:pt x="5914568" y="417969"/>
                </a:lnTo>
                <a:lnTo>
                  <a:pt x="5915025" y="416852"/>
                </a:lnTo>
                <a:lnTo>
                  <a:pt x="5915025" y="414223"/>
                </a:lnTo>
                <a:close/>
              </a:path>
              <a:path w="6696075" h="1242060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6696075" h="1242060">
                <a:moveTo>
                  <a:pt x="5962650" y="1235748"/>
                </a:moveTo>
                <a:lnTo>
                  <a:pt x="5962193" y="1234630"/>
                </a:lnTo>
                <a:lnTo>
                  <a:pt x="5960326" y="1232763"/>
                </a:lnTo>
                <a:lnTo>
                  <a:pt x="5959208" y="1232306"/>
                </a:lnTo>
                <a:lnTo>
                  <a:pt x="5956579" y="1232306"/>
                </a:lnTo>
                <a:lnTo>
                  <a:pt x="5955449" y="1232763"/>
                </a:lnTo>
                <a:lnTo>
                  <a:pt x="5953595" y="1234630"/>
                </a:lnTo>
                <a:lnTo>
                  <a:pt x="5953125" y="1235748"/>
                </a:lnTo>
                <a:lnTo>
                  <a:pt x="5953125" y="1238377"/>
                </a:lnTo>
                <a:lnTo>
                  <a:pt x="5953595" y="1239507"/>
                </a:lnTo>
                <a:lnTo>
                  <a:pt x="5955449" y="1241361"/>
                </a:lnTo>
                <a:lnTo>
                  <a:pt x="5956579" y="1241831"/>
                </a:lnTo>
                <a:lnTo>
                  <a:pt x="5959208" y="1241831"/>
                </a:lnTo>
                <a:lnTo>
                  <a:pt x="5960326" y="1241361"/>
                </a:lnTo>
                <a:lnTo>
                  <a:pt x="5962193" y="1239507"/>
                </a:lnTo>
                <a:lnTo>
                  <a:pt x="5962650" y="1238377"/>
                </a:lnTo>
                <a:lnTo>
                  <a:pt x="5962650" y="1235748"/>
                </a:lnTo>
                <a:close/>
              </a:path>
              <a:path w="6696075" h="1242060">
                <a:moveTo>
                  <a:pt x="5962650" y="824979"/>
                </a:moveTo>
                <a:lnTo>
                  <a:pt x="5962193" y="823861"/>
                </a:lnTo>
                <a:lnTo>
                  <a:pt x="5960326" y="822007"/>
                </a:lnTo>
                <a:lnTo>
                  <a:pt x="5959208" y="821537"/>
                </a:lnTo>
                <a:lnTo>
                  <a:pt x="5956579" y="821537"/>
                </a:lnTo>
                <a:lnTo>
                  <a:pt x="5955449" y="822007"/>
                </a:lnTo>
                <a:lnTo>
                  <a:pt x="5953595" y="823861"/>
                </a:lnTo>
                <a:lnTo>
                  <a:pt x="5953125" y="824979"/>
                </a:lnTo>
                <a:lnTo>
                  <a:pt x="5953125" y="827620"/>
                </a:lnTo>
                <a:lnTo>
                  <a:pt x="5953595" y="828738"/>
                </a:lnTo>
                <a:lnTo>
                  <a:pt x="5955449" y="830592"/>
                </a:lnTo>
                <a:lnTo>
                  <a:pt x="5956579" y="831062"/>
                </a:lnTo>
                <a:lnTo>
                  <a:pt x="5959208" y="831062"/>
                </a:lnTo>
                <a:lnTo>
                  <a:pt x="5960326" y="830592"/>
                </a:lnTo>
                <a:lnTo>
                  <a:pt x="5962193" y="828738"/>
                </a:lnTo>
                <a:lnTo>
                  <a:pt x="5962650" y="827620"/>
                </a:lnTo>
                <a:lnTo>
                  <a:pt x="5962650" y="824979"/>
                </a:lnTo>
                <a:close/>
              </a:path>
              <a:path w="6696075" h="1242060">
                <a:moveTo>
                  <a:pt x="5962650" y="414223"/>
                </a:moveTo>
                <a:lnTo>
                  <a:pt x="5962193" y="413092"/>
                </a:lnTo>
                <a:lnTo>
                  <a:pt x="5960326" y="411238"/>
                </a:lnTo>
                <a:lnTo>
                  <a:pt x="5959208" y="410768"/>
                </a:lnTo>
                <a:lnTo>
                  <a:pt x="5956579" y="410768"/>
                </a:lnTo>
                <a:lnTo>
                  <a:pt x="5955449" y="411238"/>
                </a:lnTo>
                <a:lnTo>
                  <a:pt x="5953595" y="413092"/>
                </a:lnTo>
                <a:lnTo>
                  <a:pt x="5953125" y="414223"/>
                </a:lnTo>
                <a:lnTo>
                  <a:pt x="5953125" y="416852"/>
                </a:lnTo>
                <a:lnTo>
                  <a:pt x="5953595" y="417969"/>
                </a:lnTo>
                <a:lnTo>
                  <a:pt x="5955449" y="419836"/>
                </a:lnTo>
                <a:lnTo>
                  <a:pt x="5956579" y="420293"/>
                </a:lnTo>
                <a:lnTo>
                  <a:pt x="5959208" y="420293"/>
                </a:lnTo>
                <a:lnTo>
                  <a:pt x="5960326" y="419836"/>
                </a:lnTo>
                <a:lnTo>
                  <a:pt x="5962193" y="417969"/>
                </a:lnTo>
                <a:lnTo>
                  <a:pt x="5962650" y="416852"/>
                </a:lnTo>
                <a:lnTo>
                  <a:pt x="5962650" y="414223"/>
                </a:lnTo>
                <a:close/>
              </a:path>
              <a:path w="6696075" h="1242060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6696075" h="1242060">
                <a:moveTo>
                  <a:pt x="6010275" y="1235748"/>
                </a:moveTo>
                <a:lnTo>
                  <a:pt x="6009818" y="1234630"/>
                </a:lnTo>
                <a:lnTo>
                  <a:pt x="6007951" y="1232763"/>
                </a:lnTo>
                <a:lnTo>
                  <a:pt x="6006833" y="1232306"/>
                </a:lnTo>
                <a:lnTo>
                  <a:pt x="6004204" y="1232306"/>
                </a:lnTo>
                <a:lnTo>
                  <a:pt x="6003087" y="1232763"/>
                </a:lnTo>
                <a:lnTo>
                  <a:pt x="6001220" y="1234630"/>
                </a:lnTo>
                <a:lnTo>
                  <a:pt x="6000750" y="1235748"/>
                </a:lnTo>
                <a:lnTo>
                  <a:pt x="6000750" y="1238377"/>
                </a:lnTo>
                <a:lnTo>
                  <a:pt x="6001220" y="1239507"/>
                </a:lnTo>
                <a:lnTo>
                  <a:pt x="6003087" y="1241361"/>
                </a:lnTo>
                <a:lnTo>
                  <a:pt x="6004204" y="1241831"/>
                </a:lnTo>
                <a:lnTo>
                  <a:pt x="6006833" y="1241831"/>
                </a:lnTo>
                <a:lnTo>
                  <a:pt x="6007951" y="1241361"/>
                </a:lnTo>
                <a:lnTo>
                  <a:pt x="6009818" y="1239507"/>
                </a:lnTo>
                <a:lnTo>
                  <a:pt x="6010275" y="1238377"/>
                </a:lnTo>
                <a:lnTo>
                  <a:pt x="6010275" y="1235748"/>
                </a:lnTo>
                <a:close/>
              </a:path>
              <a:path w="6696075" h="1242060">
                <a:moveTo>
                  <a:pt x="6010275" y="824979"/>
                </a:moveTo>
                <a:lnTo>
                  <a:pt x="6009818" y="823861"/>
                </a:lnTo>
                <a:lnTo>
                  <a:pt x="6007951" y="822007"/>
                </a:lnTo>
                <a:lnTo>
                  <a:pt x="6006833" y="821537"/>
                </a:lnTo>
                <a:lnTo>
                  <a:pt x="6004204" y="821537"/>
                </a:lnTo>
                <a:lnTo>
                  <a:pt x="6003087" y="822007"/>
                </a:lnTo>
                <a:lnTo>
                  <a:pt x="6001220" y="823861"/>
                </a:lnTo>
                <a:lnTo>
                  <a:pt x="6000750" y="824979"/>
                </a:lnTo>
                <a:lnTo>
                  <a:pt x="6000750" y="827620"/>
                </a:lnTo>
                <a:lnTo>
                  <a:pt x="6001220" y="828738"/>
                </a:lnTo>
                <a:lnTo>
                  <a:pt x="6003087" y="830592"/>
                </a:lnTo>
                <a:lnTo>
                  <a:pt x="6004204" y="831062"/>
                </a:lnTo>
                <a:lnTo>
                  <a:pt x="6006833" y="831062"/>
                </a:lnTo>
                <a:lnTo>
                  <a:pt x="6007951" y="830592"/>
                </a:lnTo>
                <a:lnTo>
                  <a:pt x="6009818" y="828738"/>
                </a:lnTo>
                <a:lnTo>
                  <a:pt x="6010275" y="827620"/>
                </a:lnTo>
                <a:lnTo>
                  <a:pt x="6010275" y="824979"/>
                </a:lnTo>
                <a:close/>
              </a:path>
              <a:path w="6696075" h="1242060">
                <a:moveTo>
                  <a:pt x="6010275" y="414223"/>
                </a:moveTo>
                <a:lnTo>
                  <a:pt x="6009818" y="413092"/>
                </a:lnTo>
                <a:lnTo>
                  <a:pt x="6007951" y="411238"/>
                </a:lnTo>
                <a:lnTo>
                  <a:pt x="6006833" y="410768"/>
                </a:lnTo>
                <a:lnTo>
                  <a:pt x="6004204" y="410768"/>
                </a:lnTo>
                <a:lnTo>
                  <a:pt x="6003087" y="411238"/>
                </a:lnTo>
                <a:lnTo>
                  <a:pt x="6001220" y="413092"/>
                </a:lnTo>
                <a:lnTo>
                  <a:pt x="6000750" y="414223"/>
                </a:lnTo>
                <a:lnTo>
                  <a:pt x="6000750" y="416852"/>
                </a:lnTo>
                <a:lnTo>
                  <a:pt x="6001220" y="417969"/>
                </a:lnTo>
                <a:lnTo>
                  <a:pt x="6003087" y="419836"/>
                </a:lnTo>
                <a:lnTo>
                  <a:pt x="6004204" y="420293"/>
                </a:lnTo>
                <a:lnTo>
                  <a:pt x="6006833" y="420293"/>
                </a:lnTo>
                <a:lnTo>
                  <a:pt x="6007951" y="419836"/>
                </a:lnTo>
                <a:lnTo>
                  <a:pt x="6009818" y="417969"/>
                </a:lnTo>
                <a:lnTo>
                  <a:pt x="6010275" y="416852"/>
                </a:lnTo>
                <a:lnTo>
                  <a:pt x="6010275" y="414223"/>
                </a:lnTo>
                <a:close/>
              </a:path>
              <a:path w="6696075" h="1242060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6696075" h="1242060">
                <a:moveTo>
                  <a:pt x="6057900" y="1235748"/>
                </a:moveTo>
                <a:lnTo>
                  <a:pt x="6057443" y="1234630"/>
                </a:lnTo>
                <a:lnTo>
                  <a:pt x="6055576" y="1232763"/>
                </a:lnTo>
                <a:lnTo>
                  <a:pt x="6054458" y="1232306"/>
                </a:lnTo>
                <a:lnTo>
                  <a:pt x="6051829" y="1232306"/>
                </a:lnTo>
                <a:lnTo>
                  <a:pt x="6050699" y="1232763"/>
                </a:lnTo>
                <a:lnTo>
                  <a:pt x="6048845" y="1234630"/>
                </a:lnTo>
                <a:lnTo>
                  <a:pt x="6048375" y="1235748"/>
                </a:lnTo>
                <a:lnTo>
                  <a:pt x="6048375" y="1238377"/>
                </a:lnTo>
                <a:lnTo>
                  <a:pt x="6048845" y="1239507"/>
                </a:lnTo>
                <a:lnTo>
                  <a:pt x="6050699" y="1241361"/>
                </a:lnTo>
                <a:lnTo>
                  <a:pt x="6051829" y="1241831"/>
                </a:lnTo>
                <a:lnTo>
                  <a:pt x="6054458" y="1241831"/>
                </a:lnTo>
                <a:lnTo>
                  <a:pt x="6055576" y="1241361"/>
                </a:lnTo>
                <a:lnTo>
                  <a:pt x="6057443" y="1239507"/>
                </a:lnTo>
                <a:lnTo>
                  <a:pt x="6057900" y="1238377"/>
                </a:lnTo>
                <a:lnTo>
                  <a:pt x="6057900" y="1235748"/>
                </a:lnTo>
                <a:close/>
              </a:path>
              <a:path w="6696075" h="1242060">
                <a:moveTo>
                  <a:pt x="6057900" y="824979"/>
                </a:moveTo>
                <a:lnTo>
                  <a:pt x="6057443" y="823861"/>
                </a:lnTo>
                <a:lnTo>
                  <a:pt x="6055576" y="822007"/>
                </a:lnTo>
                <a:lnTo>
                  <a:pt x="6054458" y="821537"/>
                </a:lnTo>
                <a:lnTo>
                  <a:pt x="6051829" y="821537"/>
                </a:lnTo>
                <a:lnTo>
                  <a:pt x="6050699" y="822007"/>
                </a:lnTo>
                <a:lnTo>
                  <a:pt x="6048845" y="823861"/>
                </a:lnTo>
                <a:lnTo>
                  <a:pt x="6048375" y="824979"/>
                </a:lnTo>
                <a:lnTo>
                  <a:pt x="6048375" y="827620"/>
                </a:lnTo>
                <a:lnTo>
                  <a:pt x="6048845" y="828738"/>
                </a:lnTo>
                <a:lnTo>
                  <a:pt x="6050699" y="830592"/>
                </a:lnTo>
                <a:lnTo>
                  <a:pt x="6051829" y="831062"/>
                </a:lnTo>
                <a:lnTo>
                  <a:pt x="6054458" y="831062"/>
                </a:lnTo>
                <a:lnTo>
                  <a:pt x="6055576" y="830592"/>
                </a:lnTo>
                <a:lnTo>
                  <a:pt x="6057443" y="828738"/>
                </a:lnTo>
                <a:lnTo>
                  <a:pt x="6057900" y="827620"/>
                </a:lnTo>
                <a:lnTo>
                  <a:pt x="6057900" y="824979"/>
                </a:lnTo>
                <a:close/>
              </a:path>
              <a:path w="6696075" h="1242060">
                <a:moveTo>
                  <a:pt x="6057900" y="414223"/>
                </a:moveTo>
                <a:lnTo>
                  <a:pt x="6057443" y="413092"/>
                </a:lnTo>
                <a:lnTo>
                  <a:pt x="6055576" y="411238"/>
                </a:lnTo>
                <a:lnTo>
                  <a:pt x="6054458" y="410768"/>
                </a:lnTo>
                <a:lnTo>
                  <a:pt x="6051829" y="410768"/>
                </a:lnTo>
                <a:lnTo>
                  <a:pt x="6050699" y="411238"/>
                </a:lnTo>
                <a:lnTo>
                  <a:pt x="6048845" y="413092"/>
                </a:lnTo>
                <a:lnTo>
                  <a:pt x="6048375" y="414223"/>
                </a:lnTo>
                <a:lnTo>
                  <a:pt x="6048375" y="416852"/>
                </a:lnTo>
                <a:lnTo>
                  <a:pt x="6048845" y="417969"/>
                </a:lnTo>
                <a:lnTo>
                  <a:pt x="6050699" y="419836"/>
                </a:lnTo>
                <a:lnTo>
                  <a:pt x="6051829" y="420293"/>
                </a:lnTo>
                <a:lnTo>
                  <a:pt x="6054458" y="420293"/>
                </a:lnTo>
                <a:lnTo>
                  <a:pt x="6055576" y="419836"/>
                </a:lnTo>
                <a:lnTo>
                  <a:pt x="6057443" y="417969"/>
                </a:lnTo>
                <a:lnTo>
                  <a:pt x="6057900" y="416852"/>
                </a:lnTo>
                <a:lnTo>
                  <a:pt x="6057900" y="414223"/>
                </a:lnTo>
                <a:close/>
              </a:path>
              <a:path w="6696075" h="1242060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6696075" h="1242060">
                <a:moveTo>
                  <a:pt x="6105525" y="1235748"/>
                </a:moveTo>
                <a:lnTo>
                  <a:pt x="6105068" y="1234630"/>
                </a:lnTo>
                <a:lnTo>
                  <a:pt x="6103201" y="1232763"/>
                </a:lnTo>
                <a:lnTo>
                  <a:pt x="6102083" y="1232306"/>
                </a:lnTo>
                <a:lnTo>
                  <a:pt x="6099454" y="1232306"/>
                </a:lnTo>
                <a:lnTo>
                  <a:pt x="6098324" y="1232763"/>
                </a:lnTo>
                <a:lnTo>
                  <a:pt x="6096470" y="1234630"/>
                </a:lnTo>
                <a:lnTo>
                  <a:pt x="6096000" y="1235748"/>
                </a:lnTo>
                <a:lnTo>
                  <a:pt x="6096000" y="1238377"/>
                </a:lnTo>
                <a:lnTo>
                  <a:pt x="6096470" y="1239507"/>
                </a:lnTo>
                <a:lnTo>
                  <a:pt x="6098324" y="1241361"/>
                </a:lnTo>
                <a:lnTo>
                  <a:pt x="6099454" y="1241831"/>
                </a:lnTo>
                <a:lnTo>
                  <a:pt x="6102083" y="1241831"/>
                </a:lnTo>
                <a:lnTo>
                  <a:pt x="6103201" y="1241361"/>
                </a:lnTo>
                <a:lnTo>
                  <a:pt x="6105068" y="1239507"/>
                </a:lnTo>
                <a:lnTo>
                  <a:pt x="6105525" y="1238377"/>
                </a:lnTo>
                <a:lnTo>
                  <a:pt x="6105525" y="1235748"/>
                </a:lnTo>
                <a:close/>
              </a:path>
              <a:path w="6696075" h="1242060">
                <a:moveTo>
                  <a:pt x="6105525" y="824979"/>
                </a:moveTo>
                <a:lnTo>
                  <a:pt x="6105068" y="823861"/>
                </a:lnTo>
                <a:lnTo>
                  <a:pt x="6103201" y="822007"/>
                </a:lnTo>
                <a:lnTo>
                  <a:pt x="6102083" y="821537"/>
                </a:lnTo>
                <a:lnTo>
                  <a:pt x="6099454" y="821537"/>
                </a:lnTo>
                <a:lnTo>
                  <a:pt x="6098324" y="822007"/>
                </a:lnTo>
                <a:lnTo>
                  <a:pt x="6096470" y="823861"/>
                </a:lnTo>
                <a:lnTo>
                  <a:pt x="6096000" y="824979"/>
                </a:lnTo>
                <a:lnTo>
                  <a:pt x="6096000" y="827620"/>
                </a:lnTo>
                <a:lnTo>
                  <a:pt x="6096470" y="828738"/>
                </a:lnTo>
                <a:lnTo>
                  <a:pt x="6098324" y="830592"/>
                </a:lnTo>
                <a:lnTo>
                  <a:pt x="6099454" y="831062"/>
                </a:lnTo>
                <a:lnTo>
                  <a:pt x="6102083" y="831062"/>
                </a:lnTo>
                <a:lnTo>
                  <a:pt x="6103201" y="830592"/>
                </a:lnTo>
                <a:lnTo>
                  <a:pt x="6105068" y="828738"/>
                </a:lnTo>
                <a:lnTo>
                  <a:pt x="6105525" y="827620"/>
                </a:lnTo>
                <a:lnTo>
                  <a:pt x="6105525" y="824979"/>
                </a:lnTo>
                <a:close/>
              </a:path>
              <a:path w="6696075" h="1242060">
                <a:moveTo>
                  <a:pt x="6105525" y="414223"/>
                </a:moveTo>
                <a:lnTo>
                  <a:pt x="6105068" y="413092"/>
                </a:lnTo>
                <a:lnTo>
                  <a:pt x="6103201" y="411238"/>
                </a:lnTo>
                <a:lnTo>
                  <a:pt x="6102083" y="410768"/>
                </a:lnTo>
                <a:lnTo>
                  <a:pt x="6099454" y="410768"/>
                </a:lnTo>
                <a:lnTo>
                  <a:pt x="6098324" y="411238"/>
                </a:lnTo>
                <a:lnTo>
                  <a:pt x="6096470" y="413092"/>
                </a:lnTo>
                <a:lnTo>
                  <a:pt x="6096000" y="414223"/>
                </a:lnTo>
                <a:lnTo>
                  <a:pt x="6096000" y="416852"/>
                </a:lnTo>
                <a:lnTo>
                  <a:pt x="6096470" y="417969"/>
                </a:lnTo>
                <a:lnTo>
                  <a:pt x="6098324" y="419836"/>
                </a:lnTo>
                <a:lnTo>
                  <a:pt x="6099454" y="420293"/>
                </a:lnTo>
                <a:lnTo>
                  <a:pt x="6102083" y="420293"/>
                </a:lnTo>
                <a:lnTo>
                  <a:pt x="6103201" y="419836"/>
                </a:lnTo>
                <a:lnTo>
                  <a:pt x="6105068" y="417969"/>
                </a:lnTo>
                <a:lnTo>
                  <a:pt x="6105525" y="416852"/>
                </a:lnTo>
                <a:lnTo>
                  <a:pt x="6105525" y="414223"/>
                </a:lnTo>
                <a:close/>
              </a:path>
              <a:path w="6696075" h="1242060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6696075" h="1242060">
                <a:moveTo>
                  <a:pt x="6153150" y="1235748"/>
                </a:moveTo>
                <a:lnTo>
                  <a:pt x="6152693" y="1234630"/>
                </a:lnTo>
                <a:lnTo>
                  <a:pt x="6150826" y="1232763"/>
                </a:lnTo>
                <a:lnTo>
                  <a:pt x="6149708" y="1232306"/>
                </a:lnTo>
                <a:lnTo>
                  <a:pt x="6147079" y="1232306"/>
                </a:lnTo>
                <a:lnTo>
                  <a:pt x="6145949" y="1232763"/>
                </a:lnTo>
                <a:lnTo>
                  <a:pt x="6144095" y="1234630"/>
                </a:lnTo>
                <a:lnTo>
                  <a:pt x="6143625" y="1235748"/>
                </a:lnTo>
                <a:lnTo>
                  <a:pt x="6143625" y="1238377"/>
                </a:lnTo>
                <a:lnTo>
                  <a:pt x="6144095" y="1239507"/>
                </a:lnTo>
                <a:lnTo>
                  <a:pt x="6145949" y="1241361"/>
                </a:lnTo>
                <a:lnTo>
                  <a:pt x="6147079" y="1241831"/>
                </a:lnTo>
                <a:lnTo>
                  <a:pt x="6149708" y="1241831"/>
                </a:lnTo>
                <a:lnTo>
                  <a:pt x="6150826" y="1241361"/>
                </a:lnTo>
                <a:lnTo>
                  <a:pt x="6152693" y="1239507"/>
                </a:lnTo>
                <a:lnTo>
                  <a:pt x="6153150" y="1238377"/>
                </a:lnTo>
                <a:lnTo>
                  <a:pt x="6153150" y="1235748"/>
                </a:lnTo>
                <a:close/>
              </a:path>
              <a:path w="6696075" h="1242060">
                <a:moveTo>
                  <a:pt x="6153150" y="824979"/>
                </a:moveTo>
                <a:lnTo>
                  <a:pt x="6152693" y="823861"/>
                </a:lnTo>
                <a:lnTo>
                  <a:pt x="6150826" y="822007"/>
                </a:lnTo>
                <a:lnTo>
                  <a:pt x="6149708" y="821537"/>
                </a:lnTo>
                <a:lnTo>
                  <a:pt x="6147079" y="821537"/>
                </a:lnTo>
                <a:lnTo>
                  <a:pt x="6145949" y="822007"/>
                </a:lnTo>
                <a:lnTo>
                  <a:pt x="6144095" y="823861"/>
                </a:lnTo>
                <a:lnTo>
                  <a:pt x="6143625" y="824979"/>
                </a:lnTo>
                <a:lnTo>
                  <a:pt x="6143625" y="827620"/>
                </a:lnTo>
                <a:lnTo>
                  <a:pt x="6144095" y="828738"/>
                </a:lnTo>
                <a:lnTo>
                  <a:pt x="6145949" y="830592"/>
                </a:lnTo>
                <a:lnTo>
                  <a:pt x="6147079" y="831062"/>
                </a:lnTo>
                <a:lnTo>
                  <a:pt x="6149708" y="831062"/>
                </a:lnTo>
                <a:lnTo>
                  <a:pt x="6150826" y="830592"/>
                </a:lnTo>
                <a:lnTo>
                  <a:pt x="6152693" y="828738"/>
                </a:lnTo>
                <a:lnTo>
                  <a:pt x="6153150" y="827620"/>
                </a:lnTo>
                <a:lnTo>
                  <a:pt x="6153150" y="824979"/>
                </a:lnTo>
                <a:close/>
              </a:path>
              <a:path w="6696075" h="1242060">
                <a:moveTo>
                  <a:pt x="6153150" y="414223"/>
                </a:moveTo>
                <a:lnTo>
                  <a:pt x="6152693" y="413092"/>
                </a:lnTo>
                <a:lnTo>
                  <a:pt x="6150826" y="411238"/>
                </a:lnTo>
                <a:lnTo>
                  <a:pt x="6149708" y="410768"/>
                </a:lnTo>
                <a:lnTo>
                  <a:pt x="6147079" y="410768"/>
                </a:lnTo>
                <a:lnTo>
                  <a:pt x="6145949" y="411238"/>
                </a:lnTo>
                <a:lnTo>
                  <a:pt x="6144095" y="413092"/>
                </a:lnTo>
                <a:lnTo>
                  <a:pt x="6143625" y="414223"/>
                </a:lnTo>
                <a:lnTo>
                  <a:pt x="6143625" y="416852"/>
                </a:lnTo>
                <a:lnTo>
                  <a:pt x="6144095" y="417969"/>
                </a:lnTo>
                <a:lnTo>
                  <a:pt x="6145949" y="419836"/>
                </a:lnTo>
                <a:lnTo>
                  <a:pt x="6147079" y="420293"/>
                </a:lnTo>
                <a:lnTo>
                  <a:pt x="6149708" y="420293"/>
                </a:lnTo>
                <a:lnTo>
                  <a:pt x="6150826" y="419836"/>
                </a:lnTo>
                <a:lnTo>
                  <a:pt x="6152693" y="417969"/>
                </a:lnTo>
                <a:lnTo>
                  <a:pt x="6153150" y="416852"/>
                </a:lnTo>
                <a:lnTo>
                  <a:pt x="6153150" y="414223"/>
                </a:lnTo>
                <a:close/>
              </a:path>
              <a:path w="6696075" h="1242060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6696075" h="1242060">
                <a:moveTo>
                  <a:pt x="6200775" y="1235748"/>
                </a:moveTo>
                <a:lnTo>
                  <a:pt x="6200318" y="1234630"/>
                </a:lnTo>
                <a:lnTo>
                  <a:pt x="6198451" y="1232763"/>
                </a:lnTo>
                <a:lnTo>
                  <a:pt x="6197333" y="1232306"/>
                </a:lnTo>
                <a:lnTo>
                  <a:pt x="6194704" y="1232306"/>
                </a:lnTo>
                <a:lnTo>
                  <a:pt x="6193574" y="1232763"/>
                </a:lnTo>
                <a:lnTo>
                  <a:pt x="6191720" y="1234630"/>
                </a:lnTo>
                <a:lnTo>
                  <a:pt x="6191250" y="1235748"/>
                </a:lnTo>
                <a:lnTo>
                  <a:pt x="6191250" y="1238377"/>
                </a:lnTo>
                <a:lnTo>
                  <a:pt x="6191720" y="1239507"/>
                </a:lnTo>
                <a:lnTo>
                  <a:pt x="6193574" y="1241361"/>
                </a:lnTo>
                <a:lnTo>
                  <a:pt x="6194704" y="1241831"/>
                </a:lnTo>
                <a:lnTo>
                  <a:pt x="6197333" y="1241831"/>
                </a:lnTo>
                <a:lnTo>
                  <a:pt x="6198451" y="1241361"/>
                </a:lnTo>
                <a:lnTo>
                  <a:pt x="6200318" y="1239507"/>
                </a:lnTo>
                <a:lnTo>
                  <a:pt x="6200775" y="1238377"/>
                </a:lnTo>
                <a:lnTo>
                  <a:pt x="6200775" y="1235748"/>
                </a:lnTo>
                <a:close/>
              </a:path>
              <a:path w="6696075" h="1242060">
                <a:moveTo>
                  <a:pt x="6200775" y="824979"/>
                </a:moveTo>
                <a:lnTo>
                  <a:pt x="6200318" y="823861"/>
                </a:lnTo>
                <a:lnTo>
                  <a:pt x="6198451" y="822007"/>
                </a:lnTo>
                <a:lnTo>
                  <a:pt x="6197333" y="821537"/>
                </a:lnTo>
                <a:lnTo>
                  <a:pt x="6194704" y="821537"/>
                </a:lnTo>
                <a:lnTo>
                  <a:pt x="6193574" y="822007"/>
                </a:lnTo>
                <a:lnTo>
                  <a:pt x="6191720" y="823861"/>
                </a:lnTo>
                <a:lnTo>
                  <a:pt x="6191250" y="824979"/>
                </a:lnTo>
                <a:lnTo>
                  <a:pt x="6191250" y="827620"/>
                </a:lnTo>
                <a:lnTo>
                  <a:pt x="6191720" y="828738"/>
                </a:lnTo>
                <a:lnTo>
                  <a:pt x="6193574" y="830592"/>
                </a:lnTo>
                <a:lnTo>
                  <a:pt x="6194704" y="831062"/>
                </a:lnTo>
                <a:lnTo>
                  <a:pt x="6197333" y="831062"/>
                </a:lnTo>
                <a:lnTo>
                  <a:pt x="6198451" y="830592"/>
                </a:lnTo>
                <a:lnTo>
                  <a:pt x="6200318" y="828738"/>
                </a:lnTo>
                <a:lnTo>
                  <a:pt x="6200775" y="827620"/>
                </a:lnTo>
                <a:lnTo>
                  <a:pt x="6200775" y="824979"/>
                </a:lnTo>
                <a:close/>
              </a:path>
              <a:path w="6696075" h="1242060">
                <a:moveTo>
                  <a:pt x="6200775" y="414223"/>
                </a:moveTo>
                <a:lnTo>
                  <a:pt x="6200318" y="413092"/>
                </a:lnTo>
                <a:lnTo>
                  <a:pt x="6198451" y="411238"/>
                </a:lnTo>
                <a:lnTo>
                  <a:pt x="6197333" y="410768"/>
                </a:lnTo>
                <a:lnTo>
                  <a:pt x="6194704" y="410768"/>
                </a:lnTo>
                <a:lnTo>
                  <a:pt x="6193574" y="411238"/>
                </a:lnTo>
                <a:lnTo>
                  <a:pt x="6191720" y="413092"/>
                </a:lnTo>
                <a:lnTo>
                  <a:pt x="6191250" y="414223"/>
                </a:lnTo>
                <a:lnTo>
                  <a:pt x="6191250" y="416852"/>
                </a:lnTo>
                <a:lnTo>
                  <a:pt x="6191720" y="417969"/>
                </a:lnTo>
                <a:lnTo>
                  <a:pt x="6193574" y="419836"/>
                </a:lnTo>
                <a:lnTo>
                  <a:pt x="6194704" y="420293"/>
                </a:lnTo>
                <a:lnTo>
                  <a:pt x="6197333" y="420293"/>
                </a:lnTo>
                <a:lnTo>
                  <a:pt x="6198451" y="419836"/>
                </a:lnTo>
                <a:lnTo>
                  <a:pt x="6200318" y="417969"/>
                </a:lnTo>
                <a:lnTo>
                  <a:pt x="6200775" y="416852"/>
                </a:lnTo>
                <a:lnTo>
                  <a:pt x="6200775" y="414223"/>
                </a:lnTo>
                <a:close/>
              </a:path>
              <a:path w="6696075" h="1242060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6696075" h="1242060">
                <a:moveTo>
                  <a:pt x="6248400" y="1235748"/>
                </a:moveTo>
                <a:lnTo>
                  <a:pt x="6247943" y="1234630"/>
                </a:lnTo>
                <a:lnTo>
                  <a:pt x="6246076" y="1232763"/>
                </a:lnTo>
                <a:lnTo>
                  <a:pt x="6244958" y="1232306"/>
                </a:lnTo>
                <a:lnTo>
                  <a:pt x="6242329" y="1232306"/>
                </a:lnTo>
                <a:lnTo>
                  <a:pt x="6241199" y="1232763"/>
                </a:lnTo>
                <a:lnTo>
                  <a:pt x="6239345" y="1234630"/>
                </a:lnTo>
                <a:lnTo>
                  <a:pt x="6238875" y="1235748"/>
                </a:lnTo>
                <a:lnTo>
                  <a:pt x="6238875" y="1238377"/>
                </a:lnTo>
                <a:lnTo>
                  <a:pt x="6239345" y="1239507"/>
                </a:lnTo>
                <a:lnTo>
                  <a:pt x="6241199" y="1241361"/>
                </a:lnTo>
                <a:lnTo>
                  <a:pt x="6242329" y="1241831"/>
                </a:lnTo>
                <a:lnTo>
                  <a:pt x="6244958" y="1241831"/>
                </a:lnTo>
                <a:lnTo>
                  <a:pt x="6246076" y="1241361"/>
                </a:lnTo>
                <a:lnTo>
                  <a:pt x="6247943" y="1239507"/>
                </a:lnTo>
                <a:lnTo>
                  <a:pt x="6248400" y="1238377"/>
                </a:lnTo>
                <a:lnTo>
                  <a:pt x="6248400" y="1235748"/>
                </a:lnTo>
                <a:close/>
              </a:path>
              <a:path w="6696075" h="1242060">
                <a:moveTo>
                  <a:pt x="6248400" y="824979"/>
                </a:moveTo>
                <a:lnTo>
                  <a:pt x="6247943" y="823861"/>
                </a:lnTo>
                <a:lnTo>
                  <a:pt x="6246076" y="822007"/>
                </a:lnTo>
                <a:lnTo>
                  <a:pt x="6244958" y="821537"/>
                </a:lnTo>
                <a:lnTo>
                  <a:pt x="6242329" y="821537"/>
                </a:lnTo>
                <a:lnTo>
                  <a:pt x="6241199" y="822007"/>
                </a:lnTo>
                <a:lnTo>
                  <a:pt x="6239345" y="823861"/>
                </a:lnTo>
                <a:lnTo>
                  <a:pt x="6238875" y="824979"/>
                </a:lnTo>
                <a:lnTo>
                  <a:pt x="6238875" y="827620"/>
                </a:lnTo>
                <a:lnTo>
                  <a:pt x="6239345" y="828738"/>
                </a:lnTo>
                <a:lnTo>
                  <a:pt x="6241199" y="830592"/>
                </a:lnTo>
                <a:lnTo>
                  <a:pt x="6242329" y="831062"/>
                </a:lnTo>
                <a:lnTo>
                  <a:pt x="6244958" y="831062"/>
                </a:lnTo>
                <a:lnTo>
                  <a:pt x="6246076" y="830592"/>
                </a:lnTo>
                <a:lnTo>
                  <a:pt x="6247943" y="828738"/>
                </a:lnTo>
                <a:lnTo>
                  <a:pt x="6248400" y="827620"/>
                </a:lnTo>
                <a:lnTo>
                  <a:pt x="6248400" y="824979"/>
                </a:lnTo>
                <a:close/>
              </a:path>
              <a:path w="6696075" h="1242060">
                <a:moveTo>
                  <a:pt x="6248400" y="414223"/>
                </a:moveTo>
                <a:lnTo>
                  <a:pt x="6247943" y="413092"/>
                </a:lnTo>
                <a:lnTo>
                  <a:pt x="6246076" y="411238"/>
                </a:lnTo>
                <a:lnTo>
                  <a:pt x="6244958" y="410768"/>
                </a:lnTo>
                <a:lnTo>
                  <a:pt x="6242329" y="410768"/>
                </a:lnTo>
                <a:lnTo>
                  <a:pt x="6241199" y="411238"/>
                </a:lnTo>
                <a:lnTo>
                  <a:pt x="6239345" y="413092"/>
                </a:lnTo>
                <a:lnTo>
                  <a:pt x="6238875" y="414223"/>
                </a:lnTo>
                <a:lnTo>
                  <a:pt x="6238875" y="416852"/>
                </a:lnTo>
                <a:lnTo>
                  <a:pt x="6239345" y="417969"/>
                </a:lnTo>
                <a:lnTo>
                  <a:pt x="6241199" y="419836"/>
                </a:lnTo>
                <a:lnTo>
                  <a:pt x="6242329" y="420293"/>
                </a:lnTo>
                <a:lnTo>
                  <a:pt x="6244958" y="420293"/>
                </a:lnTo>
                <a:lnTo>
                  <a:pt x="6246076" y="419836"/>
                </a:lnTo>
                <a:lnTo>
                  <a:pt x="6247943" y="417969"/>
                </a:lnTo>
                <a:lnTo>
                  <a:pt x="6248400" y="416852"/>
                </a:lnTo>
                <a:lnTo>
                  <a:pt x="6248400" y="414223"/>
                </a:lnTo>
                <a:close/>
              </a:path>
              <a:path w="6696075" h="1242060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6696075" h="1242060">
                <a:moveTo>
                  <a:pt x="6296025" y="1235748"/>
                </a:moveTo>
                <a:lnTo>
                  <a:pt x="6295568" y="1234630"/>
                </a:lnTo>
                <a:lnTo>
                  <a:pt x="6293701" y="1232763"/>
                </a:lnTo>
                <a:lnTo>
                  <a:pt x="6292583" y="1232306"/>
                </a:lnTo>
                <a:lnTo>
                  <a:pt x="6289954" y="1232306"/>
                </a:lnTo>
                <a:lnTo>
                  <a:pt x="6288824" y="1232763"/>
                </a:lnTo>
                <a:lnTo>
                  <a:pt x="6286970" y="1234630"/>
                </a:lnTo>
                <a:lnTo>
                  <a:pt x="6286500" y="1235748"/>
                </a:lnTo>
                <a:lnTo>
                  <a:pt x="6286500" y="1238377"/>
                </a:lnTo>
                <a:lnTo>
                  <a:pt x="6286970" y="1239507"/>
                </a:lnTo>
                <a:lnTo>
                  <a:pt x="6288824" y="1241361"/>
                </a:lnTo>
                <a:lnTo>
                  <a:pt x="6289954" y="1241831"/>
                </a:lnTo>
                <a:lnTo>
                  <a:pt x="6292583" y="1241831"/>
                </a:lnTo>
                <a:lnTo>
                  <a:pt x="6293701" y="1241361"/>
                </a:lnTo>
                <a:lnTo>
                  <a:pt x="6295568" y="1239507"/>
                </a:lnTo>
                <a:lnTo>
                  <a:pt x="6296025" y="1238377"/>
                </a:lnTo>
                <a:lnTo>
                  <a:pt x="6296025" y="1235748"/>
                </a:lnTo>
                <a:close/>
              </a:path>
              <a:path w="6696075" h="1242060">
                <a:moveTo>
                  <a:pt x="6296025" y="824979"/>
                </a:moveTo>
                <a:lnTo>
                  <a:pt x="6295568" y="823861"/>
                </a:lnTo>
                <a:lnTo>
                  <a:pt x="6293701" y="822007"/>
                </a:lnTo>
                <a:lnTo>
                  <a:pt x="6292583" y="821537"/>
                </a:lnTo>
                <a:lnTo>
                  <a:pt x="6289954" y="821537"/>
                </a:lnTo>
                <a:lnTo>
                  <a:pt x="6288824" y="822007"/>
                </a:lnTo>
                <a:lnTo>
                  <a:pt x="6286970" y="823861"/>
                </a:lnTo>
                <a:lnTo>
                  <a:pt x="6286500" y="824979"/>
                </a:lnTo>
                <a:lnTo>
                  <a:pt x="6286500" y="827620"/>
                </a:lnTo>
                <a:lnTo>
                  <a:pt x="6286970" y="828738"/>
                </a:lnTo>
                <a:lnTo>
                  <a:pt x="6288824" y="830592"/>
                </a:lnTo>
                <a:lnTo>
                  <a:pt x="6289954" y="831062"/>
                </a:lnTo>
                <a:lnTo>
                  <a:pt x="6292583" y="831062"/>
                </a:lnTo>
                <a:lnTo>
                  <a:pt x="6293701" y="830592"/>
                </a:lnTo>
                <a:lnTo>
                  <a:pt x="6295568" y="828738"/>
                </a:lnTo>
                <a:lnTo>
                  <a:pt x="6296025" y="827620"/>
                </a:lnTo>
                <a:lnTo>
                  <a:pt x="6296025" y="824979"/>
                </a:lnTo>
                <a:close/>
              </a:path>
              <a:path w="6696075" h="1242060">
                <a:moveTo>
                  <a:pt x="6296025" y="414223"/>
                </a:moveTo>
                <a:lnTo>
                  <a:pt x="6295568" y="413092"/>
                </a:lnTo>
                <a:lnTo>
                  <a:pt x="6293701" y="411238"/>
                </a:lnTo>
                <a:lnTo>
                  <a:pt x="6292583" y="410768"/>
                </a:lnTo>
                <a:lnTo>
                  <a:pt x="6289954" y="410768"/>
                </a:lnTo>
                <a:lnTo>
                  <a:pt x="6288824" y="411238"/>
                </a:lnTo>
                <a:lnTo>
                  <a:pt x="6286970" y="413092"/>
                </a:lnTo>
                <a:lnTo>
                  <a:pt x="6286500" y="414223"/>
                </a:lnTo>
                <a:lnTo>
                  <a:pt x="6286500" y="416852"/>
                </a:lnTo>
                <a:lnTo>
                  <a:pt x="6286970" y="417969"/>
                </a:lnTo>
                <a:lnTo>
                  <a:pt x="6288824" y="419836"/>
                </a:lnTo>
                <a:lnTo>
                  <a:pt x="6289954" y="420293"/>
                </a:lnTo>
                <a:lnTo>
                  <a:pt x="6292583" y="420293"/>
                </a:lnTo>
                <a:lnTo>
                  <a:pt x="6293701" y="419836"/>
                </a:lnTo>
                <a:lnTo>
                  <a:pt x="6295568" y="417969"/>
                </a:lnTo>
                <a:lnTo>
                  <a:pt x="6296025" y="416852"/>
                </a:lnTo>
                <a:lnTo>
                  <a:pt x="6296025" y="414223"/>
                </a:lnTo>
                <a:close/>
              </a:path>
              <a:path w="6696075" h="1242060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6696075" h="1242060">
                <a:moveTo>
                  <a:pt x="6343650" y="1235748"/>
                </a:moveTo>
                <a:lnTo>
                  <a:pt x="6343193" y="1234630"/>
                </a:lnTo>
                <a:lnTo>
                  <a:pt x="6341326" y="1232763"/>
                </a:lnTo>
                <a:lnTo>
                  <a:pt x="6340208" y="1232306"/>
                </a:lnTo>
                <a:lnTo>
                  <a:pt x="6337579" y="1232306"/>
                </a:lnTo>
                <a:lnTo>
                  <a:pt x="6336449" y="1232763"/>
                </a:lnTo>
                <a:lnTo>
                  <a:pt x="6334595" y="1234630"/>
                </a:lnTo>
                <a:lnTo>
                  <a:pt x="6334125" y="1235748"/>
                </a:lnTo>
                <a:lnTo>
                  <a:pt x="6334125" y="1238377"/>
                </a:lnTo>
                <a:lnTo>
                  <a:pt x="6334595" y="1239507"/>
                </a:lnTo>
                <a:lnTo>
                  <a:pt x="6336449" y="1241361"/>
                </a:lnTo>
                <a:lnTo>
                  <a:pt x="6337579" y="1241831"/>
                </a:lnTo>
                <a:lnTo>
                  <a:pt x="6340208" y="1241831"/>
                </a:lnTo>
                <a:lnTo>
                  <a:pt x="6341326" y="1241361"/>
                </a:lnTo>
                <a:lnTo>
                  <a:pt x="6343193" y="1239507"/>
                </a:lnTo>
                <a:lnTo>
                  <a:pt x="6343650" y="1238377"/>
                </a:lnTo>
                <a:lnTo>
                  <a:pt x="6343650" y="1235748"/>
                </a:lnTo>
                <a:close/>
              </a:path>
              <a:path w="6696075" h="1242060">
                <a:moveTo>
                  <a:pt x="6343650" y="824979"/>
                </a:moveTo>
                <a:lnTo>
                  <a:pt x="6343193" y="823861"/>
                </a:lnTo>
                <a:lnTo>
                  <a:pt x="6341326" y="822007"/>
                </a:lnTo>
                <a:lnTo>
                  <a:pt x="6340208" y="821537"/>
                </a:lnTo>
                <a:lnTo>
                  <a:pt x="6337579" y="821537"/>
                </a:lnTo>
                <a:lnTo>
                  <a:pt x="6336449" y="822007"/>
                </a:lnTo>
                <a:lnTo>
                  <a:pt x="6334595" y="823861"/>
                </a:lnTo>
                <a:lnTo>
                  <a:pt x="6334125" y="824979"/>
                </a:lnTo>
                <a:lnTo>
                  <a:pt x="6334125" y="827620"/>
                </a:lnTo>
                <a:lnTo>
                  <a:pt x="6334595" y="828738"/>
                </a:lnTo>
                <a:lnTo>
                  <a:pt x="6336449" y="830592"/>
                </a:lnTo>
                <a:lnTo>
                  <a:pt x="6337579" y="831062"/>
                </a:lnTo>
                <a:lnTo>
                  <a:pt x="6340208" y="831062"/>
                </a:lnTo>
                <a:lnTo>
                  <a:pt x="6341326" y="830592"/>
                </a:lnTo>
                <a:lnTo>
                  <a:pt x="6343193" y="828738"/>
                </a:lnTo>
                <a:lnTo>
                  <a:pt x="6343650" y="827620"/>
                </a:lnTo>
                <a:lnTo>
                  <a:pt x="6343650" y="824979"/>
                </a:lnTo>
                <a:close/>
              </a:path>
              <a:path w="6696075" h="1242060">
                <a:moveTo>
                  <a:pt x="6343650" y="414223"/>
                </a:moveTo>
                <a:lnTo>
                  <a:pt x="6343193" y="413092"/>
                </a:lnTo>
                <a:lnTo>
                  <a:pt x="6341326" y="411238"/>
                </a:lnTo>
                <a:lnTo>
                  <a:pt x="6340208" y="410768"/>
                </a:lnTo>
                <a:lnTo>
                  <a:pt x="6337579" y="410768"/>
                </a:lnTo>
                <a:lnTo>
                  <a:pt x="6336449" y="411238"/>
                </a:lnTo>
                <a:lnTo>
                  <a:pt x="6334595" y="413092"/>
                </a:lnTo>
                <a:lnTo>
                  <a:pt x="6334125" y="414223"/>
                </a:lnTo>
                <a:lnTo>
                  <a:pt x="6334125" y="416852"/>
                </a:lnTo>
                <a:lnTo>
                  <a:pt x="6334595" y="417969"/>
                </a:lnTo>
                <a:lnTo>
                  <a:pt x="6336449" y="419836"/>
                </a:lnTo>
                <a:lnTo>
                  <a:pt x="6337579" y="420293"/>
                </a:lnTo>
                <a:lnTo>
                  <a:pt x="6340208" y="420293"/>
                </a:lnTo>
                <a:lnTo>
                  <a:pt x="6341326" y="419836"/>
                </a:lnTo>
                <a:lnTo>
                  <a:pt x="6343193" y="417969"/>
                </a:lnTo>
                <a:lnTo>
                  <a:pt x="6343650" y="416852"/>
                </a:lnTo>
                <a:lnTo>
                  <a:pt x="6343650" y="414223"/>
                </a:lnTo>
                <a:close/>
              </a:path>
              <a:path w="6696075" h="1242060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6696075" h="1242060">
                <a:moveTo>
                  <a:pt x="6391275" y="1235748"/>
                </a:moveTo>
                <a:lnTo>
                  <a:pt x="6390818" y="1234630"/>
                </a:lnTo>
                <a:lnTo>
                  <a:pt x="6388951" y="1232763"/>
                </a:lnTo>
                <a:lnTo>
                  <a:pt x="6387833" y="1232306"/>
                </a:lnTo>
                <a:lnTo>
                  <a:pt x="6385204" y="1232306"/>
                </a:lnTo>
                <a:lnTo>
                  <a:pt x="6384074" y="1232763"/>
                </a:lnTo>
                <a:lnTo>
                  <a:pt x="6382220" y="1234630"/>
                </a:lnTo>
                <a:lnTo>
                  <a:pt x="6381750" y="1235748"/>
                </a:lnTo>
                <a:lnTo>
                  <a:pt x="6381750" y="1238377"/>
                </a:lnTo>
                <a:lnTo>
                  <a:pt x="6382220" y="1239507"/>
                </a:lnTo>
                <a:lnTo>
                  <a:pt x="6384074" y="1241361"/>
                </a:lnTo>
                <a:lnTo>
                  <a:pt x="6385204" y="1241831"/>
                </a:lnTo>
                <a:lnTo>
                  <a:pt x="6387833" y="1241831"/>
                </a:lnTo>
                <a:lnTo>
                  <a:pt x="6388951" y="1241361"/>
                </a:lnTo>
                <a:lnTo>
                  <a:pt x="6390818" y="1239507"/>
                </a:lnTo>
                <a:lnTo>
                  <a:pt x="6391275" y="1238377"/>
                </a:lnTo>
                <a:lnTo>
                  <a:pt x="6391275" y="1235748"/>
                </a:lnTo>
                <a:close/>
              </a:path>
              <a:path w="6696075" h="1242060">
                <a:moveTo>
                  <a:pt x="6391275" y="824979"/>
                </a:moveTo>
                <a:lnTo>
                  <a:pt x="6390818" y="823861"/>
                </a:lnTo>
                <a:lnTo>
                  <a:pt x="6388951" y="822007"/>
                </a:lnTo>
                <a:lnTo>
                  <a:pt x="6387833" y="821537"/>
                </a:lnTo>
                <a:lnTo>
                  <a:pt x="6385204" y="821537"/>
                </a:lnTo>
                <a:lnTo>
                  <a:pt x="6384074" y="822007"/>
                </a:lnTo>
                <a:lnTo>
                  <a:pt x="6382220" y="823861"/>
                </a:lnTo>
                <a:lnTo>
                  <a:pt x="6381750" y="824979"/>
                </a:lnTo>
                <a:lnTo>
                  <a:pt x="6381750" y="827620"/>
                </a:lnTo>
                <a:lnTo>
                  <a:pt x="6382220" y="828738"/>
                </a:lnTo>
                <a:lnTo>
                  <a:pt x="6384074" y="830592"/>
                </a:lnTo>
                <a:lnTo>
                  <a:pt x="6385204" y="831062"/>
                </a:lnTo>
                <a:lnTo>
                  <a:pt x="6387833" y="831062"/>
                </a:lnTo>
                <a:lnTo>
                  <a:pt x="6388951" y="830592"/>
                </a:lnTo>
                <a:lnTo>
                  <a:pt x="6390818" y="828738"/>
                </a:lnTo>
                <a:lnTo>
                  <a:pt x="6391275" y="827620"/>
                </a:lnTo>
                <a:lnTo>
                  <a:pt x="6391275" y="824979"/>
                </a:lnTo>
                <a:close/>
              </a:path>
              <a:path w="6696075" h="1242060">
                <a:moveTo>
                  <a:pt x="6391275" y="414223"/>
                </a:moveTo>
                <a:lnTo>
                  <a:pt x="6390818" y="413092"/>
                </a:lnTo>
                <a:lnTo>
                  <a:pt x="6388951" y="411238"/>
                </a:lnTo>
                <a:lnTo>
                  <a:pt x="6387833" y="410768"/>
                </a:lnTo>
                <a:lnTo>
                  <a:pt x="6385204" y="410768"/>
                </a:lnTo>
                <a:lnTo>
                  <a:pt x="6384074" y="411238"/>
                </a:lnTo>
                <a:lnTo>
                  <a:pt x="6382220" y="413092"/>
                </a:lnTo>
                <a:lnTo>
                  <a:pt x="6381750" y="414223"/>
                </a:lnTo>
                <a:lnTo>
                  <a:pt x="6381750" y="416852"/>
                </a:lnTo>
                <a:lnTo>
                  <a:pt x="6382220" y="417969"/>
                </a:lnTo>
                <a:lnTo>
                  <a:pt x="6384074" y="419836"/>
                </a:lnTo>
                <a:lnTo>
                  <a:pt x="6385204" y="420293"/>
                </a:lnTo>
                <a:lnTo>
                  <a:pt x="6387833" y="420293"/>
                </a:lnTo>
                <a:lnTo>
                  <a:pt x="6388951" y="419836"/>
                </a:lnTo>
                <a:lnTo>
                  <a:pt x="6390818" y="417969"/>
                </a:lnTo>
                <a:lnTo>
                  <a:pt x="6391275" y="416852"/>
                </a:lnTo>
                <a:lnTo>
                  <a:pt x="6391275" y="414223"/>
                </a:lnTo>
                <a:close/>
              </a:path>
              <a:path w="6696075" h="1242060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6696075" h="1242060">
                <a:moveTo>
                  <a:pt x="6438900" y="1235748"/>
                </a:moveTo>
                <a:lnTo>
                  <a:pt x="6438443" y="1234630"/>
                </a:lnTo>
                <a:lnTo>
                  <a:pt x="6436576" y="1232763"/>
                </a:lnTo>
                <a:lnTo>
                  <a:pt x="6435458" y="1232306"/>
                </a:lnTo>
                <a:lnTo>
                  <a:pt x="6432829" y="1232306"/>
                </a:lnTo>
                <a:lnTo>
                  <a:pt x="6431699" y="1232763"/>
                </a:lnTo>
                <a:lnTo>
                  <a:pt x="6429845" y="1234630"/>
                </a:lnTo>
                <a:lnTo>
                  <a:pt x="6429375" y="1235748"/>
                </a:lnTo>
                <a:lnTo>
                  <a:pt x="6429375" y="1238377"/>
                </a:lnTo>
                <a:lnTo>
                  <a:pt x="6429845" y="1239507"/>
                </a:lnTo>
                <a:lnTo>
                  <a:pt x="6431699" y="1241361"/>
                </a:lnTo>
                <a:lnTo>
                  <a:pt x="6432829" y="1241831"/>
                </a:lnTo>
                <a:lnTo>
                  <a:pt x="6435458" y="1241831"/>
                </a:lnTo>
                <a:lnTo>
                  <a:pt x="6436576" y="1241361"/>
                </a:lnTo>
                <a:lnTo>
                  <a:pt x="6438443" y="1239507"/>
                </a:lnTo>
                <a:lnTo>
                  <a:pt x="6438900" y="1238377"/>
                </a:lnTo>
                <a:lnTo>
                  <a:pt x="6438900" y="1235748"/>
                </a:lnTo>
                <a:close/>
              </a:path>
              <a:path w="6696075" h="1242060">
                <a:moveTo>
                  <a:pt x="6438900" y="824979"/>
                </a:moveTo>
                <a:lnTo>
                  <a:pt x="6438443" y="823861"/>
                </a:lnTo>
                <a:lnTo>
                  <a:pt x="6436576" y="822007"/>
                </a:lnTo>
                <a:lnTo>
                  <a:pt x="6435458" y="821537"/>
                </a:lnTo>
                <a:lnTo>
                  <a:pt x="6432829" y="821537"/>
                </a:lnTo>
                <a:lnTo>
                  <a:pt x="6431699" y="822007"/>
                </a:lnTo>
                <a:lnTo>
                  <a:pt x="6429845" y="823861"/>
                </a:lnTo>
                <a:lnTo>
                  <a:pt x="6429375" y="824979"/>
                </a:lnTo>
                <a:lnTo>
                  <a:pt x="6429375" y="827620"/>
                </a:lnTo>
                <a:lnTo>
                  <a:pt x="6429845" y="828738"/>
                </a:lnTo>
                <a:lnTo>
                  <a:pt x="6431699" y="830592"/>
                </a:lnTo>
                <a:lnTo>
                  <a:pt x="6432829" y="831062"/>
                </a:lnTo>
                <a:lnTo>
                  <a:pt x="6435458" y="831062"/>
                </a:lnTo>
                <a:lnTo>
                  <a:pt x="6436576" y="830592"/>
                </a:lnTo>
                <a:lnTo>
                  <a:pt x="6438443" y="828738"/>
                </a:lnTo>
                <a:lnTo>
                  <a:pt x="6438900" y="827620"/>
                </a:lnTo>
                <a:lnTo>
                  <a:pt x="6438900" y="824979"/>
                </a:lnTo>
                <a:close/>
              </a:path>
              <a:path w="6696075" h="1242060">
                <a:moveTo>
                  <a:pt x="6438900" y="414223"/>
                </a:moveTo>
                <a:lnTo>
                  <a:pt x="6438443" y="413092"/>
                </a:lnTo>
                <a:lnTo>
                  <a:pt x="6436576" y="411238"/>
                </a:lnTo>
                <a:lnTo>
                  <a:pt x="6435458" y="410768"/>
                </a:lnTo>
                <a:lnTo>
                  <a:pt x="6432829" y="410768"/>
                </a:lnTo>
                <a:lnTo>
                  <a:pt x="6431699" y="411238"/>
                </a:lnTo>
                <a:lnTo>
                  <a:pt x="6429845" y="413092"/>
                </a:lnTo>
                <a:lnTo>
                  <a:pt x="6429375" y="414223"/>
                </a:lnTo>
                <a:lnTo>
                  <a:pt x="6429375" y="416852"/>
                </a:lnTo>
                <a:lnTo>
                  <a:pt x="6429845" y="417969"/>
                </a:lnTo>
                <a:lnTo>
                  <a:pt x="6431699" y="419836"/>
                </a:lnTo>
                <a:lnTo>
                  <a:pt x="6432829" y="420293"/>
                </a:lnTo>
                <a:lnTo>
                  <a:pt x="6435458" y="420293"/>
                </a:lnTo>
                <a:lnTo>
                  <a:pt x="6436576" y="419836"/>
                </a:lnTo>
                <a:lnTo>
                  <a:pt x="6438443" y="417969"/>
                </a:lnTo>
                <a:lnTo>
                  <a:pt x="6438900" y="416852"/>
                </a:lnTo>
                <a:lnTo>
                  <a:pt x="6438900" y="414223"/>
                </a:lnTo>
                <a:close/>
              </a:path>
              <a:path w="6696075" h="1242060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6696075" h="1242060">
                <a:moveTo>
                  <a:pt x="6486525" y="1235748"/>
                </a:moveTo>
                <a:lnTo>
                  <a:pt x="6486068" y="1234630"/>
                </a:lnTo>
                <a:lnTo>
                  <a:pt x="6484201" y="1232763"/>
                </a:lnTo>
                <a:lnTo>
                  <a:pt x="6483083" y="1232306"/>
                </a:lnTo>
                <a:lnTo>
                  <a:pt x="6480454" y="1232306"/>
                </a:lnTo>
                <a:lnTo>
                  <a:pt x="6479324" y="1232763"/>
                </a:lnTo>
                <a:lnTo>
                  <a:pt x="6477470" y="1234630"/>
                </a:lnTo>
                <a:lnTo>
                  <a:pt x="6477000" y="1235748"/>
                </a:lnTo>
                <a:lnTo>
                  <a:pt x="6477000" y="1238377"/>
                </a:lnTo>
                <a:lnTo>
                  <a:pt x="6477470" y="1239507"/>
                </a:lnTo>
                <a:lnTo>
                  <a:pt x="6479324" y="1241361"/>
                </a:lnTo>
                <a:lnTo>
                  <a:pt x="6480454" y="1241831"/>
                </a:lnTo>
                <a:lnTo>
                  <a:pt x="6483083" y="1241831"/>
                </a:lnTo>
                <a:lnTo>
                  <a:pt x="6484201" y="1241361"/>
                </a:lnTo>
                <a:lnTo>
                  <a:pt x="6486068" y="1239507"/>
                </a:lnTo>
                <a:lnTo>
                  <a:pt x="6486525" y="1238377"/>
                </a:lnTo>
                <a:lnTo>
                  <a:pt x="6486525" y="1235748"/>
                </a:lnTo>
                <a:close/>
              </a:path>
              <a:path w="6696075" h="1242060">
                <a:moveTo>
                  <a:pt x="6486525" y="824979"/>
                </a:moveTo>
                <a:lnTo>
                  <a:pt x="6486068" y="823861"/>
                </a:lnTo>
                <a:lnTo>
                  <a:pt x="6484201" y="822007"/>
                </a:lnTo>
                <a:lnTo>
                  <a:pt x="6483083" y="821537"/>
                </a:lnTo>
                <a:lnTo>
                  <a:pt x="6480454" y="821537"/>
                </a:lnTo>
                <a:lnTo>
                  <a:pt x="6479324" y="822007"/>
                </a:lnTo>
                <a:lnTo>
                  <a:pt x="6477470" y="823861"/>
                </a:lnTo>
                <a:lnTo>
                  <a:pt x="6477000" y="824979"/>
                </a:lnTo>
                <a:lnTo>
                  <a:pt x="6477000" y="827620"/>
                </a:lnTo>
                <a:lnTo>
                  <a:pt x="6477470" y="828738"/>
                </a:lnTo>
                <a:lnTo>
                  <a:pt x="6479324" y="830592"/>
                </a:lnTo>
                <a:lnTo>
                  <a:pt x="6480454" y="831062"/>
                </a:lnTo>
                <a:lnTo>
                  <a:pt x="6483083" y="831062"/>
                </a:lnTo>
                <a:lnTo>
                  <a:pt x="6484201" y="830592"/>
                </a:lnTo>
                <a:lnTo>
                  <a:pt x="6486068" y="828738"/>
                </a:lnTo>
                <a:lnTo>
                  <a:pt x="6486525" y="827620"/>
                </a:lnTo>
                <a:lnTo>
                  <a:pt x="6486525" y="824979"/>
                </a:lnTo>
                <a:close/>
              </a:path>
              <a:path w="6696075" h="1242060">
                <a:moveTo>
                  <a:pt x="6486525" y="414223"/>
                </a:moveTo>
                <a:lnTo>
                  <a:pt x="6486068" y="413092"/>
                </a:lnTo>
                <a:lnTo>
                  <a:pt x="6484201" y="411238"/>
                </a:lnTo>
                <a:lnTo>
                  <a:pt x="6483083" y="410768"/>
                </a:lnTo>
                <a:lnTo>
                  <a:pt x="6480454" y="410768"/>
                </a:lnTo>
                <a:lnTo>
                  <a:pt x="6479324" y="411238"/>
                </a:lnTo>
                <a:lnTo>
                  <a:pt x="6477470" y="413092"/>
                </a:lnTo>
                <a:lnTo>
                  <a:pt x="6477000" y="414223"/>
                </a:lnTo>
                <a:lnTo>
                  <a:pt x="6477000" y="416852"/>
                </a:lnTo>
                <a:lnTo>
                  <a:pt x="6477470" y="417969"/>
                </a:lnTo>
                <a:lnTo>
                  <a:pt x="6479324" y="419836"/>
                </a:lnTo>
                <a:lnTo>
                  <a:pt x="6480454" y="420293"/>
                </a:lnTo>
                <a:lnTo>
                  <a:pt x="6483083" y="420293"/>
                </a:lnTo>
                <a:lnTo>
                  <a:pt x="6484201" y="419836"/>
                </a:lnTo>
                <a:lnTo>
                  <a:pt x="6486068" y="417969"/>
                </a:lnTo>
                <a:lnTo>
                  <a:pt x="6486525" y="416852"/>
                </a:lnTo>
                <a:lnTo>
                  <a:pt x="6486525" y="414223"/>
                </a:lnTo>
                <a:close/>
              </a:path>
              <a:path w="6696075" h="1242060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6696075" h="1242060">
                <a:moveTo>
                  <a:pt x="6534150" y="1235748"/>
                </a:moveTo>
                <a:lnTo>
                  <a:pt x="6533693" y="1234630"/>
                </a:lnTo>
                <a:lnTo>
                  <a:pt x="6531826" y="1232763"/>
                </a:lnTo>
                <a:lnTo>
                  <a:pt x="6530708" y="1232306"/>
                </a:lnTo>
                <a:lnTo>
                  <a:pt x="6528079" y="1232306"/>
                </a:lnTo>
                <a:lnTo>
                  <a:pt x="6526962" y="1232763"/>
                </a:lnTo>
                <a:lnTo>
                  <a:pt x="6525095" y="1234630"/>
                </a:lnTo>
                <a:lnTo>
                  <a:pt x="6524625" y="1235748"/>
                </a:lnTo>
                <a:lnTo>
                  <a:pt x="6524625" y="1238377"/>
                </a:lnTo>
                <a:lnTo>
                  <a:pt x="6525095" y="1239507"/>
                </a:lnTo>
                <a:lnTo>
                  <a:pt x="6526962" y="1241361"/>
                </a:lnTo>
                <a:lnTo>
                  <a:pt x="6528079" y="1241831"/>
                </a:lnTo>
                <a:lnTo>
                  <a:pt x="6530708" y="1241831"/>
                </a:lnTo>
                <a:lnTo>
                  <a:pt x="6531826" y="1241361"/>
                </a:lnTo>
                <a:lnTo>
                  <a:pt x="6533693" y="1239507"/>
                </a:lnTo>
                <a:lnTo>
                  <a:pt x="6534150" y="1238377"/>
                </a:lnTo>
                <a:lnTo>
                  <a:pt x="6534150" y="1235748"/>
                </a:lnTo>
                <a:close/>
              </a:path>
              <a:path w="6696075" h="1242060">
                <a:moveTo>
                  <a:pt x="6534150" y="824979"/>
                </a:moveTo>
                <a:lnTo>
                  <a:pt x="6533693" y="823861"/>
                </a:lnTo>
                <a:lnTo>
                  <a:pt x="6531826" y="822007"/>
                </a:lnTo>
                <a:lnTo>
                  <a:pt x="6530708" y="821537"/>
                </a:lnTo>
                <a:lnTo>
                  <a:pt x="6528079" y="821537"/>
                </a:lnTo>
                <a:lnTo>
                  <a:pt x="6526962" y="822007"/>
                </a:lnTo>
                <a:lnTo>
                  <a:pt x="6525095" y="823861"/>
                </a:lnTo>
                <a:lnTo>
                  <a:pt x="6524625" y="824979"/>
                </a:lnTo>
                <a:lnTo>
                  <a:pt x="6524625" y="827620"/>
                </a:lnTo>
                <a:lnTo>
                  <a:pt x="6525095" y="828738"/>
                </a:lnTo>
                <a:lnTo>
                  <a:pt x="6526962" y="830592"/>
                </a:lnTo>
                <a:lnTo>
                  <a:pt x="6528079" y="831062"/>
                </a:lnTo>
                <a:lnTo>
                  <a:pt x="6530708" y="831062"/>
                </a:lnTo>
                <a:lnTo>
                  <a:pt x="6531826" y="830592"/>
                </a:lnTo>
                <a:lnTo>
                  <a:pt x="6533693" y="828738"/>
                </a:lnTo>
                <a:lnTo>
                  <a:pt x="6534150" y="827620"/>
                </a:lnTo>
                <a:lnTo>
                  <a:pt x="6534150" y="824979"/>
                </a:lnTo>
                <a:close/>
              </a:path>
              <a:path w="6696075" h="1242060">
                <a:moveTo>
                  <a:pt x="6534150" y="414223"/>
                </a:moveTo>
                <a:lnTo>
                  <a:pt x="6533693" y="413092"/>
                </a:lnTo>
                <a:lnTo>
                  <a:pt x="6531826" y="411238"/>
                </a:lnTo>
                <a:lnTo>
                  <a:pt x="6530708" y="410768"/>
                </a:lnTo>
                <a:lnTo>
                  <a:pt x="6528079" y="410768"/>
                </a:lnTo>
                <a:lnTo>
                  <a:pt x="6526962" y="411238"/>
                </a:lnTo>
                <a:lnTo>
                  <a:pt x="6525095" y="413092"/>
                </a:lnTo>
                <a:lnTo>
                  <a:pt x="6524625" y="414223"/>
                </a:lnTo>
                <a:lnTo>
                  <a:pt x="6524625" y="416852"/>
                </a:lnTo>
                <a:lnTo>
                  <a:pt x="6525095" y="417969"/>
                </a:lnTo>
                <a:lnTo>
                  <a:pt x="6526962" y="419836"/>
                </a:lnTo>
                <a:lnTo>
                  <a:pt x="6528079" y="420293"/>
                </a:lnTo>
                <a:lnTo>
                  <a:pt x="6530708" y="420293"/>
                </a:lnTo>
                <a:lnTo>
                  <a:pt x="6531826" y="419836"/>
                </a:lnTo>
                <a:lnTo>
                  <a:pt x="6533693" y="417969"/>
                </a:lnTo>
                <a:lnTo>
                  <a:pt x="6534150" y="416852"/>
                </a:lnTo>
                <a:lnTo>
                  <a:pt x="6534150" y="414223"/>
                </a:lnTo>
                <a:close/>
              </a:path>
              <a:path w="6696075" h="1242060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6696075" h="1242060">
                <a:moveTo>
                  <a:pt x="6581775" y="1235748"/>
                </a:moveTo>
                <a:lnTo>
                  <a:pt x="6581318" y="1234630"/>
                </a:lnTo>
                <a:lnTo>
                  <a:pt x="6579451" y="1232763"/>
                </a:lnTo>
                <a:lnTo>
                  <a:pt x="6578333" y="1232306"/>
                </a:lnTo>
                <a:lnTo>
                  <a:pt x="6575704" y="1232306"/>
                </a:lnTo>
                <a:lnTo>
                  <a:pt x="6574574" y="1232763"/>
                </a:lnTo>
                <a:lnTo>
                  <a:pt x="6572720" y="1234630"/>
                </a:lnTo>
                <a:lnTo>
                  <a:pt x="6572250" y="1235748"/>
                </a:lnTo>
                <a:lnTo>
                  <a:pt x="6572250" y="1238377"/>
                </a:lnTo>
                <a:lnTo>
                  <a:pt x="6572720" y="1239507"/>
                </a:lnTo>
                <a:lnTo>
                  <a:pt x="6574574" y="1241361"/>
                </a:lnTo>
                <a:lnTo>
                  <a:pt x="6575704" y="1241831"/>
                </a:lnTo>
                <a:lnTo>
                  <a:pt x="6578333" y="1241831"/>
                </a:lnTo>
                <a:lnTo>
                  <a:pt x="6579451" y="1241361"/>
                </a:lnTo>
                <a:lnTo>
                  <a:pt x="6581318" y="1239507"/>
                </a:lnTo>
                <a:lnTo>
                  <a:pt x="6581775" y="1238377"/>
                </a:lnTo>
                <a:lnTo>
                  <a:pt x="6581775" y="1235748"/>
                </a:lnTo>
                <a:close/>
              </a:path>
              <a:path w="6696075" h="1242060">
                <a:moveTo>
                  <a:pt x="6581775" y="824979"/>
                </a:moveTo>
                <a:lnTo>
                  <a:pt x="6581318" y="823861"/>
                </a:lnTo>
                <a:lnTo>
                  <a:pt x="6579451" y="822007"/>
                </a:lnTo>
                <a:lnTo>
                  <a:pt x="6578333" y="821537"/>
                </a:lnTo>
                <a:lnTo>
                  <a:pt x="6575704" y="821537"/>
                </a:lnTo>
                <a:lnTo>
                  <a:pt x="6574574" y="822007"/>
                </a:lnTo>
                <a:lnTo>
                  <a:pt x="6572720" y="823861"/>
                </a:lnTo>
                <a:lnTo>
                  <a:pt x="6572250" y="824979"/>
                </a:lnTo>
                <a:lnTo>
                  <a:pt x="6572250" y="827620"/>
                </a:lnTo>
                <a:lnTo>
                  <a:pt x="6572720" y="828738"/>
                </a:lnTo>
                <a:lnTo>
                  <a:pt x="6574574" y="830592"/>
                </a:lnTo>
                <a:lnTo>
                  <a:pt x="6575704" y="831062"/>
                </a:lnTo>
                <a:lnTo>
                  <a:pt x="6578333" y="831062"/>
                </a:lnTo>
                <a:lnTo>
                  <a:pt x="6579451" y="830592"/>
                </a:lnTo>
                <a:lnTo>
                  <a:pt x="6581318" y="828738"/>
                </a:lnTo>
                <a:lnTo>
                  <a:pt x="6581775" y="827620"/>
                </a:lnTo>
                <a:lnTo>
                  <a:pt x="6581775" y="824979"/>
                </a:lnTo>
                <a:close/>
              </a:path>
              <a:path w="6696075" h="1242060">
                <a:moveTo>
                  <a:pt x="6581775" y="414223"/>
                </a:moveTo>
                <a:lnTo>
                  <a:pt x="6581318" y="413092"/>
                </a:lnTo>
                <a:lnTo>
                  <a:pt x="6579451" y="411238"/>
                </a:lnTo>
                <a:lnTo>
                  <a:pt x="6578333" y="410768"/>
                </a:lnTo>
                <a:lnTo>
                  <a:pt x="6575704" y="410768"/>
                </a:lnTo>
                <a:lnTo>
                  <a:pt x="6574574" y="411238"/>
                </a:lnTo>
                <a:lnTo>
                  <a:pt x="6572720" y="413092"/>
                </a:lnTo>
                <a:lnTo>
                  <a:pt x="6572250" y="414223"/>
                </a:lnTo>
                <a:lnTo>
                  <a:pt x="6572250" y="416852"/>
                </a:lnTo>
                <a:lnTo>
                  <a:pt x="6572720" y="417969"/>
                </a:lnTo>
                <a:lnTo>
                  <a:pt x="6574574" y="419836"/>
                </a:lnTo>
                <a:lnTo>
                  <a:pt x="6575704" y="420293"/>
                </a:lnTo>
                <a:lnTo>
                  <a:pt x="6578333" y="420293"/>
                </a:lnTo>
                <a:lnTo>
                  <a:pt x="6579451" y="419836"/>
                </a:lnTo>
                <a:lnTo>
                  <a:pt x="6581318" y="417969"/>
                </a:lnTo>
                <a:lnTo>
                  <a:pt x="6581775" y="416852"/>
                </a:lnTo>
                <a:lnTo>
                  <a:pt x="6581775" y="414223"/>
                </a:lnTo>
                <a:close/>
              </a:path>
              <a:path w="6696075" h="1242060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6696075" h="1242060">
                <a:moveTo>
                  <a:pt x="6629400" y="1235748"/>
                </a:moveTo>
                <a:lnTo>
                  <a:pt x="6628943" y="1234630"/>
                </a:lnTo>
                <a:lnTo>
                  <a:pt x="6627076" y="1232763"/>
                </a:lnTo>
                <a:lnTo>
                  <a:pt x="6625958" y="1232306"/>
                </a:lnTo>
                <a:lnTo>
                  <a:pt x="6623329" y="1232306"/>
                </a:lnTo>
                <a:lnTo>
                  <a:pt x="6622199" y="1232763"/>
                </a:lnTo>
                <a:lnTo>
                  <a:pt x="6620345" y="1234630"/>
                </a:lnTo>
                <a:lnTo>
                  <a:pt x="6619875" y="1235748"/>
                </a:lnTo>
                <a:lnTo>
                  <a:pt x="6619875" y="1238377"/>
                </a:lnTo>
                <a:lnTo>
                  <a:pt x="6620345" y="1239507"/>
                </a:lnTo>
                <a:lnTo>
                  <a:pt x="6622199" y="1241361"/>
                </a:lnTo>
                <a:lnTo>
                  <a:pt x="6623329" y="1241831"/>
                </a:lnTo>
                <a:lnTo>
                  <a:pt x="6625958" y="1241831"/>
                </a:lnTo>
                <a:lnTo>
                  <a:pt x="6627076" y="1241361"/>
                </a:lnTo>
                <a:lnTo>
                  <a:pt x="6628943" y="1239507"/>
                </a:lnTo>
                <a:lnTo>
                  <a:pt x="6629400" y="1238377"/>
                </a:lnTo>
                <a:lnTo>
                  <a:pt x="6629400" y="1235748"/>
                </a:lnTo>
                <a:close/>
              </a:path>
              <a:path w="6696075" h="1242060">
                <a:moveTo>
                  <a:pt x="6629400" y="824979"/>
                </a:moveTo>
                <a:lnTo>
                  <a:pt x="6628943" y="823861"/>
                </a:lnTo>
                <a:lnTo>
                  <a:pt x="6627076" y="822007"/>
                </a:lnTo>
                <a:lnTo>
                  <a:pt x="6625958" y="821537"/>
                </a:lnTo>
                <a:lnTo>
                  <a:pt x="6623329" y="821537"/>
                </a:lnTo>
                <a:lnTo>
                  <a:pt x="6622199" y="822007"/>
                </a:lnTo>
                <a:lnTo>
                  <a:pt x="6620345" y="823861"/>
                </a:lnTo>
                <a:lnTo>
                  <a:pt x="6619875" y="824979"/>
                </a:lnTo>
                <a:lnTo>
                  <a:pt x="6619875" y="827620"/>
                </a:lnTo>
                <a:lnTo>
                  <a:pt x="6620345" y="828738"/>
                </a:lnTo>
                <a:lnTo>
                  <a:pt x="6622199" y="830592"/>
                </a:lnTo>
                <a:lnTo>
                  <a:pt x="6623329" y="831062"/>
                </a:lnTo>
                <a:lnTo>
                  <a:pt x="6625958" y="831062"/>
                </a:lnTo>
                <a:lnTo>
                  <a:pt x="6627076" y="830592"/>
                </a:lnTo>
                <a:lnTo>
                  <a:pt x="6628943" y="828738"/>
                </a:lnTo>
                <a:lnTo>
                  <a:pt x="6629400" y="827620"/>
                </a:lnTo>
                <a:lnTo>
                  <a:pt x="6629400" y="824979"/>
                </a:lnTo>
                <a:close/>
              </a:path>
              <a:path w="6696075" h="1242060">
                <a:moveTo>
                  <a:pt x="6629400" y="414223"/>
                </a:moveTo>
                <a:lnTo>
                  <a:pt x="6628943" y="413092"/>
                </a:lnTo>
                <a:lnTo>
                  <a:pt x="6627076" y="411238"/>
                </a:lnTo>
                <a:lnTo>
                  <a:pt x="6625958" y="410768"/>
                </a:lnTo>
                <a:lnTo>
                  <a:pt x="6623329" y="410768"/>
                </a:lnTo>
                <a:lnTo>
                  <a:pt x="6622199" y="411238"/>
                </a:lnTo>
                <a:lnTo>
                  <a:pt x="6620345" y="413092"/>
                </a:lnTo>
                <a:lnTo>
                  <a:pt x="6619875" y="414223"/>
                </a:lnTo>
                <a:lnTo>
                  <a:pt x="6619875" y="416852"/>
                </a:lnTo>
                <a:lnTo>
                  <a:pt x="6620345" y="417969"/>
                </a:lnTo>
                <a:lnTo>
                  <a:pt x="6622199" y="419836"/>
                </a:lnTo>
                <a:lnTo>
                  <a:pt x="6623329" y="420293"/>
                </a:lnTo>
                <a:lnTo>
                  <a:pt x="6625958" y="420293"/>
                </a:lnTo>
                <a:lnTo>
                  <a:pt x="6627076" y="419836"/>
                </a:lnTo>
                <a:lnTo>
                  <a:pt x="6628943" y="417969"/>
                </a:lnTo>
                <a:lnTo>
                  <a:pt x="6629400" y="416852"/>
                </a:lnTo>
                <a:lnTo>
                  <a:pt x="6629400" y="414223"/>
                </a:lnTo>
                <a:close/>
              </a:path>
              <a:path w="6696075" h="1242060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6696075" h="1242060">
                <a:moveTo>
                  <a:pt x="6648450" y="1067282"/>
                </a:moveTo>
                <a:lnTo>
                  <a:pt x="6647993" y="1066152"/>
                </a:lnTo>
                <a:lnTo>
                  <a:pt x="6646126" y="1064298"/>
                </a:lnTo>
                <a:lnTo>
                  <a:pt x="6645008" y="1063828"/>
                </a:lnTo>
                <a:lnTo>
                  <a:pt x="6642379" y="1063828"/>
                </a:lnTo>
                <a:lnTo>
                  <a:pt x="6641262" y="1064298"/>
                </a:lnTo>
                <a:lnTo>
                  <a:pt x="6639395" y="1066152"/>
                </a:lnTo>
                <a:lnTo>
                  <a:pt x="6638925" y="1067282"/>
                </a:lnTo>
                <a:lnTo>
                  <a:pt x="6638925" y="1069911"/>
                </a:lnTo>
                <a:lnTo>
                  <a:pt x="6639395" y="1071029"/>
                </a:lnTo>
                <a:lnTo>
                  <a:pt x="6641262" y="1072896"/>
                </a:lnTo>
                <a:lnTo>
                  <a:pt x="6642379" y="1073353"/>
                </a:lnTo>
                <a:lnTo>
                  <a:pt x="6645008" y="1073353"/>
                </a:lnTo>
                <a:lnTo>
                  <a:pt x="6646126" y="1072896"/>
                </a:lnTo>
                <a:lnTo>
                  <a:pt x="6647993" y="1071029"/>
                </a:lnTo>
                <a:lnTo>
                  <a:pt x="6648450" y="1069911"/>
                </a:lnTo>
                <a:lnTo>
                  <a:pt x="6648450" y="1067282"/>
                </a:lnTo>
                <a:close/>
              </a:path>
              <a:path w="6696075" h="1242060">
                <a:moveTo>
                  <a:pt x="6677025" y="1235748"/>
                </a:moveTo>
                <a:lnTo>
                  <a:pt x="6676568" y="1234630"/>
                </a:lnTo>
                <a:lnTo>
                  <a:pt x="6674701" y="1232763"/>
                </a:lnTo>
                <a:lnTo>
                  <a:pt x="6673583" y="1232306"/>
                </a:lnTo>
                <a:lnTo>
                  <a:pt x="6670954" y="1232306"/>
                </a:lnTo>
                <a:lnTo>
                  <a:pt x="6669824" y="1232763"/>
                </a:lnTo>
                <a:lnTo>
                  <a:pt x="6667970" y="1234630"/>
                </a:lnTo>
                <a:lnTo>
                  <a:pt x="6667500" y="1235748"/>
                </a:lnTo>
                <a:lnTo>
                  <a:pt x="6667500" y="1238377"/>
                </a:lnTo>
                <a:lnTo>
                  <a:pt x="6667970" y="1239507"/>
                </a:lnTo>
                <a:lnTo>
                  <a:pt x="6669824" y="1241361"/>
                </a:lnTo>
                <a:lnTo>
                  <a:pt x="6670954" y="1241831"/>
                </a:lnTo>
                <a:lnTo>
                  <a:pt x="6673583" y="1241831"/>
                </a:lnTo>
                <a:lnTo>
                  <a:pt x="6674701" y="1241361"/>
                </a:lnTo>
                <a:lnTo>
                  <a:pt x="6676568" y="1239507"/>
                </a:lnTo>
                <a:lnTo>
                  <a:pt x="6677025" y="1238377"/>
                </a:lnTo>
                <a:lnTo>
                  <a:pt x="6677025" y="1235748"/>
                </a:lnTo>
                <a:close/>
              </a:path>
              <a:path w="6696075" h="1242060">
                <a:moveTo>
                  <a:pt x="6677025" y="824979"/>
                </a:moveTo>
                <a:lnTo>
                  <a:pt x="6676568" y="823861"/>
                </a:lnTo>
                <a:lnTo>
                  <a:pt x="6674701" y="822007"/>
                </a:lnTo>
                <a:lnTo>
                  <a:pt x="6673583" y="821537"/>
                </a:lnTo>
                <a:lnTo>
                  <a:pt x="6670954" y="821537"/>
                </a:lnTo>
                <a:lnTo>
                  <a:pt x="6669824" y="822007"/>
                </a:lnTo>
                <a:lnTo>
                  <a:pt x="6667970" y="823861"/>
                </a:lnTo>
                <a:lnTo>
                  <a:pt x="6667500" y="824979"/>
                </a:lnTo>
                <a:lnTo>
                  <a:pt x="6667500" y="827620"/>
                </a:lnTo>
                <a:lnTo>
                  <a:pt x="6667970" y="828738"/>
                </a:lnTo>
                <a:lnTo>
                  <a:pt x="6669824" y="830592"/>
                </a:lnTo>
                <a:lnTo>
                  <a:pt x="6670954" y="831062"/>
                </a:lnTo>
                <a:lnTo>
                  <a:pt x="6673583" y="831062"/>
                </a:lnTo>
                <a:lnTo>
                  <a:pt x="6674701" y="830592"/>
                </a:lnTo>
                <a:lnTo>
                  <a:pt x="6676568" y="828738"/>
                </a:lnTo>
                <a:lnTo>
                  <a:pt x="6677025" y="827620"/>
                </a:lnTo>
                <a:lnTo>
                  <a:pt x="6677025" y="824979"/>
                </a:lnTo>
                <a:close/>
              </a:path>
              <a:path w="6696075" h="1242060">
                <a:moveTo>
                  <a:pt x="6677025" y="414223"/>
                </a:moveTo>
                <a:lnTo>
                  <a:pt x="6676568" y="413092"/>
                </a:lnTo>
                <a:lnTo>
                  <a:pt x="6674701" y="411238"/>
                </a:lnTo>
                <a:lnTo>
                  <a:pt x="6673583" y="410768"/>
                </a:lnTo>
                <a:lnTo>
                  <a:pt x="6670954" y="410768"/>
                </a:lnTo>
                <a:lnTo>
                  <a:pt x="6669824" y="411238"/>
                </a:lnTo>
                <a:lnTo>
                  <a:pt x="6667970" y="413092"/>
                </a:lnTo>
                <a:lnTo>
                  <a:pt x="6667500" y="414223"/>
                </a:lnTo>
                <a:lnTo>
                  <a:pt x="6667500" y="416852"/>
                </a:lnTo>
                <a:lnTo>
                  <a:pt x="6667970" y="417969"/>
                </a:lnTo>
                <a:lnTo>
                  <a:pt x="6669824" y="419836"/>
                </a:lnTo>
                <a:lnTo>
                  <a:pt x="6670954" y="420293"/>
                </a:lnTo>
                <a:lnTo>
                  <a:pt x="6673583" y="420293"/>
                </a:lnTo>
                <a:lnTo>
                  <a:pt x="6674701" y="419836"/>
                </a:lnTo>
                <a:lnTo>
                  <a:pt x="6676568" y="417969"/>
                </a:lnTo>
                <a:lnTo>
                  <a:pt x="6677025" y="416852"/>
                </a:lnTo>
                <a:lnTo>
                  <a:pt x="6677025" y="414223"/>
                </a:lnTo>
                <a:close/>
              </a:path>
              <a:path w="6696075" h="1242060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  <a:path w="6696075" h="1242060">
                <a:moveTo>
                  <a:pt x="6696075" y="1067282"/>
                </a:moveTo>
                <a:lnTo>
                  <a:pt x="6695618" y="1066152"/>
                </a:lnTo>
                <a:lnTo>
                  <a:pt x="6693751" y="1064298"/>
                </a:lnTo>
                <a:lnTo>
                  <a:pt x="6692633" y="1063828"/>
                </a:lnTo>
                <a:lnTo>
                  <a:pt x="6690004" y="1063828"/>
                </a:lnTo>
                <a:lnTo>
                  <a:pt x="6688887" y="1064298"/>
                </a:lnTo>
                <a:lnTo>
                  <a:pt x="6687020" y="1066152"/>
                </a:lnTo>
                <a:lnTo>
                  <a:pt x="6686550" y="1067282"/>
                </a:lnTo>
                <a:lnTo>
                  <a:pt x="6686550" y="1069911"/>
                </a:lnTo>
                <a:lnTo>
                  <a:pt x="6687020" y="1071029"/>
                </a:lnTo>
                <a:lnTo>
                  <a:pt x="6688887" y="1072896"/>
                </a:lnTo>
                <a:lnTo>
                  <a:pt x="6690004" y="1073353"/>
                </a:lnTo>
                <a:lnTo>
                  <a:pt x="6692633" y="1073353"/>
                </a:lnTo>
                <a:lnTo>
                  <a:pt x="6693751" y="1072896"/>
                </a:lnTo>
                <a:lnTo>
                  <a:pt x="6695618" y="1071029"/>
                </a:lnTo>
                <a:lnTo>
                  <a:pt x="6696075" y="1069911"/>
                </a:lnTo>
                <a:lnTo>
                  <a:pt x="6696075" y="106728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4883744" y="607109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83744" y="566033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883744" y="524956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883744" y="483879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884024" y="6481861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1884024" y="5902623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884024" y="5323385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688195" y="5270475"/>
            <a:ext cx="177800" cy="990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Average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rebuchet MS"/>
                <a:cs typeface="Trebuchet MS"/>
              </a:rPr>
              <a:t>runs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2098645" y="5176936"/>
            <a:ext cx="177800" cy="1177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Average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wickets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14757" y="6632575"/>
            <a:ext cx="6687184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3.50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3.20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3.30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3.40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2.50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3.10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2.20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2.40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1.40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2.30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2.10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1.20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1.50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1.30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0.50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1.10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0.30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0.10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overs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2" name="object 1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545" y="4923755"/>
            <a:ext cx="6613691" cy="1683419"/>
          </a:xfrm>
          <a:prstGeom prst="rect">
            <a:avLst/>
          </a:prstGeom>
        </p:spPr>
      </p:pic>
      <p:sp>
        <p:nvSpPr>
          <p:cNvPr id="143" name="object 143"/>
          <p:cNvSpPr txBox="1"/>
          <p:nvPr/>
        </p:nvSpPr>
        <p:spPr>
          <a:xfrm>
            <a:off x="9776265" y="5687208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15.00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991248" y="5409942"/>
            <a:ext cx="934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3086" dirty="0">
                <a:solidFill>
                  <a:srgbClr val="605D5C"/>
                </a:solidFill>
                <a:latin typeface="Segoe UI"/>
                <a:cs typeface="Segoe UI"/>
              </a:rPr>
              <a:t>21.83</a:t>
            </a:r>
            <a:r>
              <a:rPr sz="1350" spc="-112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21.75</a:t>
            </a:r>
            <a:r>
              <a:rPr sz="900" spc="-7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15" baseline="-15432" dirty="0">
                <a:solidFill>
                  <a:srgbClr val="605D5C"/>
                </a:solidFill>
                <a:latin typeface="Segoe UI"/>
                <a:cs typeface="Segoe UI"/>
              </a:rPr>
              <a:t>21.00</a:t>
            </a:r>
            <a:endParaRPr sz="1350" baseline="-15432">
              <a:latin typeface="Segoe UI"/>
              <a:cs typeface="Segoe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566691" y="5144880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340725" y="5064782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1.38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581106" y="6368067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047456" y="6271528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408027" y="5788829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0.75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460915" y="5016161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954752" y="6180127"/>
            <a:ext cx="579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-43209" dirty="0">
                <a:solidFill>
                  <a:srgbClr val="605D5C"/>
                </a:solidFill>
                <a:latin typeface="Segoe UI"/>
                <a:cs typeface="Segoe UI"/>
              </a:rPr>
              <a:t>0.33</a:t>
            </a:r>
            <a:r>
              <a:rPr sz="1350" spc="607" baseline="-4320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3.00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927264" y="6303357"/>
            <a:ext cx="2874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8915" algn="l"/>
                <a:tab pos="2358390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0.00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9513803" y="5144880"/>
            <a:ext cx="528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1.00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524899" y="5112137"/>
            <a:ext cx="1520825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29.00</a:t>
            </a:r>
            <a:r>
              <a:rPr sz="900" spc="-7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15432" dirty="0">
                <a:solidFill>
                  <a:srgbClr val="605D5C"/>
                </a:solidFill>
                <a:latin typeface="Segoe UI"/>
                <a:cs typeface="Segoe UI"/>
              </a:rPr>
              <a:t>28.15</a:t>
            </a:r>
            <a:r>
              <a:rPr sz="1350" spc="-112" baseline="-1543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30864" dirty="0">
                <a:solidFill>
                  <a:srgbClr val="605D5C"/>
                </a:solidFill>
                <a:latin typeface="Segoe UI"/>
                <a:cs typeface="Segoe UI"/>
              </a:rPr>
              <a:t>27.38</a:t>
            </a:r>
            <a:r>
              <a:rPr sz="1350" spc="-112" baseline="-3086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40123" dirty="0">
                <a:solidFill>
                  <a:srgbClr val="605D5C"/>
                </a:solidFill>
                <a:latin typeface="Segoe UI"/>
                <a:cs typeface="Segoe UI"/>
              </a:rPr>
              <a:t>27.00</a:t>
            </a:r>
            <a:r>
              <a:rPr sz="1350" spc="-112" baseline="-401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15" baseline="-58641" dirty="0">
                <a:solidFill>
                  <a:srgbClr val="605D5C"/>
                </a:solidFill>
                <a:latin typeface="Segoe UI"/>
                <a:cs typeface="Segoe UI"/>
              </a:rPr>
              <a:t>26.00</a:t>
            </a:r>
            <a:endParaRPr sz="1350" baseline="-58641">
              <a:latin typeface="Segoe UI"/>
              <a:cs typeface="Segoe UI"/>
            </a:endParaRPr>
          </a:p>
          <a:p>
            <a:pPr marL="361950">
              <a:lnSpc>
                <a:spcPct val="100000"/>
              </a:lnSpc>
              <a:spcBef>
                <a:spcPts val="126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1.08</a:t>
            </a:r>
            <a:endParaRPr sz="900">
              <a:latin typeface="Segoe UI"/>
              <a:cs typeface="Segoe UI"/>
            </a:endParaRPr>
          </a:p>
          <a:p>
            <a:pPr marL="1172845" algn="ctr">
              <a:lnSpc>
                <a:spcPct val="100000"/>
              </a:lnSpc>
              <a:spcBef>
                <a:spcPts val="76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0.88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0.74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8633993" y="5144880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0044134" y="5826452"/>
            <a:ext cx="1196975" cy="4635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11.05</a:t>
            </a:r>
            <a:r>
              <a:rPr sz="900" spc="-7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11.00</a:t>
            </a:r>
            <a:r>
              <a:rPr sz="900" spc="-7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15" baseline="-9259" dirty="0">
                <a:solidFill>
                  <a:srgbClr val="605D5C"/>
                </a:solidFill>
                <a:latin typeface="Segoe UI"/>
                <a:cs typeface="Segoe UI"/>
              </a:rPr>
              <a:t>10.50</a:t>
            </a:r>
            <a:endParaRPr sz="1350" baseline="-9259">
              <a:latin typeface="Segoe UI"/>
              <a:cs typeface="Segoe UI"/>
            </a:endParaRPr>
          </a:p>
          <a:p>
            <a:pPr marL="655320">
              <a:lnSpc>
                <a:spcPts val="985"/>
              </a:lnSpc>
              <a:spcBef>
                <a:spcPts val="2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0.25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0" baseline="6172" dirty="0">
                <a:solidFill>
                  <a:srgbClr val="605D5C"/>
                </a:solidFill>
                <a:latin typeface="Segoe UI"/>
                <a:cs typeface="Segoe UI"/>
              </a:rPr>
              <a:t>7.33</a:t>
            </a:r>
            <a:endParaRPr sz="1350" baseline="6172">
              <a:latin typeface="Segoe UI"/>
              <a:cs typeface="Segoe UI"/>
            </a:endParaRPr>
          </a:p>
          <a:p>
            <a:pPr marL="68580">
              <a:lnSpc>
                <a:spcPts val="985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076657" y="4993277"/>
            <a:ext cx="1515110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780"/>
              </a:lnSpc>
              <a:spcBef>
                <a:spcPts val="100"/>
              </a:spcBef>
            </a:pPr>
            <a:r>
              <a:rPr sz="1350" baseline="55555" dirty="0">
                <a:solidFill>
                  <a:srgbClr val="605D5C"/>
                </a:solidFill>
                <a:latin typeface="Segoe UI"/>
                <a:cs typeface="Segoe UI"/>
              </a:rPr>
              <a:t>36.00</a:t>
            </a:r>
            <a:r>
              <a:rPr sz="1350" baseline="18518" dirty="0">
                <a:solidFill>
                  <a:srgbClr val="605D5C"/>
                </a:solidFill>
                <a:latin typeface="Segoe UI"/>
                <a:cs typeface="Segoe UI"/>
              </a:rPr>
              <a:t>32.75</a:t>
            </a:r>
            <a:r>
              <a:rPr sz="1350" spc="-104" baseline="1851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6172" dirty="0">
                <a:solidFill>
                  <a:srgbClr val="605D5C"/>
                </a:solidFill>
                <a:latin typeface="Segoe UI"/>
                <a:cs typeface="Segoe UI"/>
              </a:rPr>
              <a:t>32.15</a:t>
            </a:r>
            <a:r>
              <a:rPr sz="1350" spc="-104" baseline="617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31.89</a:t>
            </a:r>
            <a:r>
              <a:rPr sz="900" spc="1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0" baseline="55555" dirty="0">
                <a:solidFill>
                  <a:srgbClr val="605D5C"/>
                </a:solidFill>
                <a:latin typeface="Segoe UI"/>
                <a:cs typeface="Segoe UI"/>
              </a:rPr>
              <a:t>1.32</a:t>
            </a:r>
            <a:endParaRPr sz="1350" baseline="55555">
              <a:latin typeface="Segoe UI"/>
              <a:cs typeface="Segoe UI"/>
            </a:endParaRPr>
          </a:p>
          <a:p>
            <a:pPr marL="50800">
              <a:lnSpc>
                <a:spcPts val="715"/>
              </a:lnSpc>
              <a:tabLst>
                <a:tab pos="1192530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1.38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350" spc="-15" baseline="3086" dirty="0">
                <a:solidFill>
                  <a:srgbClr val="605D5C"/>
                </a:solidFill>
                <a:latin typeface="Segoe UI"/>
                <a:cs typeface="Segoe UI"/>
              </a:rPr>
              <a:t>30.63</a:t>
            </a:r>
            <a:endParaRPr sz="1350" baseline="3086">
              <a:latin typeface="Segoe UI"/>
              <a:cs typeface="Segoe UI"/>
            </a:endParaRPr>
          </a:p>
          <a:p>
            <a:pPr marL="930275">
              <a:lnSpc>
                <a:spcPts val="1019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1.28</a:t>
            </a:r>
            <a:endParaRPr sz="900">
              <a:latin typeface="Segoe UI"/>
              <a:cs typeface="Segoe UI"/>
            </a:endParaRPr>
          </a:p>
          <a:p>
            <a:pPr marL="636905">
              <a:lnSpc>
                <a:spcPct val="100000"/>
              </a:lnSpc>
              <a:spcBef>
                <a:spcPts val="8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0.85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871056" y="5461287"/>
            <a:ext cx="93408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20.50</a:t>
            </a:r>
            <a:r>
              <a:rPr sz="900" spc="-7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21604" dirty="0">
                <a:solidFill>
                  <a:srgbClr val="605D5C"/>
                </a:solidFill>
                <a:latin typeface="Segoe UI"/>
                <a:cs typeface="Segoe UI"/>
              </a:rPr>
              <a:t>19.37</a:t>
            </a:r>
            <a:r>
              <a:rPr sz="1350" spc="-112" baseline="-2160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15" baseline="-30864" dirty="0">
                <a:solidFill>
                  <a:srgbClr val="605D5C"/>
                </a:solidFill>
                <a:latin typeface="Segoe UI"/>
                <a:cs typeface="Segoe UI"/>
              </a:rPr>
              <a:t>19.00</a:t>
            </a:r>
            <a:endParaRPr sz="1350" baseline="-30864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4705984" y="4660137"/>
            <a:ext cx="1152525" cy="95250"/>
            <a:chOff x="4705984" y="4660137"/>
            <a:chExt cx="1152525" cy="95250"/>
          </a:xfrm>
        </p:grpSpPr>
        <p:pic>
          <p:nvPicPr>
            <p:cNvPr id="160" name="object 1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5984" y="4660137"/>
              <a:ext cx="95249" cy="95249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3259" y="4660137"/>
              <a:ext cx="95249" cy="95249"/>
            </a:xfrm>
            <a:prstGeom prst="rect">
              <a:avLst/>
            </a:prstGeom>
          </p:spPr>
        </p:pic>
      </p:grpSp>
      <p:sp>
        <p:nvSpPr>
          <p:cNvPr id="162" name="object 162"/>
          <p:cNvSpPr txBox="1"/>
          <p:nvPr/>
        </p:nvSpPr>
        <p:spPr>
          <a:xfrm>
            <a:off x="4683124" y="4295838"/>
            <a:ext cx="348932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Average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runs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Average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wickets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overs</a:t>
            </a:r>
            <a:endParaRPr sz="14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1192530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runs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Average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wickets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4581525" y="1104900"/>
            <a:ext cx="3695700" cy="3086100"/>
            <a:chOff x="4581525" y="1104900"/>
            <a:chExt cx="3695700" cy="3086100"/>
          </a:xfrm>
        </p:grpSpPr>
        <p:sp>
          <p:nvSpPr>
            <p:cNvPr id="164" name="object 164"/>
            <p:cNvSpPr/>
            <p:nvPr/>
          </p:nvSpPr>
          <p:spPr>
            <a:xfrm>
              <a:off x="4586287" y="1109662"/>
              <a:ext cx="3686175" cy="3076575"/>
            </a:xfrm>
            <a:custGeom>
              <a:avLst/>
              <a:gdLst/>
              <a:ahLst/>
              <a:cxnLst/>
              <a:rect l="l" t="t" r="r" b="b"/>
              <a:pathLst>
                <a:path w="3686175" h="3076575">
                  <a:moveTo>
                    <a:pt x="3500437" y="3076574"/>
                  </a:moveTo>
                  <a:lnTo>
                    <a:pt x="185737" y="3076574"/>
                  </a:lnTo>
                  <a:lnTo>
                    <a:pt x="176612" y="3076351"/>
                  </a:lnTo>
                  <a:lnTo>
                    <a:pt x="131820" y="3068578"/>
                  </a:lnTo>
                  <a:lnTo>
                    <a:pt x="90258" y="3050155"/>
                  </a:lnTo>
                  <a:lnTo>
                    <a:pt x="54401" y="3022173"/>
                  </a:lnTo>
                  <a:lnTo>
                    <a:pt x="26418" y="2986316"/>
                  </a:lnTo>
                  <a:lnTo>
                    <a:pt x="7995" y="2944754"/>
                  </a:lnTo>
                  <a:lnTo>
                    <a:pt x="223" y="2899961"/>
                  </a:lnTo>
                  <a:lnTo>
                    <a:pt x="0" y="28908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3500437" y="0"/>
                  </a:lnTo>
                  <a:lnTo>
                    <a:pt x="3545578" y="5567"/>
                  </a:lnTo>
                  <a:lnTo>
                    <a:pt x="3587993" y="21929"/>
                  </a:lnTo>
                  <a:lnTo>
                    <a:pt x="3625163" y="48106"/>
                  </a:lnTo>
                  <a:lnTo>
                    <a:pt x="3654871" y="82547"/>
                  </a:lnTo>
                  <a:lnTo>
                    <a:pt x="3675321" y="123174"/>
                  </a:lnTo>
                  <a:lnTo>
                    <a:pt x="3685282" y="167531"/>
                  </a:lnTo>
                  <a:lnTo>
                    <a:pt x="3686174" y="185737"/>
                  </a:lnTo>
                  <a:lnTo>
                    <a:pt x="3686174" y="2890837"/>
                  </a:lnTo>
                  <a:lnTo>
                    <a:pt x="3680606" y="2935978"/>
                  </a:lnTo>
                  <a:lnTo>
                    <a:pt x="3664244" y="2978393"/>
                  </a:lnTo>
                  <a:lnTo>
                    <a:pt x="3638067" y="3015563"/>
                  </a:lnTo>
                  <a:lnTo>
                    <a:pt x="3603627" y="3045271"/>
                  </a:lnTo>
                  <a:lnTo>
                    <a:pt x="3562999" y="3065721"/>
                  </a:lnTo>
                  <a:lnTo>
                    <a:pt x="3518642" y="3075682"/>
                  </a:lnTo>
                  <a:lnTo>
                    <a:pt x="3500437" y="30765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86287" y="1109662"/>
              <a:ext cx="3686175" cy="3076575"/>
            </a:xfrm>
            <a:custGeom>
              <a:avLst/>
              <a:gdLst/>
              <a:ahLst/>
              <a:cxnLst/>
              <a:rect l="l" t="t" r="r" b="b"/>
              <a:pathLst>
                <a:path w="3686175" h="3076575">
                  <a:moveTo>
                    <a:pt x="0" y="28908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3500437" y="0"/>
                  </a:lnTo>
                  <a:lnTo>
                    <a:pt x="3545578" y="5567"/>
                  </a:lnTo>
                  <a:lnTo>
                    <a:pt x="3587993" y="21929"/>
                  </a:lnTo>
                  <a:lnTo>
                    <a:pt x="3625163" y="48106"/>
                  </a:lnTo>
                  <a:lnTo>
                    <a:pt x="3654871" y="82547"/>
                  </a:lnTo>
                  <a:lnTo>
                    <a:pt x="3675321" y="123174"/>
                  </a:lnTo>
                  <a:lnTo>
                    <a:pt x="3685282" y="167531"/>
                  </a:lnTo>
                  <a:lnTo>
                    <a:pt x="3686174" y="185737"/>
                  </a:lnTo>
                  <a:lnTo>
                    <a:pt x="3686174" y="2890837"/>
                  </a:lnTo>
                  <a:lnTo>
                    <a:pt x="3680606" y="2935978"/>
                  </a:lnTo>
                  <a:lnTo>
                    <a:pt x="3664244" y="2978393"/>
                  </a:lnTo>
                  <a:lnTo>
                    <a:pt x="3638067" y="3015563"/>
                  </a:lnTo>
                  <a:lnTo>
                    <a:pt x="3603627" y="3045271"/>
                  </a:lnTo>
                  <a:lnTo>
                    <a:pt x="3562999" y="3065721"/>
                  </a:lnTo>
                  <a:lnTo>
                    <a:pt x="3518642" y="3075682"/>
                  </a:lnTo>
                  <a:lnTo>
                    <a:pt x="3500437" y="3076574"/>
                  </a:lnTo>
                  <a:lnTo>
                    <a:pt x="185737" y="3076574"/>
                  </a:lnTo>
                  <a:lnTo>
                    <a:pt x="140595" y="3071006"/>
                  </a:lnTo>
                  <a:lnTo>
                    <a:pt x="98180" y="3054644"/>
                  </a:lnTo>
                  <a:lnTo>
                    <a:pt x="61011" y="3028467"/>
                  </a:lnTo>
                  <a:lnTo>
                    <a:pt x="31302" y="2994027"/>
                  </a:lnTo>
                  <a:lnTo>
                    <a:pt x="10852" y="2953399"/>
                  </a:lnTo>
                  <a:lnTo>
                    <a:pt x="892" y="2909042"/>
                  </a:lnTo>
                  <a:lnTo>
                    <a:pt x="0" y="289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4683124" y="1133538"/>
            <a:ext cx="2671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4s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6s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match_id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457824" y="1481137"/>
            <a:ext cx="9525" cy="2247900"/>
          </a:xfrm>
          <a:custGeom>
            <a:avLst/>
            <a:gdLst/>
            <a:ahLst/>
            <a:cxnLst/>
            <a:rect l="l" t="t" r="r" b="b"/>
            <a:pathLst>
              <a:path w="9525" h="2247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2479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2479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2479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2479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2479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247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2479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2479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2479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2479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2479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247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2479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2479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2479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2479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2479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247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2479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2479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2479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2479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2479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247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2479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2479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2479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2479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2479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247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2479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2479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2479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2479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2479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247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2479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2479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2479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199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199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2479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2479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247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2479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2479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2479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2479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2479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419079" y="374015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593012" y="1481137"/>
            <a:ext cx="9525" cy="2247900"/>
          </a:xfrm>
          <a:custGeom>
            <a:avLst/>
            <a:gdLst/>
            <a:ahLst/>
            <a:cxnLst/>
            <a:rect l="l" t="t" r="r" b="b"/>
            <a:pathLst>
              <a:path w="9525" h="2247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2479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2479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2479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2479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2479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247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2479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2479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2479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2479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2479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247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2479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2479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2479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2479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2479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247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2479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2479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2479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2479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2479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247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2479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2479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2479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2479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2479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247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2479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2479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2479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2479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2479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247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2479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2479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2479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199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199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2479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2479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247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2479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2479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2479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2479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2479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523460" y="374015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973910" y="3883025"/>
            <a:ext cx="1530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52423"/>
                </a:solidFill>
                <a:latin typeface="Trebuchet MS"/>
                <a:cs typeface="Trebuchet MS"/>
              </a:rPr>
              <a:t>4s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and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52423"/>
                </a:solidFill>
                <a:latin typeface="Trebuchet MS"/>
                <a:cs typeface="Trebuchet MS"/>
              </a:rPr>
              <a:t>6s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688195" y="2313558"/>
            <a:ext cx="177800" cy="574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match_id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929732" y="1484389"/>
            <a:ext cx="455295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3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T201979 T204958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929732" y="1871958"/>
            <a:ext cx="455295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13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T201231 T205138 T207058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929732" y="2453312"/>
            <a:ext cx="455295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13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T201181 T204100 T206817 T201605 T202634 T206363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11068049" y="342899"/>
            <a:ext cx="1228725" cy="685800"/>
            <a:chOff x="11068049" y="342899"/>
            <a:chExt cx="1228725" cy="685800"/>
          </a:xfrm>
        </p:grpSpPr>
        <p:sp>
          <p:nvSpPr>
            <p:cNvPr id="177" name="object 177"/>
            <p:cNvSpPr/>
            <p:nvPr/>
          </p:nvSpPr>
          <p:spPr>
            <a:xfrm>
              <a:off x="11072811" y="347662"/>
              <a:ext cx="1219200" cy="676275"/>
            </a:xfrm>
            <a:custGeom>
              <a:avLst/>
              <a:gdLst/>
              <a:ahLst/>
              <a:cxnLst/>
              <a:rect l="l" t="t" r="r" b="b"/>
              <a:pathLst>
                <a:path w="1219200" h="676275">
                  <a:moveTo>
                    <a:pt x="1033462" y="676274"/>
                  </a:moveTo>
                  <a:lnTo>
                    <a:pt x="185737" y="676274"/>
                  </a:lnTo>
                  <a:lnTo>
                    <a:pt x="176612" y="676051"/>
                  </a:lnTo>
                  <a:lnTo>
                    <a:pt x="131820" y="668279"/>
                  </a:lnTo>
                  <a:lnTo>
                    <a:pt x="90258" y="649856"/>
                  </a:lnTo>
                  <a:lnTo>
                    <a:pt x="54401" y="621873"/>
                  </a:lnTo>
                  <a:lnTo>
                    <a:pt x="26418" y="586016"/>
                  </a:lnTo>
                  <a:lnTo>
                    <a:pt x="7995" y="544454"/>
                  </a:lnTo>
                  <a:lnTo>
                    <a:pt x="223" y="499662"/>
                  </a:lnTo>
                  <a:lnTo>
                    <a:pt x="0" y="4905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033462" y="0"/>
                  </a:lnTo>
                  <a:lnTo>
                    <a:pt x="1078603" y="5567"/>
                  </a:lnTo>
                  <a:lnTo>
                    <a:pt x="1121019" y="21929"/>
                  </a:lnTo>
                  <a:lnTo>
                    <a:pt x="1158188" y="48106"/>
                  </a:lnTo>
                  <a:lnTo>
                    <a:pt x="1187897" y="82547"/>
                  </a:lnTo>
                  <a:lnTo>
                    <a:pt x="1208347" y="123174"/>
                  </a:lnTo>
                  <a:lnTo>
                    <a:pt x="1218307" y="167531"/>
                  </a:lnTo>
                  <a:lnTo>
                    <a:pt x="1219199" y="185737"/>
                  </a:lnTo>
                  <a:lnTo>
                    <a:pt x="1219199" y="490537"/>
                  </a:lnTo>
                  <a:lnTo>
                    <a:pt x="1213631" y="535678"/>
                  </a:lnTo>
                  <a:lnTo>
                    <a:pt x="1197269" y="578094"/>
                  </a:lnTo>
                  <a:lnTo>
                    <a:pt x="1171093" y="615263"/>
                  </a:lnTo>
                  <a:lnTo>
                    <a:pt x="1136652" y="644972"/>
                  </a:lnTo>
                  <a:lnTo>
                    <a:pt x="1096025" y="665422"/>
                  </a:lnTo>
                  <a:lnTo>
                    <a:pt x="1051668" y="675382"/>
                  </a:lnTo>
                  <a:lnTo>
                    <a:pt x="1033462" y="6762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072811" y="347662"/>
              <a:ext cx="1219200" cy="676275"/>
            </a:xfrm>
            <a:custGeom>
              <a:avLst/>
              <a:gdLst/>
              <a:ahLst/>
              <a:cxnLst/>
              <a:rect l="l" t="t" r="r" b="b"/>
              <a:pathLst>
                <a:path w="1219200" h="676275">
                  <a:moveTo>
                    <a:pt x="0" y="4905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033462" y="0"/>
                  </a:lnTo>
                  <a:lnTo>
                    <a:pt x="1078603" y="5567"/>
                  </a:lnTo>
                  <a:lnTo>
                    <a:pt x="1121019" y="21929"/>
                  </a:lnTo>
                  <a:lnTo>
                    <a:pt x="1158188" y="48106"/>
                  </a:lnTo>
                  <a:lnTo>
                    <a:pt x="1187897" y="82547"/>
                  </a:lnTo>
                  <a:lnTo>
                    <a:pt x="1208347" y="123174"/>
                  </a:lnTo>
                  <a:lnTo>
                    <a:pt x="1218307" y="167531"/>
                  </a:lnTo>
                  <a:lnTo>
                    <a:pt x="1219199" y="185737"/>
                  </a:lnTo>
                  <a:lnTo>
                    <a:pt x="1219199" y="490537"/>
                  </a:lnTo>
                  <a:lnTo>
                    <a:pt x="1213631" y="535678"/>
                  </a:lnTo>
                  <a:lnTo>
                    <a:pt x="1197269" y="578094"/>
                  </a:lnTo>
                  <a:lnTo>
                    <a:pt x="1171093" y="615263"/>
                  </a:lnTo>
                  <a:lnTo>
                    <a:pt x="1136652" y="644972"/>
                  </a:lnTo>
                  <a:lnTo>
                    <a:pt x="1096025" y="665422"/>
                  </a:lnTo>
                  <a:lnTo>
                    <a:pt x="1051668" y="675382"/>
                  </a:lnTo>
                  <a:lnTo>
                    <a:pt x="1033462" y="676274"/>
                  </a:lnTo>
                  <a:lnTo>
                    <a:pt x="185737" y="676274"/>
                  </a:lnTo>
                  <a:lnTo>
                    <a:pt x="140595" y="670707"/>
                  </a:lnTo>
                  <a:lnTo>
                    <a:pt x="98180" y="654345"/>
                  </a:lnTo>
                  <a:lnTo>
                    <a:pt x="61011" y="628168"/>
                  </a:lnTo>
                  <a:lnTo>
                    <a:pt x="31302" y="593727"/>
                  </a:lnTo>
                  <a:lnTo>
                    <a:pt x="10852" y="553100"/>
                  </a:lnTo>
                  <a:lnTo>
                    <a:pt x="892" y="508743"/>
                  </a:lnTo>
                  <a:lnTo>
                    <a:pt x="0" y="490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182349" y="457199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0" name="object 180"/>
          <p:cNvGrpSpPr/>
          <p:nvPr/>
        </p:nvGrpSpPr>
        <p:grpSpPr>
          <a:xfrm>
            <a:off x="3819525" y="276225"/>
            <a:ext cx="4867275" cy="3448050"/>
            <a:chOff x="3819525" y="276225"/>
            <a:chExt cx="4867275" cy="3448050"/>
          </a:xfrm>
        </p:grpSpPr>
        <p:sp>
          <p:nvSpPr>
            <p:cNvPr id="181" name="object 181"/>
            <p:cNvSpPr/>
            <p:nvPr/>
          </p:nvSpPr>
          <p:spPr>
            <a:xfrm>
              <a:off x="5457812" y="1553895"/>
              <a:ext cx="2178050" cy="2014220"/>
            </a:xfrm>
            <a:custGeom>
              <a:avLst/>
              <a:gdLst/>
              <a:ahLst/>
              <a:cxnLst/>
              <a:rect l="l" t="t" r="r" b="b"/>
              <a:pathLst>
                <a:path w="2178050" h="2014220">
                  <a:moveTo>
                    <a:pt x="1708150" y="1937842"/>
                  </a:moveTo>
                  <a:lnTo>
                    <a:pt x="0" y="1937842"/>
                  </a:lnTo>
                  <a:lnTo>
                    <a:pt x="0" y="2014042"/>
                  </a:lnTo>
                  <a:lnTo>
                    <a:pt x="1708150" y="2014042"/>
                  </a:lnTo>
                  <a:lnTo>
                    <a:pt x="1708150" y="1937842"/>
                  </a:lnTo>
                  <a:close/>
                </a:path>
                <a:path w="2178050" h="2014220">
                  <a:moveTo>
                    <a:pt x="1708150" y="1744065"/>
                  </a:moveTo>
                  <a:lnTo>
                    <a:pt x="0" y="1744065"/>
                  </a:lnTo>
                  <a:lnTo>
                    <a:pt x="0" y="1820265"/>
                  </a:lnTo>
                  <a:lnTo>
                    <a:pt x="1708150" y="1820265"/>
                  </a:lnTo>
                  <a:lnTo>
                    <a:pt x="1708150" y="1744065"/>
                  </a:lnTo>
                  <a:close/>
                </a:path>
                <a:path w="2178050" h="2014220">
                  <a:moveTo>
                    <a:pt x="1708150" y="1550276"/>
                  </a:moveTo>
                  <a:lnTo>
                    <a:pt x="0" y="1550276"/>
                  </a:lnTo>
                  <a:lnTo>
                    <a:pt x="0" y="1626476"/>
                  </a:lnTo>
                  <a:lnTo>
                    <a:pt x="1708150" y="1626476"/>
                  </a:lnTo>
                  <a:lnTo>
                    <a:pt x="1708150" y="1550276"/>
                  </a:lnTo>
                  <a:close/>
                </a:path>
                <a:path w="2178050" h="2014220">
                  <a:moveTo>
                    <a:pt x="1750860" y="1356487"/>
                  </a:moveTo>
                  <a:lnTo>
                    <a:pt x="0" y="1356487"/>
                  </a:lnTo>
                  <a:lnTo>
                    <a:pt x="0" y="1432687"/>
                  </a:lnTo>
                  <a:lnTo>
                    <a:pt x="1750860" y="1432687"/>
                  </a:lnTo>
                  <a:lnTo>
                    <a:pt x="1750860" y="1356487"/>
                  </a:lnTo>
                  <a:close/>
                </a:path>
                <a:path w="2178050" h="2014220">
                  <a:moveTo>
                    <a:pt x="1750860" y="1162710"/>
                  </a:moveTo>
                  <a:lnTo>
                    <a:pt x="0" y="1162710"/>
                  </a:lnTo>
                  <a:lnTo>
                    <a:pt x="0" y="1238910"/>
                  </a:lnTo>
                  <a:lnTo>
                    <a:pt x="1750860" y="1238910"/>
                  </a:lnTo>
                  <a:lnTo>
                    <a:pt x="1750860" y="1162710"/>
                  </a:lnTo>
                  <a:close/>
                </a:path>
                <a:path w="2178050" h="2014220">
                  <a:moveTo>
                    <a:pt x="1750860" y="968921"/>
                  </a:moveTo>
                  <a:lnTo>
                    <a:pt x="0" y="968921"/>
                  </a:lnTo>
                  <a:lnTo>
                    <a:pt x="0" y="1045121"/>
                  </a:lnTo>
                  <a:lnTo>
                    <a:pt x="1750860" y="1045121"/>
                  </a:lnTo>
                  <a:lnTo>
                    <a:pt x="1750860" y="968921"/>
                  </a:lnTo>
                  <a:close/>
                </a:path>
                <a:path w="2178050" h="2014220">
                  <a:moveTo>
                    <a:pt x="1793557" y="775131"/>
                  </a:moveTo>
                  <a:lnTo>
                    <a:pt x="0" y="775131"/>
                  </a:lnTo>
                  <a:lnTo>
                    <a:pt x="0" y="851331"/>
                  </a:lnTo>
                  <a:lnTo>
                    <a:pt x="1793557" y="851331"/>
                  </a:lnTo>
                  <a:lnTo>
                    <a:pt x="1793557" y="775131"/>
                  </a:lnTo>
                  <a:close/>
                </a:path>
                <a:path w="2178050" h="2014220">
                  <a:moveTo>
                    <a:pt x="1836267" y="581355"/>
                  </a:moveTo>
                  <a:lnTo>
                    <a:pt x="0" y="581355"/>
                  </a:lnTo>
                  <a:lnTo>
                    <a:pt x="0" y="657555"/>
                  </a:lnTo>
                  <a:lnTo>
                    <a:pt x="1836267" y="657555"/>
                  </a:lnTo>
                  <a:lnTo>
                    <a:pt x="1836267" y="581355"/>
                  </a:lnTo>
                  <a:close/>
                </a:path>
                <a:path w="2178050" h="2014220">
                  <a:moveTo>
                    <a:pt x="1878965" y="387565"/>
                  </a:moveTo>
                  <a:lnTo>
                    <a:pt x="0" y="387565"/>
                  </a:lnTo>
                  <a:lnTo>
                    <a:pt x="0" y="463765"/>
                  </a:lnTo>
                  <a:lnTo>
                    <a:pt x="1878965" y="463765"/>
                  </a:lnTo>
                  <a:lnTo>
                    <a:pt x="1878965" y="387565"/>
                  </a:lnTo>
                  <a:close/>
                </a:path>
                <a:path w="2178050" h="2014220">
                  <a:moveTo>
                    <a:pt x="1921675" y="193789"/>
                  </a:moveTo>
                  <a:lnTo>
                    <a:pt x="0" y="193789"/>
                  </a:lnTo>
                  <a:lnTo>
                    <a:pt x="0" y="269989"/>
                  </a:lnTo>
                  <a:lnTo>
                    <a:pt x="1921675" y="269989"/>
                  </a:lnTo>
                  <a:lnTo>
                    <a:pt x="1921675" y="193789"/>
                  </a:lnTo>
                  <a:close/>
                </a:path>
                <a:path w="2178050" h="2014220">
                  <a:moveTo>
                    <a:pt x="217789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177897" y="76200"/>
                  </a:lnTo>
                  <a:lnTo>
                    <a:pt x="2177897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457812" y="1630095"/>
              <a:ext cx="939800" cy="2014220"/>
            </a:xfrm>
            <a:custGeom>
              <a:avLst/>
              <a:gdLst/>
              <a:ahLst/>
              <a:cxnLst/>
              <a:rect l="l" t="t" r="r" b="b"/>
              <a:pathLst>
                <a:path w="939800" h="2014220">
                  <a:moveTo>
                    <a:pt x="512445" y="968921"/>
                  </a:moveTo>
                  <a:lnTo>
                    <a:pt x="0" y="968921"/>
                  </a:lnTo>
                  <a:lnTo>
                    <a:pt x="0" y="1045121"/>
                  </a:lnTo>
                  <a:lnTo>
                    <a:pt x="512445" y="1045121"/>
                  </a:lnTo>
                  <a:lnTo>
                    <a:pt x="512445" y="968921"/>
                  </a:lnTo>
                  <a:close/>
                </a:path>
                <a:path w="939800" h="2014220">
                  <a:moveTo>
                    <a:pt x="512445" y="387565"/>
                  </a:moveTo>
                  <a:lnTo>
                    <a:pt x="0" y="387565"/>
                  </a:lnTo>
                  <a:lnTo>
                    <a:pt x="0" y="463765"/>
                  </a:lnTo>
                  <a:lnTo>
                    <a:pt x="512445" y="463765"/>
                  </a:lnTo>
                  <a:lnTo>
                    <a:pt x="512445" y="387565"/>
                  </a:lnTo>
                  <a:close/>
                </a:path>
                <a:path w="939800" h="2014220">
                  <a:moveTo>
                    <a:pt x="51244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12445" y="76200"/>
                  </a:lnTo>
                  <a:lnTo>
                    <a:pt x="512445" y="0"/>
                  </a:lnTo>
                  <a:close/>
                </a:path>
                <a:path w="939800" h="2014220">
                  <a:moveTo>
                    <a:pt x="555155" y="1744065"/>
                  </a:moveTo>
                  <a:lnTo>
                    <a:pt x="0" y="1744065"/>
                  </a:lnTo>
                  <a:lnTo>
                    <a:pt x="0" y="1820265"/>
                  </a:lnTo>
                  <a:lnTo>
                    <a:pt x="555155" y="1820265"/>
                  </a:lnTo>
                  <a:lnTo>
                    <a:pt x="555155" y="1744065"/>
                  </a:lnTo>
                  <a:close/>
                </a:path>
                <a:path w="939800" h="2014220">
                  <a:moveTo>
                    <a:pt x="555155" y="1550276"/>
                  </a:moveTo>
                  <a:lnTo>
                    <a:pt x="0" y="1550276"/>
                  </a:lnTo>
                  <a:lnTo>
                    <a:pt x="0" y="1626476"/>
                  </a:lnTo>
                  <a:lnTo>
                    <a:pt x="555155" y="1626476"/>
                  </a:lnTo>
                  <a:lnTo>
                    <a:pt x="555155" y="1550276"/>
                  </a:lnTo>
                  <a:close/>
                </a:path>
                <a:path w="939800" h="2014220">
                  <a:moveTo>
                    <a:pt x="640562" y="1937842"/>
                  </a:moveTo>
                  <a:lnTo>
                    <a:pt x="0" y="1937842"/>
                  </a:lnTo>
                  <a:lnTo>
                    <a:pt x="0" y="2014042"/>
                  </a:lnTo>
                  <a:lnTo>
                    <a:pt x="640562" y="2014042"/>
                  </a:lnTo>
                  <a:lnTo>
                    <a:pt x="640562" y="1937842"/>
                  </a:lnTo>
                  <a:close/>
                </a:path>
                <a:path w="939800" h="2014220">
                  <a:moveTo>
                    <a:pt x="683260" y="581355"/>
                  </a:moveTo>
                  <a:lnTo>
                    <a:pt x="0" y="581355"/>
                  </a:lnTo>
                  <a:lnTo>
                    <a:pt x="0" y="657555"/>
                  </a:lnTo>
                  <a:lnTo>
                    <a:pt x="683260" y="657555"/>
                  </a:lnTo>
                  <a:lnTo>
                    <a:pt x="683260" y="581355"/>
                  </a:lnTo>
                  <a:close/>
                </a:path>
                <a:path w="939800" h="2014220">
                  <a:moveTo>
                    <a:pt x="725970" y="1356487"/>
                  </a:moveTo>
                  <a:lnTo>
                    <a:pt x="0" y="1356487"/>
                  </a:lnTo>
                  <a:lnTo>
                    <a:pt x="0" y="1432687"/>
                  </a:lnTo>
                  <a:lnTo>
                    <a:pt x="725970" y="1432687"/>
                  </a:lnTo>
                  <a:lnTo>
                    <a:pt x="725970" y="1356487"/>
                  </a:lnTo>
                  <a:close/>
                </a:path>
                <a:path w="939800" h="2014220">
                  <a:moveTo>
                    <a:pt x="725970" y="775131"/>
                  </a:moveTo>
                  <a:lnTo>
                    <a:pt x="0" y="775131"/>
                  </a:lnTo>
                  <a:lnTo>
                    <a:pt x="0" y="851331"/>
                  </a:lnTo>
                  <a:lnTo>
                    <a:pt x="725970" y="851331"/>
                  </a:lnTo>
                  <a:lnTo>
                    <a:pt x="725970" y="775131"/>
                  </a:lnTo>
                  <a:close/>
                </a:path>
                <a:path w="939800" h="2014220">
                  <a:moveTo>
                    <a:pt x="939482" y="1162710"/>
                  </a:moveTo>
                  <a:lnTo>
                    <a:pt x="0" y="1162710"/>
                  </a:lnTo>
                  <a:lnTo>
                    <a:pt x="0" y="1238910"/>
                  </a:lnTo>
                  <a:lnTo>
                    <a:pt x="939482" y="1238910"/>
                  </a:lnTo>
                  <a:lnTo>
                    <a:pt x="939482" y="1162710"/>
                  </a:lnTo>
                  <a:close/>
                </a:path>
                <a:path w="939800" h="2014220">
                  <a:moveTo>
                    <a:pt x="939482" y="193789"/>
                  </a:moveTo>
                  <a:lnTo>
                    <a:pt x="0" y="193789"/>
                  </a:lnTo>
                  <a:lnTo>
                    <a:pt x="0" y="269989"/>
                  </a:lnTo>
                  <a:lnTo>
                    <a:pt x="939482" y="269989"/>
                  </a:lnTo>
                  <a:lnTo>
                    <a:pt x="939482" y="193789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086725" y="1476374"/>
              <a:ext cx="76200" cy="2247900"/>
            </a:xfrm>
            <a:custGeom>
              <a:avLst/>
              <a:gdLst/>
              <a:ahLst/>
              <a:cxnLst/>
              <a:rect l="l" t="t" r="r" b="b"/>
              <a:pathLst>
                <a:path w="76200" h="2247900">
                  <a:moveTo>
                    <a:pt x="43152" y="2247899"/>
                  </a:moveTo>
                  <a:lnTo>
                    <a:pt x="33047" y="2247899"/>
                  </a:lnTo>
                  <a:lnTo>
                    <a:pt x="28187" y="2246933"/>
                  </a:lnTo>
                  <a:lnTo>
                    <a:pt x="966" y="2219712"/>
                  </a:lnTo>
                  <a:lnTo>
                    <a:pt x="0" y="2214851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214851"/>
                  </a:lnTo>
                  <a:lnTo>
                    <a:pt x="48012" y="2246932"/>
                  </a:lnTo>
                  <a:lnTo>
                    <a:pt x="43152" y="224789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1962" y="1471612"/>
              <a:ext cx="85724" cy="12852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525" y="323849"/>
              <a:ext cx="1076324" cy="733424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550" y="323849"/>
              <a:ext cx="1038224" cy="666749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3575" y="276225"/>
              <a:ext cx="581025" cy="800099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4599" y="371474"/>
              <a:ext cx="1181100" cy="571500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7643812" y="357187"/>
              <a:ext cx="1038225" cy="685800"/>
            </a:xfrm>
            <a:custGeom>
              <a:avLst/>
              <a:gdLst/>
              <a:ahLst/>
              <a:cxnLst/>
              <a:rect l="l" t="t" r="r" b="b"/>
              <a:pathLst>
                <a:path w="1038225" h="685800">
                  <a:moveTo>
                    <a:pt x="852487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852487" y="0"/>
                  </a:lnTo>
                  <a:lnTo>
                    <a:pt x="897628" y="5567"/>
                  </a:lnTo>
                  <a:lnTo>
                    <a:pt x="940044" y="21929"/>
                  </a:lnTo>
                  <a:lnTo>
                    <a:pt x="977213" y="48106"/>
                  </a:lnTo>
                  <a:lnTo>
                    <a:pt x="1006922" y="82547"/>
                  </a:lnTo>
                  <a:lnTo>
                    <a:pt x="1027372" y="123174"/>
                  </a:lnTo>
                  <a:lnTo>
                    <a:pt x="1037332" y="167531"/>
                  </a:lnTo>
                  <a:lnTo>
                    <a:pt x="1038224" y="185737"/>
                  </a:lnTo>
                  <a:lnTo>
                    <a:pt x="1038224" y="500062"/>
                  </a:lnTo>
                  <a:lnTo>
                    <a:pt x="1032656" y="545203"/>
                  </a:lnTo>
                  <a:lnTo>
                    <a:pt x="1016294" y="587619"/>
                  </a:lnTo>
                  <a:lnTo>
                    <a:pt x="990118" y="624788"/>
                  </a:lnTo>
                  <a:lnTo>
                    <a:pt x="955677" y="654497"/>
                  </a:lnTo>
                  <a:lnTo>
                    <a:pt x="915050" y="674947"/>
                  </a:lnTo>
                  <a:lnTo>
                    <a:pt x="870693" y="684907"/>
                  </a:lnTo>
                  <a:lnTo>
                    <a:pt x="852487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643812" y="357187"/>
              <a:ext cx="1038225" cy="685800"/>
            </a:xfrm>
            <a:custGeom>
              <a:avLst/>
              <a:gdLst/>
              <a:ahLst/>
              <a:cxnLst/>
              <a:rect l="l" t="t" r="r" b="b"/>
              <a:pathLst>
                <a:path w="1038225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852487" y="0"/>
                  </a:lnTo>
                  <a:lnTo>
                    <a:pt x="897628" y="5567"/>
                  </a:lnTo>
                  <a:lnTo>
                    <a:pt x="940044" y="21929"/>
                  </a:lnTo>
                  <a:lnTo>
                    <a:pt x="977213" y="48106"/>
                  </a:lnTo>
                  <a:lnTo>
                    <a:pt x="1006922" y="82547"/>
                  </a:lnTo>
                  <a:lnTo>
                    <a:pt x="1027372" y="123174"/>
                  </a:lnTo>
                  <a:lnTo>
                    <a:pt x="1037332" y="167531"/>
                  </a:lnTo>
                  <a:lnTo>
                    <a:pt x="1038224" y="185737"/>
                  </a:lnTo>
                  <a:lnTo>
                    <a:pt x="1038224" y="500062"/>
                  </a:lnTo>
                  <a:lnTo>
                    <a:pt x="1032656" y="545203"/>
                  </a:lnTo>
                  <a:lnTo>
                    <a:pt x="1016294" y="587619"/>
                  </a:lnTo>
                  <a:lnTo>
                    <a:pt x="990118" y="624788"/>
                  </a:lnTo>
                  <a:lnTo>
                    <a:pt x="955677" y="654497"/>
                  </a:lnTo>
                  <a:lnTo>
                    <a:pt x="915050" y="674947"/>
                  </a:lnTo>
                  <a:lnTo>
                    <a:pt x="870693" y="684907"/>
                  </a:lnTo>
                  <a:lnTo>
                    <a:pt x="852487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753350" y="466724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11283949" y="436880"/>
            <a:ext cx="835025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64772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Sum of </a:t>
            </a: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runs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9934574" y="342899"/>
            <a:ext cx="1066800" cy="695325"/>
            <a:chOff x="9934574" y="342899"/>
            <a:chExt cx="1066800" cy="695325"/>
          </a:xfrm>
        </p:grpSpPr>
        <p:sp>
          <p:nvSpPr>
            <p:cNvPr id="194" name="object 194"/>
            <p:cNvSpPr/>
            <p:nvPr/>
          </p:nvSpPr>
          <p:spPr>
            <a:xfrm>
              <a:off x="9939336" y="347662"/>
              <a:ext cx="1057275" cy="685800"/>
            </a:xfrm>
            <a:custGeom>
              <a:avLst/>
              <a:gdLst/>
              <a:ahLst/>
              <a:cxnLst/>
              <a:rect l="l" t="t" r="r" b="b"/>
              <a:pathLst>
                <a:path w="1057275" h="685800">
                  <a:moveTo>
                    <a:pt x="871537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871537" y="0"/>
                  </a:lnTo>
                  <a:lnTo>
                    <a:pt x="916678" y="5567"/>
                  </a:lnTo>
                  <a:lnTo>
                    <a:pt x="959094" y="21929"/>
                  </a:lnTo>
                  <a:lnTo>
                    <a:pt x="996263" y="48106"/>
                  </a:lnTo>
                  <a:lnTo>
                    <a:pt x="1025972" y="82547"/>
                  </a:lnTo>
                  <a:lnTo>
                    <a:pt x="1046422" y="123174"/>
                  </a:lnTo>
                  <a:lnTo>
                    <a:pt x="1056382" y="167531"/>
                  </a:lnTo>
                  <a:lnTo>
                    <a:pt x="1057274" y="185737"/>
                  </a:lnTo>
                  <a:lnTo>
                    <a:pt x="1057274" y="500062"/>
                  </a:lnTo>
                  <a:lnTo>
                    <a:pt x="1051706" y="545203"/>
                  </a:lnTo>
                  <a:lnTo>
                    <a:pt x="1035345" y="587619"/>
                  </a:lnTo>
                  <a:lnTo>
                    <a:pt x="1009168" y="624788"/>
                  </a:lnTo>
                  <a:lnTo>
                    <a:pt x="974727" y="654497"/>
                  </a:lnTo>
                  <a:lnTo>
                    <a:pt x="934100" y="674947"/>
                  </a:lnTo>
                  <a:lnTo>
                    <a:pt x="889743" y="684907"/>
                  </a:lnTo>
                  <a:lnTo>
                    <a:pt x="871537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939336" y="347662"/>
              <a:ext cx="1057275" cy="685800"/>
            </a:xfrm>
            <a:custGeom>
              <a:avLst/>
              <a:gdLst/>
              <a:ahLst/>
              <a:cxnLst/>
              <a:rect l="l" t="t" r="r" b="b"/>
              <a:pathLst>
                <a:path w="1057275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871537" y="0"/>
                  </a:lnTo>
                  <a:lnTo>
                    <a:pt x="916678" y="5567"/>
                  </a:lnTo>
                  <a:lnTo>
                    <a:pt x="959094" y="21929"/>
                  </a:lnTo>
                  <a:lnTo>
                    <a:pt x="996263" y="48106"/>
                  </a:lnTo>
                  <a:lnTo>
                    <a:pt x="1025972" y="82547"/>
                  </a:lnTo>
                  <a:lnTo>
                    <a:pt x="1046422" y="123174"/>
                  </a:lnTo>
                  <a:lnTo>
                    <a:pt x="1056382" y="167531"/>
                  </a:lnTo>
                  <a:lnTo>
                    <a:pt x="1057274" y="185737"/>
                  </a:lnTo>
                  <a:lnTo>
                    <a:pt x="1057274" y="500062"/>
                  </a:lnTo>
                  <a:lnTo>
                    <a:pt x="1051706" y="545203"/>
                  </a:lnTo>
                  <a:lnTo>
                    <a:pt x="1035345" y="587619"/>
                  </a:lnTo>
                  <a:lnTo>
                    <a:pt x="1009168" y="624788"/>
                  </a:lnTo>
                  <a:lnTo>
                    <a:pt x="974727" y="654497"/>
                  </a:lnTo>
                  <a:lnTo>
                    <a:pt x="934100" y="674947"/>
                  </a:lnTo>
                  <a:lnTo>
                    <a:pt x="889743" y="684907"/>
                  </a:lnTo>
                  <a:lnTo>
                    <a:pt x="871537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048874" y="457199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10150474" y="436880"/>
            <a:ext cx="691515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2861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Sum of </a:t>
            </a: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6s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8801100" y="352424"/>
            <a:ext cx="1057275" cy="695325"/>
            <a:chOff x="8801100" y="352424"/>
            <a:chExt cx="1057275" cy="695325"/>
          </a:xfrm>
        </p:grpSpPr>
        <p:sp>
          <p:nvSpPr>
            <p:cNvPr id="199" name="object 199"/>
            <p:cNvSpPr/>
            <p:nvPr/>
          </p:nvSpPr>
          <p:spPr>
            <a:xfrm>
              <a:off x="8805862" y="357187"/>
              <a:ext cx="1047750" cy="685800"/>
            </a:xfrm>
            <a:custGeom>
              <a:avLst/>
              <a:gdLst/>
              <a:ahLst/>
              <a:cxnLst/>
              <a:rect l="l" t="t" r="r" b="b"/>
              <a:pathLst>
                <a:path w="1047750" h="685800">
                  <a:moveTo>
                    <a:pt x="862012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862012" y="0"/>
                  </a:lnTo>
                  <a:lnTo>
                    <a:pt x="907153" y="5567"/>
                  </a:lnTo>
                  <a:lnTo>
                    <a:pt x="949569" y="21929"/>
                  </a:lnTo>
                  <a:lnTo>
                    <a:pt x="986738" y="48106"/>
                  </a:lnTo>
                  <a:lnTo>
                    <a:pt x="1016447" y="82547"/>
                  </a:lnTo>
                  <a:lnTo>
                    <a:pt x="1036897" y="123174"/>
                  </a:lnTo>
                  <a:lnTo>
                    <a:pt x="1046857" y="167531"/>
                  </a:lnTo>
                  <a:lnTo>
                    <a:pt x="1047749" y="185737"/>
                  </a:lnTo>
                  <a:lnTo>
                    <a:pt x="1047749" y="500062"/>
                  </a:lnTo>
                  <a:lnTo>
                    <a:pt x="1042182" y="545203"/>
                  </a:lnTo>
                  <a:lnTo>
                    <a:pt x="1025820" y="587619"/>
                  </a:lnTo>
                  <a:lnTo>
                    <a:pt x="999643" y="624788"/>
                  </a:lnTo>
                  <a:lnTo>
                    <a:pt x="965202" y="654497"/>
                  </a:lnTo>
                  <a:lnTo>
                    <a:pt x="924575" y="674947"/>
                  </a:lnTo>
                  <a:lnTo>
                    <a:pt x="880218" y="684907"/>
                  </a:lnTo>
                  <a:lnTo>
                    <a:pt x="862012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805862" y="357187"/>
              <a:ext cx="1047750" cy="685800"/>
            </a:xfrm>
            <a:custGeom>
              <a:avLst/>
              <a:gdLst/>
              <a:ahLst/>
              <a:cxnLst/>
              <a:rect l="l" t="t" r="r" b="b"/>
              <a:pathLst>
                <a:path w="1047750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862012" y="0"/>
                  </a:lnTo>
                  <a:lnTo>
                    <a:pt x="907153" y="5567"/>
                  </a:lnTo>
                  <a:lnTo>
                    <a:pt x="949569" y="21929"/>
                  </a:lnTo>
                  <a:lnTo>
                    <a:pt x="986738" y="48106"/>
                  </a:lnTo>
                  <a:lnTo>
                    <a:pt x="1016447" y="82547"/>
                  </a:lnTo>
                  <a:lnTo>
                    <a:pt x="1036897" y="123174"/>
                  </a:lnTo>
                  <a:lnTo>
                    <a:pt x="1046857" y="167531"/>
                  </a:lnTo>
                  <a:lnTo>
                    <a:pt x="1047749" y="185737"/>
                  </a:lnTo>
                  <a:lnTo>
                    <a:pt x="1047749" y="500062"/>
                  </a:lnTo>
                  <a:lnTo>
                    <a:pt x="1042182" y="545203"/>
                  </a:lnTo>
                  <a:lnTo>
                    <a:pt x="1025820" y="587619"/>
                  </a:lnTo>
                  <a:lnTo>
                    <a:pt x="999643" y="624788"/>
                  </a:lnTo>
                  <a:lnTo>
                    <a:pt x="965202" y="654497"/>
                  </a:lnTo>
                  <a:lnTo>
                    <a:pt x="924575" y="674947"/>
                  </a:lnTo>
                  <a:lnTo>
                    <a:pt x="880218" y="684907"/>
                  </a:lnTo>
                  <a:lnTo>
                    <a:pt x="862012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915400" y="466724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9017000" y="446405"/>
            <a:ext cx="691515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5702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Sum of </a:t>
            </a: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4s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400049" y="295274"/>
            <a:ext cx="2533650" cy="752475"/>
            <a:chOff x="400049" y="295274"/>
            <a:chExt cx="2533650" cy="752475"/>
          </a:xfrm>
        </p:grpSpPr>
        <p:pic>
          <p:nvPicPr>
            <p:cNvPr id="204" name="object 20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49" y="342899"/>
              <a:ext cx="1447799" cy="704849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1174" y="295274"/>
              <a:ext cx="704850" cy="70485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6974" y="390525"/>
              <a:ext cx="466724" cy="600074"/>
            </a:xfrm>
            <a:prstGeom prst="rect">
              <a:avLst/>
            </a:prstGeom>
          </p:spPr>
        </p:pic>
      </p:grpSp>
      <p:pic>
        <p:nvPicPr>
          <p:cNvPr id="207" name="object 20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67049" y="390524"/>
            <a:ext cx="685799" cy="504824"/>
          </a:xfrm>
          <a:prstGeom prst="rect">
            <a:avLst/>
          </a:prstGeom>
        </p:spPr>
      </p:pic>
      <p:sp>
        <p:nvSpPr>
          <p:cNvPr id="208" name="object 208"/>
          <p:cNvSpPr txBox="1"/>
          <p:nvPr/>
        </p:nvSpPr>
        <p:spPr>
          <a:xfrm>
            <a:off x="7854950" y="446405"/>
            <a:ext cx="438784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1780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Wides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339"/>
    </mc:Choice>
    <mc:Fallback>
      <p:transition spd="slow" advTm="873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76924" y="1047750"/>
            <a:ext cx="1752600" cy="695325"/>
            <a:chOff x="5876924" y="1047750"/>
            <a:chExt cx="1752600" cy="695325"/>
          </a:xfrm>
        </p:grpSpPr>
        <p:sp>
          <p:nvSpPr>
            <p:cNvPr id="5" name="object 5"/>
            <p:cNvSpPr/>
            <p:nvPr/>
          </p:nvSpPr>
          <p:spPr>
            <a:xfrm>
              <a:off x="5881687" y="1052512"/>
              <a:ext cx="1743075" cy="685800"/>
            </a:xfrm>
            <a:custGeom>
              <a:avLst/>
              <a:gdLst/>
              <a:ahLst/>
              <a:cxnLst/>
              <a:rect l="l" t="t" r="r" b="b"/>
              <a:pathLst>
                <a:path w="1743075" h="685800">
                  <a:moveTo>
                    <a:pt x="1557337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557337" y="0"/>
                  </a:lnTo>
                  <a:lnTo>
                    <a:pt x="1602478" y="5567"/>
                  </a:lnTo>
                  <a:lnTo>
                    <a:pt x="1644894" y="21929"/>
                  </a:lnTo>
                  <a:lnTo>
                    <a:pt x="1682063" y="48106"/>
                  </a:lnTo>
                  <a:lnTo>
                    <a:pt x="1711772" y="82547"/>
                  </a:lnTo>
                  <a:lnTo>
                    <a:pt x="1732222" y="123174"/>
                  </a:lnTo>
                  <a:lnTo>
                    <a:pt x="1742182" y="167531"/>
                  </a:lnTo>
                  <a:lnTo>
                    <a:pt x="1743074" y="185737"/>
                  </a:lnTo>
                  <a:lnTo>
                    <a:pt x="1743074" y="500062"/>
                  </a:lnTo>
                  <a:lnTo>
                    <a:pt x="1737506" y="545203"/>
                  </a:lnTo>
                  <a:lnTo>
                    <a:pt x="1721144" y="587619"/>
                  </a:lnTo>
                  <a:lnTo>
                    <a:pt x="1694967" y="624788"/>
                  </a:lnTo>
                  <a:lnTo>
                    <a:pt x="1660527" y="654497"/>
                  </a:lnTo>
                  <a:lnTo>
                    <a:pt x="1619900" y="674947"/>
                  </a:lnTo>
                  <a:lnTo>
                    <a:pt x="1575543" y="684907"/>
                  </a:lnTo>
                  <a:lnTo>
                    <a:pt x="1557337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1687" y="1052512"/>
              <a:ext cx="1743075" cy="685800"/>
            </a:xfrm>
            <a:custGeom>
              <a:avLst/>
              <a:gdLst/>
              <a:ahLst/>
              <a:cxnLst/>
              <a:rect l="l" t="t" r="r" b="b"/>
              <a:pathLst>
                <a:path w="1743075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557337" y="0"/>
                  </a:lnTo>
                  <a:lnTo>
                    <a:pt x="1602478" y="5567"/>
                  </a:lnTo>
                  <a:lnTo>
                    <a:pt x="1644894" y="21929"/>
                  </a:lnTo>
                  <a:lnTo>
                    <a:pt x="1682063" y="48106"/>
                  </a:lnTo>
                  <a:lnTo>
                    <a:pt x="1711772" y="82547"/>
                  </a:lnTo>
                  <a:lnTo>
                    <a:pt x="1732222" y="123174"/>
                  </a:lnTo>
                  <a:lnTo>
                    <a:pt x="1742182" y="167531"/>
                  </a:lnTo>
                  <a:lnTo>
                    <a:pt x="1743074" y="185737"/>
                  </a:lnTo>
                  <a:lnTo>
                    <a:pt x="1743074" y="500062"/>
                  </a:lnTo>
                  <a:lnTo>
                    <a:pt x="1737506" y="545203"/>
                  </a:lnTo>
                  <a:lnTo>
                    <a:pt x="1721144" y="587619"/>
                  </a:lnTo>
                  <a:lnTo>
                    <a:pt x="1694967" y="624788"/>
                  </a:lnTo>
                  <a:lnTo>
                    <a:pt x="1660527" y="654497"/>
                  </a:lnTo>
                  <a:lnTo>
                    <a:pt x="1619900" y="674947"/>
                  </a:lnTo>
                  <a:lnTo>
                    <a:pt x="1575543" y="684907"/>
                  </a:lnTo>
                  <a:lnTo>
                    <a:pt x="1557337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1224" y="1162050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2824" y="1141730"/>
            <a:ext cx="1414145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8.75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sz="12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 economy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1500" y="1038225"/>
            <a:ext cx="1419225" cy="695325"/>
            <a:chOff x="4381500" y="1038225"/>
            <a:chExt cx="1419225" cy="695325"/>
          </a:xfrm>
        </p:grpSpPr>
        <p:sp>
          <p:nvSpPr>
            <p:cNvPr id="10" name="object 10"/>
            <p:cNvSpPr/>
            <p:nvPr/>
          </p:nvSpPr>
          <p:spPr>
            <a:xfrm>
              <a:off x="4386262" y="1042987"/>
              <a:ext cx="1409700" cy="685800"/>
            </a:xfrm>
            <a:custGeom>
              <a:avLst/>
              <a:gdLst/>
              <a:ahLst/>
              <a:cxnLst/>
              <a:rect l="l" t="t" r="r" b="b"/>
              <a:pathLst>
                <a:path w="1409700" h="685800">
                  <a:moveTo>
                    <a:pt x="1223962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223962" y="0"/>
                  </a:lnTo>
                  <a:lnTo>
                    <a:pt x="1269103" y="5567"/>
                  </a:lnTo>
                  <a:lnTo>
                    <a:pt x="1311519" y="21929"/>
                  </a:lnTo>
                  <a:lnTo>
                    <a:pt x="1348688" y="48106"/>
                  </a:lnTo>
                  <a:lnTo>
                    <a:pt x="1378397" y="82547"/>
                  </a:lnTo>
                  <a:lnTo>
                    <a:pt x="1398847" y="123174"/>
                  </a:lnTo>
                  <a:lnTo>
                    <a:pt x="1408807" y="167531"/>
                  </a:lnTo>
                  <a:lnTo>
                    <a:pt x="1409699" y="185737"/>
                  </a:lnTo>
                  <a:lnTo>
                    <a:pt x="1409699" y="500062"/>
                  </a:lnTo>
                  <a:lnTo>
                    <a:pt x="1404131" y="545203"/>
                  </a:lnTo>
                  <a:lnTo>
                    <a:pt x="1387769" y="587619"/>
                  </a:lnTo>
                  <a:lnTo>
                    <a:pt x="1361592" y="624788"/>
                  </a:lnTo>
                  <a:lnTo>
                    <a:pt x="1327152" y="654497"/>
                  </a:lnTo>
                  <a:lnTo>
                    <a:pt x="1286525" y="674947"/>
                  </a:lnTo>
                  <a:lnTo>
                    <a:pt x="1242167" y="684907"/>
                  </a:lnTo>
                  <a:lnTo>
                    <a:pt x="1223962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6262" y="1042987"/>
              <a:ext cx="1409700" cy="685800"/>
            </a:xfrm>
            <a:custGeom>
              <a:avLst/>
              <a:gdLst/>
              <a:ahLst/>
              <a:cxnLst/>
              <a:rect l="l" t="t" r="r" b="b"/>
              <a:pathLst>
                <a:path w="1409700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223962" y="0"/>
                  </a:lnTo>
                  <a:lnTo>
                    <a:pt x="1269103" y="5567"/>
                  </a:lnTo>
                  <a:lnTo>
                    <a:pt x="1311519" y="21929"/>
                  </a:lnTo>
                  <a:lnTo>
                    <a:pt x="1348688" y="48106"/>
                  </a:lnTo>
                  <a:lnTo>
                    <a:pt x="1378397" y="82547"/>
                  </a:lnTo>
                  <a:lnTo>
                    <a:pt x="1398847" y="123174"/>
                  </a:lnTo>
                  <a:lnTo>
                    <a:pt x="1408807" y="167531"/>
                  </a:lnTo>
                  <a:lnTo>
                    <a:pt x="1409699" y="185737"/>
                  </a:lnTo>
                  <a:lnTo>
                    <a:pt x="1409699" y="500062"/>
                  </a:lnTo>
                  <a:lnTo>
                    <a:pt x="1404131" y="545203"/>
                  </a:lnTo>
                  <a:lnTo>
                    <a:pt x="1387769" y="587619"/>
                  </a:lnTo>
                  <a:lnTo>
                    <a:pt x="1361592" y="624788"/>
                  </a:lnTo>
                  <a:lnTo>
                    <a:pt x="1327152" y="654497"/>
                  </a:lnTo>
                  <a:lnTo>
                    <a:pt x="1286525" y="674947"/>
                  </a:lnTo>
                  <a:lnTo>
                    <a:pt x="1242167" y="684907"/>
                  </a:lnTo>
                  <a:lnTo>
                    <a:pt x="1223962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5800" y="1152525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97400" y="1132205"/>
            <a:ext cx="966469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112.40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sz="12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SR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515724" y="295274"/>
            <a:ext cx="904875" cy="695325"/>
            <a:chOff x="11515724" y="295274"/>
            <a:chExt cx="904875" cy="695325"/>
          </a:xfrm>
        </p:grpSpPr>
        <p:sp>
          <p:nvSpPr>
            <p:cNvPr id="15" name="object 15"/>
            <p:cNvSpPr/>
            <p:nvPr/>
          </p:nvSpPr>
          <p:spPr>
            <a:xfrm>
              <a:off x="11520486" y="300037"/>
              <a:ext cx="895350" cy="685800"/>
            </a:xfrm>
            <a:custGeom>
              <a:avLst/>
              <a:gdLst/>
              <a:ahLst/>
              <a:cxnLst/>
              <a:rect l="l" t="t" r="r" b="b"/>
              <a:pathLst>
                <a:path w="895350" h="685800">
                  <a:moveTo>
                    <a:pt x="709612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709612" y="0"/>
                  </a:lnTo>
                  <a:lnTo>
                    <a:pt x="754753" y="5567"/>
                  </a:lnTo>
                  <a:lnTo>
                    <a:pt x="797169" y="21929"/>
                  </a:lnTo>
                  <a:lnTo>
                    <a:pt x="834338" y="48106"/>
                  </a:lnTo>
                  <a:lnTo>
                    <a:pt x="864047" y="82547"/>
                  </a:lnTo>
                  <a:lnTo>
                    <a:pt x="884497" y="123174"/>
                  </a:lnTo>
                  <a:lnTo>
                    <a:pt x="894457" y="167531"/>
                  </a:lnTo>
                  <a:lnTo>
                    <a:pt x="895349" y="185737"/>
                  </a:lnTo>
                  <a:lnTo>
                    <a:pt x="895349" y="500062"/>
                  </a:lnTo>
                  <a:lnTo>
                    <a:pt x="889782" y="545203"/>
                  </a:lnTo>
                  <a:lnTo>
                    <a:pt x="873420" y="587619"/>
                  </a:lnTo>
                  <a:lnTo>
                    <a:pt x="847243" y="624788"/>
                  </a:lnTo>
                  <a:lnTo>
                    <a:pt x="812802" y="654497"/>
                  </a:lnTo>
                  <a:lnTo>
                    <a:pt x="772175" y="674947"/>
                  </a:lnTo>
                  <a:lnTo>
                    <a:pt x="727818" y="684907"/>
                  </a:lnTo>
                  <a:lnTo>
                    <a:pt x="709612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20486" y="300037"/>
              <a:ext cx="895350" cy="685800"/>
            </a:xfrm>
            <a:custGeom>
              <a:avLst/>
              <a:gdLst/>
              <a:ahLst/>
              <a:cxnLst/>
              <a:rect l="l" t="t" r="r" b="b"/>
              <a:pathLst>
                <a:path w="895350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709612" y="0"/>
                  </a:lnTo>
                  <a:lnTo>
                    <a:pt x="754753" y="5567"/>
                  </a:lnTo>
                  <a:lnTo>
                    <a:pt x="797169" y="21929"/>
                  </a:lnTo>
                  <a:lnTo>
                    <a:pt x="834338" y="48106"/>
                  </a:lnTo>
                  <a:lnTo>
                    <a:pt x="864047" y="82547"/>
                  </a:lnTo>
                  <a:lnTo>
                    <a:pt x="884497" y="123174"/>
                  </a:lnTo>
                  <a:lnTo>
                    <a:pt x="894457" y="167531"/>
                  </a:lnTo>
                  <a:lnTo>
                    <a:pt x="895349" y="185737"/>
                  </a:lnTo>
                  <a:lnTo>
                    <a:pt x="895349" y="500062"/>
                  </a:lnTo>
                  <a:lnTo>
                    <a:pt x="889782" y="545203"/>
                  </a:lnTo>
                  <a:lnTo>
                    <a:pt x="873420" y="587619"/>
                  </a:lnTo>
                  <a:lnTo>
                    <a:pt x="847243" y="624788"/>
                  </a:lnTo>
                  <a:lnTo>
                    <a:pt x="812802" y="654497"/>
                  </a:lnTo>
                  <a:lnTo>
                    <a:pt x="772175" y="674947"/>
                  </a:lnTo>
                  <a:lnTo>
                    <a:pt x="727818" y="684907"/>
                  </a:lnTo>
                  <a:lnTo>
                    <a:pt x="709612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30024" y="409574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31624" y="389254"/>
            <a:ext cx="547370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2360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Wickets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96549" y="295274"/>
            <a:ext cx="952500" cy="695325"/>
            <a:chOff x="10496549" y="295274"/>
            <a:chExt cx="952500" cy="695325"/>
          </a:xfrm>
        </p:grpSpPr>
        <p:sp>
          <p:nvSpPr>
            <p:cNvPr id="20" name="object 20"/>
            <p:cNvSpPr/>
            <p:nvPr/>
          </p:nvSpPr>
          <p:spPr>
            <a:xfrm>
              <a:off x="10501311" y="300037"/>
              <a:ext cx="942975" cy="685800"/>
            </a:xfrm>
            <a:custGeom>
              <a:avLst/>
              <a:gdLst/>
              <a:ahLst/>
              <a:cxnLst/>
              <a:rect l="l" t="t" r="r" b="b"/>
              <a:pathLst>
                <a:path w="942975" h="685800">
                  <a:moveTo>
                    <a:pt x="757237" y="685799"/>
                  </a:moveTo>
                  <a:lnTo>
                    <a:pt x="185737" y="685799"/>
                  </a:lnTo>
                  <a:lnTo>
                    <a:pt x="176612" y="685576"/>
                  </a:lnTo>
                  <a:lnTo>
                    <a:pt x="131820" y="677804"/>
                  </a:lnTo>
                  <a:lnTo>
                    <a:pt x="90258" y="659381"/>
                  </a:lnTo>
                  <a:lnTo>
                    <a:pt x="54401" y="631398"/>
                  </a:lnTo>
                  <a:lnTo>
                    <a:pt x="26418" y="595541"/>
                  </a:lnTo>
                  <a:lnTo>
                    <a:pt x="7995" y="553979"/>
                  </a:lnTo>
                  <a:lnTo>
                    <a:pt x="223" y="509187"/>
                  </a:lnTo>
                  <a:lnTo>
                    <a:pt x="0" y="5000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757237" y="0"/>
                  </a:lnTo>
                  <a:lnTo>
                    <a:pt x="802378" y="5567"/>
                  </a:lnTo>
                  <a:lnTo>
                    <a:pt x="844794" y="21929"/>
                  </a:lnTo>
                  <a:lnTo>
                    <a:pt x="881963" y="48106"/>
                  </a:lnTo>
                  <a:lnTo>
                    <a:pt x="911672" y="82547"/>
                  </a:lnTo>
                  <a:lnTo>
                    <a:pt x="932122" y="123174"/>
                  </a:lnTo>
                  <a:lnTo>
                    <a:pt x="942082" y="167531"/>
                  </a:lnTo>
                  <a:lnTo>
                    <a:pt x="942974" y="185737"/>
                  </a:lnTo>
                  <a:lnTo>
                    <a:pt x="942974" y="500062"/>
                  </a:lnTo>
                  <a:lnTo>
                    <a:pt x="937407" y="545203"/>
                  </a:lnTo>
                  <a:lnTo>
                    <a:pt x="921045" y="587619"/>
                  </a:lnTo>
                  <a:lnTo>
                    <a:pt x="894868" y="624788"/>
                  </a:lnTo>
                  <a:lnTo>
                    <a:pt x="860427" y="654497"/>
                  </a:lnTo>
                  <a:lnTo>
                    <a:pt x="819800" y="674947"/>
                  </a:lnTo>
                  <a:lnTo>
                    <a:pt x="775443" y="684907"/>
                  </a:lnTo>
                  <a:lnTo>
                    <a:pt x="757237" y="6857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01311" y="300037"/>
              <a:ext cx="942975" cy="685800"/>
            </a:xfrm>
            <a:custGeom>
              <a:avLst/>
              <a:gdLst/>
              <a:ahLst/>
              <a:cxnLst/>
              <a:rect l="l" t="t" r="r" b="b"/>
              <a:pathLst>
                <a:path w="942975" h="685800">
                  <a:moveTo>
                    <a:pt x="0" y="5000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757237" y="0"/>
                  </a:lnTo>
                  <a:lnTo>
                    <a:pt x="802378" y="5567"/>
                  </a:lnTo>
                  <a:lnTo>
                    <a:pt x="844794" y="21929"/>
                  </a:lnTo>
                  <a:lnTo>
                    <a:pt x="881963" y="48106"/>
                  </a:lnTo>
                  <a:lnTo>
                    <a:pt x="911672" y="82547"/>
                  </a:lnTo>
                  <a:lnTo>
                    <a:pt x="932122" y="123174"/>
                  </a:lnTo>
                  <a:lnTo>
                    <a:pt x="942082" y="167531"/>
                  </a:lnTo>
                  <a:lnTo>
                    <a:pt x="942974" y="185737"/>
                  </a:lnTo>
                  <a:lnTo>
                    <a:pt x="942974" y="500062"/>
                  </a:lnTo>
                  <a:lnTo>
                    <a:pt x="937407" y="545203"/>
                  </a:lnTo>
                  <a:lnTo>
                    <a:pt x="921045" y="587619"/>
                  </a:lnTo>
                  <a:lnTo>
                    <a:pt x="894868" y="624788"/>
                  </a:lnTo>
                  <a:lnTo>
                    <a:pt x="860427" y="654497"/>
                  </a:lnTo>
                  <a:lnTo>
                    <a:pt x="819800" y="674947"/>
                  </a:lnTo>
                  <a:lnTo>
                    <a:pt x="775443" y="684907"/>
                  </a:lnTo>
                  <a:lnTo>
                    <a:pt x="757237" y="685799"/>
                  </a:lnTo>
                  <a:lnTo>
                    <a:pt x="185737" y="685799"/>
                  </a:lnTo>
                  <a:lnTo>
                    <a:pt x="140595" y="680232"/>
                  </a:lnTo>
                  <a:lnTo>
                    <a:pt x="98180" y="663870"/>
                  </a:lnTo>
                  <a:lnTo>
                    <a:pt x="61011" y="637693"/>
                  </a:lnTo>
                  <a:lnTo>
                    <a:pt x="31302" y="603252"/>
                  </a:lnTo>
                  <a:lnTo>
                    <a:pt x="10852" y="562625"/>
                  </a:lnTo>
                  <a:lnTo>
                    <a:pt x="892" y="518268"/>
                  </a:lnTo>
                  <a:lnTo>
                    <a:pt x="0" y="500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10849" y="409574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49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00049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47650" y="276225"/>
            <a:ext cx="6810375" cy="6810375"/>
            <a:chOff x="247650" y="276225"/>
            <a:chExt cx="6810375" cy="681037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399" y="400050"/>
              <a:ext cx="676274" cy="495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4" y="314324"/>
              <a:ext cx="1076324" cy="7334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1025" y="323849"/>
              <a:ext cx="1038224" cy="6667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3999" y="276225"/>
              <a:ext cx="581025" cy="8000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6924" y="371474"/>
              <a:ext cx="1181100" cy="571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314324"/>
              <a:ext cx="1466849" cy="7143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7824" y="295274"/>
              <a:ext cx="704850" cy="7048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475" y="400050"/>
              <a:ext cx="457200" cy="59054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2412" y="3652837"/>
              <a:ext cx="4086225" cy="3429000"/>
            </a:xfrm>
            <a:custGeom>
              <a:avLst/>
              <a:gdLst/>
              <a:ahLst/>
              <a:cxnLst/>
              <a:rect l="l" t="t" r="r" b="b"/>
              <a:pathLst>
                <a:path w="4086225" h="3429000">
                  <a:moveTo>
                    <a:pt x="3900487" y="3428999"/>
                  </a:moveTo>
                  <a:lnTo>
                    <a:pt x="185737" y="3428999"/>
                  </a:lnTo>
                  <a:lnTo>
                    <a:pt x="176612" y="3428776"/>
                  </a:lnTo>
                  <a:lnTo>
                    <a:pt x="131820" y="3421003"/>
                  </a:lnTo>
                  <a:lnTo>
                    <a:pt x="90258" y="3402580"/>
                  </a:lnTo>
                  <a:lnTo>
                    <a:pt x="54401" y="3374598"/>
                  </a:lnTo>
                  <a:lnTo>
                    <a:pt x="26418" y="3338741"/>
                  </a:lnTo>
                  <a:lnTo>
                    <a:pt x="7995" y="3297179"/>
                  </a:lnTo>
                  <a:lnTo>
                    <a:pt x="223" y="3252386"/>
                  </a:lnTo>
                  <a:lnTo>
                    <a:pt x="0" y="32432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3900487" y="0"/>
                  </a:lnTo>
                  <a:lnTo>
                    <a:pt x="3945628" y="5567"/>
                  </a:lnTo>
                  <a:lnTo>
                    <a:pt x="3988043" y="21929"/>
                  </a:lnTo>
                  <a:lnTo>
                    <a:pt x="4025213" y="48106"/>
                  </a:lnTo>
                  <a:lnTo>
                    <a:pt x="4054921" y="82547"/>
                  </a:lnTo>
                  <a:lnTo>
                    <a:pt x="4075371" y="123174"/>
                  </a:lnTo>
                  <a:lnTo>
                    <a:pt x="4085332" y="167531"/>
                  </a:lnTo>
                  <a:lnTo>
                    <a:pt x="4086224" y="185737"/>
                  </a:lnTo>
                  <a:lnTo>
                    <a:pt x="4086224" y="3243262"/>
                  </a:lnTo>
                  <a:lnTo>
                    <a:pt x="4080656" y="3288403"/>
                  </a:lnTo>
                  <a:lnTo>
                    <a:pt x="4064294" y="3330818"/>
                  </a:lnTo>
                  <a:lnTo>
                    <a:pt x="4038117" y="3367988"/>
                  </a:lnTo>
                  <a:lnTo>
                    <a:pt x="4003677" y="3397696"/>
                  </a:lnTo>
                  <a:lnTo>
                    <a:pt x="3963049" y="3418146"/>
                  </a:lnTo>
                  <a:lnTo>
                    <a:pt x="3918692" y="3428107"/>
                  </a:lnTo>
                  <a:lnTo>
                    <a:pt x="3900487" y="342899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412" y="3652837"/>
              <a:ext cx="4086225" cy="3429000"/>
            </a:xfrm>
            <a:custGeom>
              <a:avLst/>
              <a:gdLst/>
              <a:ahLst/>
              <a:cxnLst/>
              <a:rect l="l" t="t" r="r" b="b"/>
              <a:pathLst>
                <a:path w="4086225" h="3429000">
                  <a:moveTo>
                    <a:pt x="0" y="32432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3900487" y="0"/>
                  </a:lnTo>
                  <a:lnTo>
                    <a:pt x="3945628" y="5567"/>
                  </a:lnTo>
                  <a:lnTo>
                    <a:pt x="3988043" y="21929"/>
                  </a:lnTo>
                  <a:lnTo>
                    <a:pt x="4025213" y="48106"/>
                  </a:lnTo>
                  <a:lnTo>
                    <a:pt x="4054921" y="82547"/>
                  </a:lnTo>
                  <a:lnTo>
                    <a:pt x="4075371" y="123174"/>
                  </a:lnTo>
                  <a:lnTo>
                    <a:pt x="4085332" y="167531"/>
                  </a:lnTo>
                  <a:lnTo>
                    <a:pt x="4086224" y="185737"/>
                  </a:lnTo>
                  <a:lnTo>
                    <a:pt x="4086224" y="3243262"/>
                  </a:lnTo>
                  <a:lnTo>
                    <a:pt x="4080656" y="3288403"/>
                  </a:lnTo>
                  <a:lnTo>
                    <a:pt x="4064294" y="3330818"/>
                  </a:lnTo>
                  <a:lnTo>
                    <a:pt x="4038117" y="3367988"/>
                  </a:lnTo>
                  <a:lnTo>
                    <a:pt x="4003677" y="3397696"/>
                  </a:lnTo>
                  <a:lnTo>
                    <a:pt x="3963049" y="3418146"/>
                  </a:lnTo>
                  <a:lnTo>
                    <a:pt x="3918692" y="3428107"/>
                  </a:lnTo>
                  <a:lnTo>
                    <a:pt x="3900487" y="3428999"/>
                  </a:lnTo>
                  <a:lnTo>
                    <a:pt x="185737" y="3428999"/>
                  </a:lnTo>
                  <a:lnTo>
                    <a:pt x="140595" y="3423431"/>
                  </a:lnTo>
                  <a:lnTo>
                    <a:pt x="98180" y="3407069"/>
                  </a:lnTo>
                  <a:lnTo>
                    <a:pt x="61011" y="3380892"/>
                  </a:lnTo>
                  <a:lnTo>
                    <a:pt x="31302" y="3346452"/>
                  </a:lnTo>
                  <a:lnTo>
                    <a:pt x="10852" y="3305824"/>
                  </a:lnTo>
                  <a:lnTo>
                    <a:pt x="892" y="3261467"/>
                  </a:lnTo>
                  <a:lnTo>
                    <a:pt x="0" y="32432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137" y="6610349"/>
              <a:ext cx="3390900" cy="9525"/>
            </a:xfrm>
            <a:custGeom>
              <a:avLst/>
              <a:gdLst/>
              <a:ahLst/>
              <a:cxnLst/>
              <a:rect l="l" t="t" r="r" b="b"/>
              <a:pathLst>
                <a:path w="3390900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3390900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3390900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3390900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3390900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3390900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4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4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3390900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3390900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3390900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3390900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3390900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3390900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3390900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3390900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3390900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3390900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3390900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3390900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3390900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3390900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3390900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699" y="464"/>
                  </a:lnTo>
                  <a:lnTo>
                    <a:pt x="961559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59" y="7200"/>
                  </a:lnTo>
                  <a:lnTo>
                    <a:pt x="959699" y="9060"/>
                  </a:lnTo>
                  <a:lnTo>
                    <a:pt x="958577" y="9524"/>
                  </a:lnTo>
                  <a:close/>
                </a:path>
                <a:path w="3390900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3390900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3390900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3390900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3390900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3390900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3390900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3390900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3390900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3390900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3390900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3390900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3390900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3390900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3390900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3390900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3390900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3390900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3390900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3390900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3390900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3390900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3390900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3390900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3390900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3390900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3390900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3390900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3390900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3390900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3390900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5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5" y="9060"/>
                  </a:lnTo>
                  <a:lnTo>
                    <a:pt x="2434952" y="9524"/>
                  </a:lnTo>
                  <a:close/>
                </a:path>
                <a:path w="3390900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3390900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3390900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3390900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3390900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3390900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3390900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3390900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3390900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3390900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3390900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3390900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3390900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3390900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3390900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3390900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3390900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3390900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3390900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3390900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712449" y="389254"/>
            <a:ext cx="576580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247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No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balls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335" y="652472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9124" y="4029075"/>
            <a:ext cx="3390900" cy="1730375"/>
          </a:xfrm>
          <a:custGeom>
            <a:avLst/>
            <a:gdLst/>
            <a:ahLst/>
            <a:cxnLst/>
            <a:rect l="l" t="t" r="r" b="b"/>
            <a:pathLst>
              <a:path w="3390900" h="1730375">
                <a:moveTo>
                  <a:pt x="9525" y="1724304"/>
                </a:moveTo>
                <a:lnTo>
                  <a:pt x="9067" y="1723186"/>
                </a:lnTo>
                <a:lnTo>
                  <a:pt x="7200" y="1721319"/>
                </a:lnTo>
                <a:lnTo>
                  <a:pt x="6083" y="1720850"/>
                </a:lnTo>
                <a:lnTo>
                  <a:pt x="3454" y="1720850"/>
                </a:lnTo>
                <a:lnTo>
                  <a:pt x="2336" y="1721319"/>
                </a:lnTo>
                <a:lnTo>
                  <a:pt x="469" y="1723186"/>
                </a:lnTo>
                <a:lnTo>
                  <a:pt x="0" y="1724304"/>
                </a:lnTo>
                <a:lnTo>
                  <a:pt x="0" y="1726933"/>
                </a:lnTo>
                <a:lnTo>
                  <a:pt x="469" y="1728050"/>
                </a:lnTo>
                <a:lnTo>
                  <a:pt x="2336" y="1729917"/>
                </a:lnTo>
                <a:lnTo>
                  <a:pt x="3454" y="1730375"/>
                </a:lnTo>
                <a:lnTo>
                  <a:pt x="6083" y="1730375"/>
                </a:lnTo>
                <a:lnTo>
                  <a:pt x="7200" y="1729917"/>
                </a:lnTo>
                <a:lnTo>
                  <a:pt x="9067" y="1728050"/>
                </a:lnTo>
                <a:lnTo>
                  <a:pt x="9525" y="1726933"/>
                </a:lnTo>
                <a:lnTo>
                  <a:pt x="9525" y="1724304"/>
                </a:lnTo>
                <a:close/>
              </a:path>
              <a:path w="3390900" h="1730375">
                <a:moveTo>
                  <a:pt x="9525" y="863879"/>
                </a:moveTo>
                <a:lnTo>
                  <a:pt x="9067" y="862761"/>
                </a:lnTo>
                <a:lnTo>
                  <a:pt x="7200" y="860894"/>
                </a:lnTo>
                <a:lnTo>
                  <a:pt x="6083" y="860425"/>
                </a:lnTo>
                <a:lnTo>
                  <a:pt x="3454" y="860425"/>
                </a:lnTo>
                <a:lnTo>
                  <a:pt x="2336" y="860894"/>
                </a:lnTo>
                <a:lnTo>
                  <a:pt x="469" y="862761"/>
                </a:lnTo>
                <a:lnTo>
                  <a:pt x="0" y="863879"/>
                </a:lnTo>
                <a:lnTo>
                  <a:pt x="0" y="866508"/>
                </a:lnTo>
                <a:lnTo>
                  <a:pt x="469" y="867625"/>
                </a:lnTo>
                <a:lnTo>
                  <a:pt x="2336" y="869492"/>
                </a:lnTo>
                <a:lnTo>
                  <a:pt x="3454" y="869950"/>
                </a:lnTo>
                <a:lnTo>
                  <a:pt x="6083" y="869950"/>
                </a:lnTo>
                <a:lnTo>
                  <a:pt x="7200" y="869492"/>
                </a:lnTo>
                <a:lnTo>
                  <a:pt x="9067" y="867625"/>
                </a:lnTo>
                <a:lnTo>
                  <a:pt x="9525" y="866508"/>
                </a:lnTo>
                <a:lnTo>
                  <a:pt x="9525" y="863879"/>
                </a:lnTo>
                <a:close/>
              </a:path>
              <a:path w="3390900" h="173037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3390900" h="1730375">
                <a:moveTo>
                  <a:pt x="57150" y="1724304"/>
                </a:moveTo>
                <a:lnTo>
                  <a:pt x="56692" y="1723186"/>
                </a:lnTo>
                <a:lnTo>
                  <a:pt x="54825" y="1721319"/>
                </a:lnTo>
                <a:lnTo>
                  <a:pt x="53708" y="1720850"/>
                </a:lnTo>
                <a:lnTo>
                  <a:pt x="51079" y="1720850"/>
                </a:lnTo>
                <a:lnTo>
                  <a:pt x="49961" y="1721319"/>
                </a:lnTo>
                <a:lnTo>
                  <a:pt x="48094" y="1723186"/>
                </a:lnTo>
                <a:lnTo>
                  <a:pt x="47625" y="1724304"/>
                </a:lnTo>
                <a:lnTo>
                  <a:pt x="47625" y="1726933"/>
                </a:lnTo>
                <a:lnTo>
                  <a:pt x="48094" y="1728050"/>
                </a:lnTo>
                <a:lnTo>
                  <a:pt x="49961" y="1729917"/>
                </a:lnTo>
                <a:lnTo>
                  <a:pt x="51079" y="1730375"/>
                </a:lnTo>
                <a:lnTo>
                  <a:pt x="53708" y="1730375"/>
                </a:lnTo>
                <a:lnTo>
                  <a:pt x="54825" y="1729917"/>
                </a:lnTo>
                <a:lnTo>
                  <a:pt x="56692" y="1728050"/>
                </a:lnTo>
                <a:lnTo>
                  <a:pt x="57150" y="1726933"/>
                </a:lnTo>
                <a:lnTo>
                  <a:pt x="57150" y="1724304"/>
                </a:lnTo>
                <a:close/>
              </a:path>
              <a:path w="3390900" h="1730375">
                <a:moveTo>
                  <a:pt x="57150" y="863879"/>
                </a:moveTo>
                <a:lnTo>
                  <a:pt x="56692" y="862761"/>
                </a:lnTo>
                <a:lnTo>
                  <a:pt x="54825" y="860894"/>
                </a:lnTo>
                <a:lnTo>
                  <a:pt x="53708" y="860425"/>
                </a:lnTo>
                <a:lnTo>
                  <a:pt x="51079" y="860425"/>
                </a:lnTo>
                <a:lnTo>
                  <a:pt x="49961" y="860894"/>
                </a:lnTo>
                <a:lnTo>
                  <a:pt x="48094" y="862761"/>
                </a:lnTo>
                <a:lnTo>
                  <a:pt x="47625" y="863879"/>
                </a:lnTo>
                <a:lnTo>
                  <a:pt x="47625" y="866508"/>
                </a:lnTo>
                <a:lnTo>
                  <a:pt x="48094" y="867625"/>
                </a:lnTo>
                <a:lnTo>
                  <a:pt x="49961" y="869492"/>
                </a:lnTo>
                <a:lnTo>
                  <a:pt x="51079" y="869950"/>
                </a:lnTo>
                <a:lnTo>
                  <a:pt x="53708" y="869950"/>
                </a:lnTo>
                <a:lnTo>
                  <a:pt x="54825" y="869492"/>
                </a:lnTo>
                <a:lnTo>
                  <a:pt x="56692" y="867625"/>
                </a:lnTo>
                <a:lnTo>
                  <a:pt x="57150" y="866508"/>
                </a:lnTo>
                <a:lnTo>
                  <a:pt x="57150" y="863879"/>
                </a:lnTo>
                <a:close/>
              </a:path>
              <a:path w="3390900" h="1730375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3390900" h="1730375">
                <a:moveTo>
                  <a:pt x="104775" y="1724304"/>
                </a:moveTo>
                <a:lnTo>
                  <a:pt x="104317" y="1723186"/>
                </a:lnTo>
                <a:lnTo>
                  <a:pt x="102450" y="1721319"/>
                </a:lnTo>
                <a:lnTo>
                  <a:pt x="101333" y="1720850"/>
                </a:lnTo>
                <a:lnTo>
                  <a:pt x="98704" y="1720850"/>
                </a:lnTo>
                <a:lnTo>
                  <a:pt x="97586" y="1721319"/>
                </a:lnTo>
                <a:lnTo>
                  <a:pt x="95719" y="1723186"/>
                </a:lnTo>
                <a:lnTo>
                  <a:pt x="95250" y="1724304"/>
                </a:lnTo>
                <a:lnTo>
                  <a:pt x="95250" y="1726933"/>
                </a:lnTo>
                <a:lnTo>
                  <a:pt x="95719" y="1728050"/>
                </a:lnTo>
                <a:lnTo>
                  <a:pt x="97586" y="1729917"/>
                </a:lnTo>
                <a:lnTo>
                  <a:pt x="98704" y="1730375"/>
                </a:lnTo>
                <a:lnTo>
                  <a:pt x="101333" y="1730375"/>
                </a:lnTo>
                <a:lnTo>
                  <a:pt x="102450" y="1729917"/>
                </a:lnTo>
                <a:lnTo>
                  <a:pt x="104317" y="1728050"/>
                </a:lnTo>
                <a:lnTo>
                  <a:pt x="104775" y="1726933"/>
                </a:lnTo>
                <a:lnTo>
                  <a:pt x="104775" y="1724304"/>
                </a:lnTo>
                <a:close/>
              </a:path>
              <a:path w="3390900" h="1730375">
                <a:moveTo>
                  <a:pt x="104775" y="863879"/>
                </a:moveTo>
                <a:lnTo>
                  <a:pt x="104317" y="862761"/>
                </a:lnTo>
                <a:lnTo>
                  <a:pt x="102450" y="860894"/>
                </a:lnTo>
                <a:lnTo>
                  <a:pt x="101333" y="860425"/>
                </a:lnTo>
                <a:lnTo>
                  <a:pt x="98704" y="860425"/>
                </a:lnTo>
                <a:lnTo>
                  <a:pt x="97586" y="860894"/>
                </a:lnTo>
                <a:lnTo>
                  <a:pt x="95719" y="862761"/>
                </a:lnTo>
                <a:lnTo>
                  <a:pt x="95250" y="863879"/>
                </a:lnTo>
                <a:lnTo>
                  <a:pt x="95250" y="866508"/>
                </a:lnTo>
                <a:lnTo>
                  <a:pt x="95719" y="867625"/>
                </a:lnTo>
                <a:lnTo>
                  <a:pt x="97586" y="869492"/>
                </a:lnTo>
                <a:lnTo>
                  <a:pt x="98704" y="869950"/>
                </a:lnTo>
                <a:lnTo>
                  <a:pt x="101333" y="869950"/>
                </a:lnTo>
                <a:lnTo>
                  <a:pt x="102450" y="869492"/>
                </a:lnTo>
                <a:lnTo>
                  <a:pt x="104317" y="867625"/>
                </a:lnTo>
                <a:lnTo>
                  <a:pt x="104775" y="866508"/>
                </a:lnTo>
                <a:lnTo>
                  <a:pt x="104775" y="863879"/>
                </a:lnTo>
                <a:close/>
              </a:path>
              <a:path w="3390900" h="1730375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3390900" h="1730375">
                <a:moveTo>
                  <a:pt x="152400" y="1724304"/>
                </a:moveTo>
                <a:lnTo>
                  <a:pt x="151942" y="1723186"/>
                </a:lnTo>
                <a:lnTo>
                  <a:pt x="150075" y="1721319"/>
                </a:lnTo>
                <a:lnTo>
                  <a:pt x="148958" y="1720850"/>
                </a:lnTo>
                <a:lnTo>
                  <a:pt x="146329" y="1720850"/>
                </a:lnTo>
                <a:lnTo>
                  <a:pt x="145211" y="1721319"/>
                </a:lnTo>
                <a:lnTo>
                  <a:pt x="143344" y="1723186"/>
                </a:lnTo>
                <a:lnTo>
                  <a:pt x="142875" y="1724304"/>
                </a:lnTo>
                <a:lnTo>
                  <a:pt x="142875" y="1726933"/>
                </a:lnTo>
                <a:lnTo>
                  <a:pt x="143344" y="1728050"/>
                </a:lnTo>
                <a:lnTo>
                  <a:pt x="145211" y="1729917"/>
                </a:lnTo>
                <a:lnTo>
                  <a:pt x="146329" y="1730375"/>
                </a:lnTo>
                <a:lnTo>
                  <a:pt x="148958" y="1730375"/>
                </a:lnTo>
                <a:lnTo>
                  <a:pt x="150075" y="1729917"/>
                </a:lnTo>
                <a:lnTo>
                  <a:pt x="151942" y="1728050"/>
                </a:lnTo>
                <a:lnTo>
                  <a:pt x="152400" y="1726933"/>
                </a:lnTo>
                <a:lnTo>
                  <a:pt x="152400" y="1724304"/>
                </a:lnTo>
                <a:close/>
              </a:path>
              <a:path w="3390900" h="1730375">
                <a:moveTo>
                  <a:pt x="152400" y="863879"/>
                </a:moveTo>
                <a:lnTo>
                  <a:pt x="151942" y="862761"/>
                </a:lnTo>
                <a:lnTo>
                  <a:pt x="150075" y="860894"/>
                </a:lnTo>
                <a:lnTo>
                  <a:pt x="148958" y="860425"/>
                </a:lnTo>
                <a:lnTo>
                  <a:pt x="146329" y="860425"/>
                </a:lnTo>
                <a:lnTo>
                  <a:pt x="145211" y="860894"/>
                </a:lnTo>
                <a:lnTo>
                  <a:pt x="143344" y="862761"/>
                </a:lnTo>
                <a:lnTo>
                  <a:pt x="142875" y="863879"/>
                </a:lnTo>
                <a:lnTo>
                  <a:pt x="142875" y="866508"/>
                </a:lnTo>
                <a:lnTo>
                  <a:pt x="143344" y="867625"/>
                </a:lnTo>
                <a:lnTo>
                  <a:pt x="145211" y="869492"/>
                </a:lnTo>
                <a:lnTo>
                  <a:pt x="146329" y="869950"/>
                </a:lnTo>
                <a:lnTo>
                  <a:pt x="148958" y="869950"/>
                </a:lnTo>
                <a:lnTo>
                  <a:pt x="150075" y="869492"/>
                </a:lnTo>
                <a:lnTo>
                  <a:pt x="151942" y="867625"/>
                </a:lnTo>
                <a:lnTo>
                  <a:pt x="152400" y="866508"/>
                </a:lnTo>
                <a:lnTo>
                  <a:pt x="152400" y="863879"/>
                </a:lnTo>
                <a:close/>
              </a:path>
              <a:path w="3390900" h="1730375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3390900" h="1730375">
                <a:moveTo>
                  <a:pt x="200025" y="1724304"/>
                </a:moveTo>
                <a:lnTo>
                  <a:pt x="199567" y="1723186"/>
                </a:lnTo>
                <a:lnTo>
                  <a:pt x="197700" y="1721319"/>
                </a:lnTo>
                <a:lnTo>
                  <a:pt x="196583" y="1720850"/>
                </a:lnTo>
                <a:lnTo>
                  <a:pt x="193954" y="1720850"/>
                </a:lnTo>
                <a:lnTo>
                  <a:pt x="192836" y="1721319"/>
                </a:lnTo>
                <a:lnTo>
                  <a:pt x="190969" y="1723186"/>
                </a:lnTo>
                <a:lnTo>
                  <a:pt x="190500" y="1724304"/>
                </a:lnTo>
                <a:lnTo>
                  <a:pt x="190500" y="1726933"/>
                </a:lnTo>
                <a:lnTo>
                  <a:pt x="190969" y="1728050"/>
                </a:lnTo>
                <a:lnTo>
                  <a:pt x="192836" y="1729917"/>
                </a:lnTo>
                <a:lnTo>
                  <a:pt x="193954" y="1730375"/>
                </a:lnTo>
                <a:lnTo>
                  <a:pt x="196583" y="1730375"/>
                </a:lnTo>
                <a:lnTo>
                  <a:pt x="197700" y="1729917"/>
                </a:lnTo>
                <a:lnTo>
                  <a:pt x="199567" y="1728050"/>
                </a:lnTo>
                <a:lnTo>
                  <a:pt x="200025" y="1726933"/>
                </a:lnTo>
                <a:lnTo>
                  <a:pt x="200025" y="1724304"/>
                </a:lnTo>
                <a:close/>
              </a:path>
              <a:path w="3390900" h="1730375">
                <a:moveTo>
                  <a:pt x="200025" y="863879"/>
                </a:moveTo>
                <a:lnTo>
                  <a:pt x="199567" y="862761"/>
                </a:lnTo>
                <a:lnTo>
                  <a:pt x="197700" y="860894"/>
                </a:lnTo>
                <a:lnTo>
                  <a:pt x="196583" y="860425"/>
                </a:lnTo>
                <a:lnTo>
                  <a:pt x="193954" y="860425"/>
                </a:lnTo>
                <a:lnTo>
                  <a:pt x="192836" y="860894"/>
                </a:lnTo>
                <a:lnTo>
                  <a:pt x="190969" y="862761"/>
                </a:lnTo>
                <a:lnTo>
                  <a:pt x="190500" y="863879"/>
                </a:lnTo>
                <a:lnTo>
                  <a:pt x="190500" y="866508"/>
                </a:lnTo>
                <a:lnTo>
                  <a:pt x="190969" y="867625"/>
                </a:lnTo>
                <a:lnTo>
                  <a:pt x="192836" y="869492"/>
                </a:lnTo>
                <a:lnTo>
                  <a:pt x="193954" y="869950"/>
                </a:lnTo>
                <a:lnTo>
                  <a:pt x="196583" y="869950"/>
                </a:lnTo>
                <a:lnTo>
                  <a:pt x="197700" y="869492"/>
                </a:lnTo>
                <a:lnTo>
                  <a:pt x="199567" y="867625"/>
                </a:lnTo>
                <a:lnTo>
                  <a:pt x="200025" y="866508"/>
                </a:lnTo>
                <a:lnTo>
                  <a:pt x="200025" y="863879"/>
                </a:lnTo>
                <a:close/>
              </a:path>
              <a:path w="3390900" h="1730375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3390900" h="1730375">
                <a:moveTo>
                  <a:pt x="247650" y="1724304"/>
                </a:moveTo>
                <a:lnTo>
                  <a:pt x="247192" y="1723186"/>
                </a:lnTo>
                <a:lnTo>
                  <a:pt x="245325" y="1721319"/>
                </a:lnTo>
                <a:lnTo>
                  <a:pt x="244208" y="1720850"/>
                </a:lnTo>
                <a:lnTo>
                  <a:pt x="241579" y="1720850"/>
                </a:lnTo>
                <a:lnTo>
                  <a:pt x="240461" y="1721319"/>
                </a:lnTo>
                <a:lnTo>
                  <a:pt x="238594" y="1723186"/>
                </a:lnTo>
                <a:lnTo>
                  <a:pt x="238125" y="1724304"/>
                </a:lnTo>
                <a:lnTo>
                  <a:pt x="238125" y="1726933"/>
                </a:lnTo>
                <a:lnTo>
                  <a:pt x="238594" y="1728050"/>
                </a:lnTo>
                <a:lnTo>
                  <a:pt x="240461" y="1729917"/>
                </a:lnTo>
                <a:lnTo>
                  <a:pt x="241579" y="1730375"/>
                </a:lnTo>
                <a:lnTo>
                  <a:pt x="244208" y="1730375"/>
                </a:lnTo>
                <a:lnTo>
                  <a:pt x="245325" y="1729917"/>
                </a:lnTo>
                <a:lnTo>
                  <a:pt x="247192" y="1728050"/>
                </a:lnTo>
                <a:lnTo>
                  <a:pt x="247650" y="1726933"/>
                </a:lnTo>
                <a:lnTo>
                  <a:pt x="247650" y="1724304"/>
                </a:lnTo>
                <a:close/>
              </a:path>
              <a:path w="3390900" h="1730375">
                <a:moveTo>
                  <a:pt x="247650" y="863879"/>
                </a:moveTo>
                <a:lnTo>
                  <a:pt x="247192" y="862761"/>
                </a:lnTo>
                <a:lnTo>
                  <a:pt x="245325" y="860894"/>
                </a:lnTo>
                <a:lnTo>
                  <a:pt x="244208" y="860425"/>
                </a:lnTo>
                <a:lnTo>
                  <a:pt x="241579" y="860425"/>
                </a:lnTo>
                <a:lnTo>
                  <a:pt x="240461" y="860894"/>
                </a:lnTo>
                <a:lnTo>
                  <a:pt x="238594" y="862761"/>
                </a:lnTo>
                <a:lnTo>
                  <a:pt x="238125" y="863879"/>
                </a:lnTo>
                <a:lnTo>
                  <a:pt x="238125" y="866508"/>
                </a:lnTo>
                <a:lnTo>
                  <a:pt x="238594" y="867625"/>
                </a:lnTo>
                <a:lnTo>
                  <a:pt x="240461" y="869492"/>
                </a:lnTo>
                <a:lnTo>
                  <a:pt x="241579" y="869950"/>
                </a:lnTo>
                <a:lnTo>
                  <a:pt x="244208" y="869950"/>
                </a:lnTo>
                <a:lnTo>
                  <a:pt x="245325" y="869492"/>
                </a:lnTo>
                <a:lnTo>
                  <a:pt x="247192" y="867625"/>
                </a:lnTo>
                <a:lnTo>
                  <a:pt x="247650" y="866508"/>
                </a:lnTo>
                <a:lnTo>
                  <a:pt x="247650" y="863879"/>
                </a:lnTo>
                <a:close/>
              </a:path>
              <a:path w="3390900" h="1730375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3390900" h="1730375">
                <a:moveTo>
                  <a:pt x="295275" y="1724304"/>
                </a:moveTo>
                <a:lnTo>
                  <a:pt x="294817" y="1723186"/>
                </a:lnTo>
                <a:lnTo>
                  <a:pt x="292950" y="1721319"/>
                </a:lnTo>
                <a:lnTo>
                  <a:pt x="291833" y="1720850"/>
                </a:lnTo>
                <a:lnTo>
                  <a:pt x="289204" y="1720850"/>
                </a:lnTo>
                <a:lnTo>
                  <a:pt x="288086" y="1721319"/>
                </a:lnTo>
                <a:lnTo>
                  <a:pt x="286219" y="1723186"/>
                </a:lnTo>
                <a:lnTo>
                  <a:pt x="285750" y="1724304"/>
                </a:lnTo>
                <a:lnTo>
                  <a:pt x="285750" y="1726933"/>
                </a:lnTo>
                <a:lnTo>
                  <a:pt x="286219" y="1728050"/>
                </a:lnTo>
                <a:lnTo>
                  <a:pt x="288086" y="1729917"/>
                </a:lnTo>
                <a:lnTo>
                  <a:pt x="289204" y="1730375"/>
                </a:lnTo>
                <a:lnTo>
                  <a:pt x="291833" y="1730375"/>
                </a:lnTo>
                <a:lnTo>
                  <a:pt x="292950" y="1729917"/>
                </a:lnTo>
                <a:lnTo>
                  <a:pt x="294817" y="1728050"/>
                </a:lnTo>
                <a:lnTo>
                  <a:pt x="295275" y="1726933"/>
                </a:lnTo>
                <a:lnTo>
                  <a:pt x="295275" y="1724304"/>
                </a:lnTo>
                <a:close/>
              </a:path>
              <a:path w="3390900" h="1730375">
                <a:moveTo>
                  <a:pt x="295275" y="863879"/>
                </a:moveTo>
                <a:lnTo>
                  <a:pt x="294817" y="862761"/>
                </a:lnTo>
                <a:lnTo>
                  <a:pt x="292950" y="860894"/>
                </a:lnTo>
                <a:lnTo>
                  <a:pt x="291833" y="860425"/>
                </a:lnTo>
                <a:lnTo>
                  <a:pt x="289204" y="860425"/>
                </a:lnTo>
                <a:lnTo>
                  <a:pt x="288086" y="860894"/>
                </a:lnTo>
                <a:lnTo>
                  <a:pt x="286219" y="862761"/>
                </a:lnTo>
                <a:lnTo>
                  <a:pt x="285750" y="863879"/>
                </a:lnTo>
                <a:lnTo>
                  <a:pt x="285750" y="866508"/>
                </a:lnTo>
                <a:lnTo>
                  <a:pt x="286219" y="867625"/>
                </a:lnTo>
                <a:lnTo>
                  <a:pt x="288086" y="869492"/>
                </a:lnTo>
                <a:lnTo>
                  <a:pt x="289204" y="869950"/>
                </a:lnTo>
                <a:lnTo>
                  <a:pt x="291833" y="869950"/>
                </a:lnTo>
                <a:lnTo>
                  <a:pt x="292950" y="869492"/>
                </a:lnTo>
                <a:lnTo>
                  <a:pt x="294817" y="867625"/>
                </a:lnTo>
                <a:lnTo>
                  <a:pt x="295275" y="866508"/>
                </a:lnTo>
                <a:lnTo>
                  <a:pt x="295275" y="863879"/>
                </a:lnTo>
                <a:close/>
              </a:path>
              <a:path w="3390900" h="1730375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3390900" h="1730375">
                <a:moveTo>
                  <a:pt x="342900" y="1724304"/>
                </a:moveTo>
                <a:lnTo>
                  <a:pt x="342442" y="1723186"/>
                </a:lnTo>
                <a:lnTo>
                  <a:pt x="340575" y="1721319"/>
                </a:lnTo>
                <a:lnTo>
                  <a:pt x="339458" y="1720850"/>
                </a:lnTo>
                <a:lnTo>
                  <a:pt x="336829" y="1720850"/>
                </a:lnTo>
                <a:lnTo>
                  <a:pt x="335711" y="1721319"/>
                </a:lnTo>
                <a:lnTo>
                  <a:pt x="333844" y="1723186"/>
                </a:lnTo>
                <a:lnTo>
                  <a:pt x="333375" y="1724304"/>
                </a:lnTo>
                <a:lnTo>
                  <a:pt x="333375" y="1726933"/>
                </a:lnTo>
                <a:lnTo>
                  <a:pt x="333844" y="1728050"/>
                </a:lnTo>
                <a:lnTo>
                  <a:pt x="335711" y="1729917"/>
                </a:lnTo>
                <a:lnTo>
                  <a:pt x="336829" y="1730375"/>
                </a:lnTo>
                <a:lnTo>
                  <a:pt x="339458" y="1730375"/>
                </a:lnTo>
                <a:lnTo>
                  <a:pt x="340575" y="1729917"/>
                </a:lnTo>
                <a:lnTo>
                  <a:pt x="342442" y="1728050"/>
                </a:lnTo>
                <a:lnTo>
                  <a:pt x="342900" y="1726933"/>
                </a:lnTo>
                <a:lnTo>
                  <a:pt x="342900" y="1724304"/>
                </a:lnTo>
                <a:close/>
              </a:path>
              <a:path w="3390900" h="1730375">
                <a:moveTo>
                  <a:pt x="342900" y="863879"/>
                </a:moveTo>
                <a:lnTo>
                  <a:pt x="342442" y="862761"/>
                </a:lnTo>
                <a:lnTo>
                  <a:pt x="340575" y="860894"/>
                </a:lnTo>
                <a:lnTo>
                  <a:pt x="339458" y="860425"/>
                </a:lnTo>
                <a:lnTo>
                  <a:pt x="336829" y="860425"/>
                </a:lnTo>
                <a:lnTo>
                  <a:pt x="335711" y="860894"/>
                </a:lnTo>
                <a:lnTo>
                  <a:pt x="333844" y="862761"/>
                </a:lnTo>
                <a:lnTo>
                  <a:pt x="333375" y="863879"/>
                </a:lnTo>
                <a:lnTo>
                  <a:pt x="333375" y="866508"/>
                </a:lnTo>
                <a:lnTo>
                  <a:pt x="333844" y="867625"/>
                </a:lnTo>
                <a:lnTo>
                  <a:pt x="335711" y="869492"/>
                </a:lnTo>
                <a:lnTo>
                  <a:pt x="336829" y="869950"/>
                </a:lnTo>
                <a:lnTo>
                  <a:pt x="339458" y="869950"/>
                </a:lnTo>
                <a:lnTo>
                  <a:pt x="340575" y="869492"/>
                </a:lnTo>
                <a:lnTo>
                  <a:pt x="342442" y="867625"/>
                </a:lnTo>
                <a:lnTo>
                  <a:pt x="342900" y="866508"/>
                </a:lnTo>
                <a:lnTo>
                  <a:pt x="342900" y="863879"/>
                </a:lnTo>
                <a:close/>
              </a:path>
              <a:path w="3390900" h="1730375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3390900" h="1730375">
                <a:moveTo>
                  <a:pt x="390525" y="1724304"/>
                </a:moveTo>
                <a:lnTo>
                  <a:pt x="390067" y="1723186"/>
                </a:lnTo>
                <a:lnTo>
                  <a:pt x="388200" y="1721319"/>
                </a:lnTo>
                <a:lnTo>
                  <a:pt x="387083" y="1720850"/>
                </a:lnTo>
                <a:lnTo>
                  <a:pt x="384454" y="1720850"/>
                </a:lnTo>
                <a:lnTo>
                  <a:pt x="383336" y="1721319"/>
                </a:lnTo>
                <a:lnTo>
                  <a:pt x="381469" y="1723186"/>
                </a:lnTo>
                <a:lnTo>
                  <a:pt x="381000" y="1724304"/>
                </a:lnTo>
                <a:lnTo>
                  <a:pt x="381000" y="1726933"/>
                </a:lnTo>
                <a:lnTo>
                  <a:pt x="381469" y="1728050"/>
                </a:lnTo>
                <a:lnTo>
                  <a:pt x="383336" y="1729917"/>
                </a:lnTo>
                <a:lnTo>
                  <a:pt x="384454" y="1730375"/>
                </a:lnTo>
                <a:lnTo>
                  <a:pt x="387083" y="1730375"/>
                </a:lnTo>
                <a:lnTo>
                  <a:pt x="388200" y="1729917"/>
                </a:lnTo>
                <a:lnTo>
                  <a:pt x="390067" y="1728050"/>
                </a:lnTo>
                <a:lnTo>
                  <a:pt x="390525" y="1726933"/>
                </a:lnTo>
                <a:lnTo>
                  <a:pt x="390525" y="1724304"/>
                </a:lnTo>
                <a:close/>
              </a:path>
              <a:path w="3390900" h="1730375">
                <a:moveTo>
                  <a:pt x="390525" y="863879"/>
                </a:moveTo>
                <a:lnTo>
                  <a:pt x="390067" y="862761"/>
                </a:lnTo>
                <a:lnTo>
                  <a:pt x="388200" y="860894"/>
                </a:lnTo>
                <a:lnTo>
                  <a:pt x="387083" y="860425"/>
                </a:lnTo>
                <a:lnTo>
                  <a:pt x="384454" y="860425"/>
                </a:lnTo>
                <a:lnTo>
                  <a:pt x="383336" y="860894"/>
                </a:lnTo>
                <a:lnTo>
                  <a:pt x="381469" y="862761"/>
                </a:lnTo>
                <a:lnTo>
                  <a:pt x="381000" y="863879"/>
                </a:lnTo>
                <a:lnTo>
                  <a:pt x="381000" y="866508"/>
                </a:lnTo>
                <a:lnTo>
                  <a:pt x="381469" y="867625"/>
                </a:lnTo>
                <a:lnTo>
                  <a:pt x="383336" y="869492"/>
                </a:lnTo>
                <a:lnTo>
                  <a:pt x="384454" y="869950"/>
                </a:lnTo>
                <a:lnTo>
                  <a:pt x="387083" y="869950"/>
                </a:lnTo>
                <a:lnTo>
                  <a:pt x="388200" y="869492"/>
                </a:lnTo>
                <a:lnTo>
                  <a:pt x="390067" y="867625"/>
                </a:lnTo>
                <a:lnTo>
                  <a:pt x="390525" y="866508"/>
                </a:lnTo>
                <a:lnTo>
                  <a:pt x="390525" y="863879"/>
                </a:lnTo>
                <a:close/>
              </a:path>
              <a:path w="3390900" h="1730375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3390900" h="1730375">
                <a:moveTo>
                  <a:pt x="438150" y="1724304"/>
                </a:moveTo>
                <a:lnTo>
                  <a:pt x="437692" y="1723186"/>
                </a:lnTo>
                <a:lnTo>
                  <a:pt x="435825" y="1721319"/>
                </a:lnTo>
                <a:lnTo>
                  <a:pt x="434708" y="1720850"/>
                </a:lnTo>
                <a:lnTo>
                  <a:pt x="432079" y="1720850"/>
                </a:lnTo>
                <a:lnTo>
                  <a:pt x="430961" y="1721319"/>
                </a:lnTo>
                <a:lnTo>
                  <a:pt x="429094" y="1723186"/>
                </a:lnTo>
                <a:lnTo>
                  <a:pt x="428625" y="1724304"/>
                </a:lnTo>
                <a:lnTo>
                  <a:pt x="428625" y="1726933"/>
                </a:lnTo>
                <a:lnTo>
                  <a:pt x="429094" y="1728050"/>
                </a:lnTo>
                <a:lnTo>
                  <a:pt x="430961" y="1729917"/>
                </a:lnTo>
                <a:lnTo>
                  <a:pt x="432079" y="1730375"/>
                </a:lnTo>
                <a:lnTo>
                  <a:pt x="434708" y="1730375"/>
                </a:lnTo>
                <a:lnTo>
                  <a:pt x="435825" y="1729917"/>
                </a:lnTo>
                <a:lnTo>
                  <a:pt x="437692" y="1728050"/>
                </a:lnTo>
                <a:lnTo>
                  <a:pt x="438150" y="1726933"/>
                </a:lnTo>
                <a:lnTo>
                  <a:pt x="438150" y="1724304"/>
                </a:lnTo>
                <a:close/>
              </a:path>
              <a:path w="3390900" h="1730375">
                <a:moveTo>
                  <a:pt x="438150" y="863879"/>
                </a:moveTo>
                <a:lnTo>
                  <a:pt x="437692" y="862761"/>
                </a:lnTo>
                <a:lnTo>
                  <a:pt x="435825" y="860894"/>
                </a:lnTo>
                <a:lnTo>
                  <a:pt x="434708" y="860425"/>
                </a:lnTo>
                <a:lnTo>
                  <a:pt x="432079" y="860425"/>
                </a:lnTo>
                <a:lnTo>
                  <a:pt x="430961" y="860894"/>
                </a:lnTo>
                <a:lnTo>
                  <a:pt x="429094" y="862761"/>
                </a:lnTo>
                <a:lnTo>
                  <a:pt x="428625" y="863879"/>
                </a:lnTo>
                <a:lnTo>
                  <a:pt x="428625" y="866508"/>
                </a:lnTo>
                <a:lnTo>
                  <a:pt x="429094" y="867625"/>
                </a:lnTo>
                <a:lnTo>
                  <a:pt x="430961" y="869492"/>
                </a:lnTo>
                <a:lnTo>
                  <a:pt x="432079" y="869950"/>
                </a:lnTo>
                <a:lnTo>
                  <a:pt x="434708" y="869950"/>
                </a:lnTo>
                <a:lnTo>
                  <a:pt x="435825" y="869492"/>
                </a:lnTo>
                <a:lnTo>
                  <a:pt x="437692" y="867625"/>
                </a:lnTo>
                <a:lnTo>
                  <a:pt x="438150" y="866508"/>
                </a:lnTo>
                <a:lnTo>
                  <a:pt x="438150" y="863879"/>
                </a:lnTo>
                <a:close/>
              </a:path>
              <a:path w="3390900" h="1730375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3390900" h="1730375">
                <a:moveTo>
                  <a:pt x="485775" y="1724304"/>
                </a:moveTo>
                <a:lnTo>
                  <a:pt x="485317" y="1723186"/>
                </a:lnTo>
                <a:lnTo>
                  <a:pt x="483450" y="1721319"/>
                </a:lnTo>
                <a:lnTo>
                  <a:pt x="482333" y="1720850"/>
                </a:lnTo>
                <a:lnTo>
                  <a:pt x="479704" y="1720850"/>
                </a:lnTo>
                <a:lnTo>
                  <a:pt x="478586" y="1721319"/>
                </a:lnTo>
                <a:lnTo>
                  <a:pt x="476719" y="1723186"/>
                </a:lnTo>
                <a:lnTo>
                  <a:pt x="476250" y="1724304"/>
                </a:lnTo>
                <a:lnTo>
                  <a:pt x="476250" y="1726933"/>
                </a:lnTo>
                <a:lnTo>
                  <a:pt x="476719" y="1728050"/>
                </a:lnTo>
                <a:lnTo>
                  <a:pt x="478586" y="1729917"/>
                </a:lnTo>
                <a:lnTo>
                  <a:pt x="479704" y="1730375"/>
                </a:lnTo>
                <a:lnTo>
                  <a:pt x="482333" y="1730375"/>
                </a:lnTo>
                <a:lnTo>
                  <a:pt x="483450" y="1729917"/>
                </a:lnTo>
                <a:lnTo>
                  <a:pt x="485317" y="1728050"/>
                </a:lnTo>
                <a:lnTo>
                  <a:pt x="485775" y="1726933"/>
                </a:lnTo>
                <a:lnTo>
                  <a:pt x="485775" y="1724304"/>
                </a:lnTo>
                <a:close/>
              </a:path>
              <a:path w="3390900" h="1730375">
                <a:moveTo>
                  <a:pt x="485775" y="863879"/>
                </a:moveTo>
                <a:lnTo>
                  <a:pt x="485317" y="862761"/>
                </a:lnTo>
                <a:lnTo>
                  <a:pt x="483450" y="860894"/>
                </a:lnTo>
                <a:lnTo>
                  <a:pt x="482333" y="860425"/>
                </a:lnTo>
                <a:lnTo>
                  <a:pt x="479704" y="860425"/>
                </a:lnTo>
                <a:lnTo>
                  <a:pt x="478586" y="860894"/>
                </a:lnTo>
                <a:lnTo>
                  <a:pt x="476719" y="862761"/>
                </a:lnTo>
                <a:lnTo>
                  <a:pt x="476250" y="863879"/>
                </a:lnTo>
                <a:lnTo>
                  <a:pt x="476250" y="866508"/>
                </a:lnTo>
                <a:lnTo>
                  <a:pt x="476719" y="867625"/>
                </a:lnTo>
                <a:lnTo>
                  <a:pt x="478586" y="869492"/>
                </a:lnTo>
                <a:lnTo>
                  <a:pt x="479704" y="869950"/>
                </a:lnTo>
                <a:lnTo>
                  <a:pt x="482333" y="869950"/>
                </a:lnTo>
                <a:lnTo>
                  <a:pt x="483450" y="869492"/>
                </a:lnTo>
                <a:lnTo>
                  <a:pt x="485317" y="867625"/>
                </a:lnTo>
                <a:lnTo>
                  <a:pt x="485775" y="866508"/>
                </a:lnTo>
                <a:lnTo>
                  <a:pt x="485775" y="863879"/>
                </a:lnTo>
                <a:close/>
              </a:path>
              <a:path w="3390900" h="1730375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3390900" h="1730375">
                <a:moveTo>
                  <a:pt x="533400" y="1724304"/>
                </a:moveTo>
                <a:lnTo>
                  <a:pt x="532942" y="1723186"/>
                </a:lnTo>
                <a:lnTo>
                  <a:pt x="531075" y="1721319"/>
                </a:lnTo>
                <a:lnTo>
                  <a:pt x="529958" y="1720850"/>
                </a:lnTo>
                <a:lnTo>
                  <a:pt x="527329" y="1720850"/>
                </a:lnTo>
                <a:lnTo>
                  <a:pt x="526211" y="1721319"/>
                </a:lnTo>
                <a:lnTo>
                  <a:pt x="524344" y="1723186"/>
                </a:lnTo>
                <a:lnTo>
                  <a:pt x="523875" y="1724304"/>
                </a:lnTo>
                <a:lnTo>
                  <a:pt x="523875" y="1726933"/>
                </a:lnTo>
                <a:lnTo>
                  <a:pt x="524344" y="1728050"/>
                </a:lnTo>
                <a:lnTo>
                  <a:pt x="526211" y="1729917"/>
                </a:lnTo>
                <a:lnTo>
                  <a:pt x="527329" y="1730375"/>
                </a:lnTo>
                <a:lnTo>
                  <a:pt x="529958" y="1730375"/>
                </a:lnTo>
                <a:lnTo>
                  <a:pt x="531075" y="1729917"/>
                </a:lnTo>
                <a:lnTo>
                  <a:pt x="532942" y="1728050"/>
                </a:lnTo>
                <a:lnTo>
                  <a:pt x="533400" y="1726933"/>
                </a:lnTo>
                <a:lnTo>
                  <a:pt x="533400" y="1724304"/>
                </a:lnTo>
                <a:close/>
              </a:path>
              <a:path w="3390900" h="1730375">
                <a:moveTo>
                  <a:pt x="533400" y="863879"/>
                </a:moveTo>
                <a:lnTo>
                  <a:pt x="532942" y="862761"/>
                </a:lnTo>
                <a:lnTo>
                  <a:pt x="531075" y="860894"/>
                </a:lnTo>
                <a:lnTo>
                  <a:pt x="529958" y="860425"/>
                </a:lnTo>
                <a:lnTo>
                  <a:pt x="527329" y="860425"/>
                </a:lnTo>
                <a:lnTo>
                  <a:pt x="526211" y="860894"/>
                </a:lnTo>
                <a:lnTo>
                  <a:pt x="524344" y="862761"/>
                </a:lnTo>
                <a:lnTo>
                  <a:pt x="523875" y="863879"/>
                </a:lnTo>
                <a:lnTo>
                  <a:pt x="523875" y="866508"/>
                </a:lnTo>
                <a:lnTo>
                  <a:pt x="524344" y="867625"/>
                </a:lnTo>
                <a:lnTo>
                  <a:pt x="526211" y="869492"/>
                </a:lnTo>
                <a:lnTo>
                  <a:pt x="527329" y="869950"/>
                </a:lnTo>
                <a:lnTo>
                  <a:pt x="529958" y="869950"/>
                </a:lnTo>
                <a:lnTo>
                  <a:pt x="531075" y="869492"/>
                </a:lnTo>
                <a:lnTo>
                  <a:pt x="532942" y="867625"/>
                </a:lnTo>
                <a:lnTo>
                  <a:pt x="533400" y="866508"/>
                </a:lnTo>
                <a:lnTo>
                  <a:pt x="533400" y="863879"/>
                </a:lnTo>
                <a:close/>
              </a:path>
              <a:path w="3390900" h="1730375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3390900" h="1730375">
                <a:moveTo>
                  <a:pt x="581025" y="1724304"/>
                </a:moveTo>
                <a:lnTo>
                  <a:pt x="580567" y="1723186"/>
                </a:lnTo>
                <a:lnTo>
                  <a:pt x="578700" y="1721319"/>
                </a:lnTo>
                <a:lnTo>
                  <a:pt x="577583" y="1720850"/>
                </a:lnTo>
                <a:lnTo>
                  <a:pt x="574954" y="1720850"/>
                </a:lnTo>
                <a:lnTo>
                  <a:pt x="573836" y="1721319"/>
                </a:lnTo>
                <a:lnTo>
                  <a:pt x="571969" y="1723186"/>
                </a:lnTo>
                <a:lnTo>
                  <a:pt x="571500" y="1724304"/>
                </a:lnTo>
                <a:lnTo>
                  <a:pt x="571500" y="1726933"/>
                </a:lnTo>
                <a:lnTo>
                  <a:pt x="571969" y="1728050"/>
                </a:lnTo>
                <a:lnTo>
                  <a:pt x="573836" y="1729917"/>
                </a:lnTo>
                <a:lnTo>
                  <a:pt x="574954" y="1730375"/>
                </a:lnTo>
                <a:lnTo>
                  <a:pt x="577583" y="1730375"/>
                </a:lnTo>
                <a:lnTo>
                  <a:pt x="578700" y="1729917"/>
                </a:lnTo>
                <a:lnTo>
                  <a:pt x="580567" y="1728050"/>
                </a:lnTo>
                <a:lnTo>
                  <a:pt x="581025" y="1726933"/>
                </a:lnTo>
                <a:lnTo>
                  <a:pt x="581025" y="1724304"/>
                </a:lnTo>
                <a:close/>
              </a:path>
              <a:path w="3390900" h="1730375">
                <a:moveTo>
                  <a:pt x="581025" y="863879"/>
                </a:moveTo>
                <a:lnTo>
                  <a:pt x="580567" y="862761"/>
                </a:lnTo>
                <a:lnTo>
                  <a:pt x="578700" y="860894"/>
                </a:lnTo>
                <a:lnTo>
                  <a:pt x="577583" y="860425"/>
                </a:lnTo>
                <a:lnTo>
                  <a:pt x="574954" y="860425"/>
                </a:lnTo>
                <a:lnTo>
                  <a:pt x="573836" y="860894"/>
                </a:lnTo>
                <a:lnTo>
                  <a:pt x="571969" y="862761"/>
                </a:lnTo>
                <a:lnTo>
                  <a:pt x="571500" y="863879"/>
                </a:lnTo>
                <a:lnTo>
                  <a:pt x="571500" y="866508"/>
                </a:lnTo>
                <a:lnTo>
                  <a:pt x="571969" y="867625"/>
                </a:lnTo>
                <a:lnTo>
                  <a:pt x="573836" y="869492"/>
                </a:lnTo>
                <a:lnTo>
                  <a:pt x="574954" y="869950"/>
                </a:lnTo>
                <a:lnTo>
                  <a:pt x="577583" y="869950"/>
                </a:lnTo>
                <a:lnTo>
                  <a:pt x="578700" y="869492"/>
                </a:lnTo>
                <a:lnTo>
                  <a:pt x="580567" y="867625"/>
                </a:lnTo>
                <a:lnTo>
                  <a:pt x="581025" y="866508"/>
                </a:lnTo>
                <a:lnTo>
                  <a:pt x="581025" y="863879"/>
                </a:lnTo>
                <a:close/>
              </a:path>
              <a:path w="3390900" h="1730375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3390900" h="1730375">
                <a:moveTo>
                  <a:pt x="628650" y="1724304"/>
                </a:moveTo>
                <a:lnTo>
                  <a:pt x="628192" y="1723186"/>
                </a:lnTo>
                <a:lnTo>
                  <a:pt x="626325" y="1721319"/>
                </a:lnTo>
                <a:lnTo>
                  <a:pt x="625208" y="1720850"/>
                </a:lnTo>
                <a:lnTo>
                  <a:pt x="622579" y="1720850"/>
                </a:lnTo>
                <a:lnTo>
                  <a:pt x="621461" y="1721319"/>
                </a:lnTo>
                <a:lnTo>
                  <a:pt x="619594" y="1723186"/>
                </a:lnTo>
                <a:lnTo>
                  <a:pt x="619125" y="1724304"/>
                </a:lnTo>
                <a:lnTo>
                  <a:pt x="619125" y="1726933"/>
                </a:lnTo>
                <a:lnTo>
                  <a:pt x="619594" y="1728050"/>
                </a:lnTo>
                <a:lnTo>
                  <a:pt x="621461" y="1729917"/>
                </a:lnTo>
                <a:lnTo>
                  <a:pt x="622579" y="1730375"/>
                </a:lnTo>
                <a:lnTo>
                  <a:pt x="625208" y="1730375"/>
                </a:lnTo>
                <a:lnTo>
                  <a:pt x="626325" y="1729917"/>
                </a:lnTo>
                <a:lnTo>
                  <a:pt x="628192" y="1728050"/>
                </a:lnTo>
                <a:lnTo>
                  <a:pt x="628650" y="1726933"/>
                </a:lnTo>
                <a:lnTo>
                  <a:pt x="628650" y="1724304"/>
                </a:lnTo>
                <a:close/>
              </a:path>
              <a:path w="3390900" h="1730375">
                <a:moveTo>
                  <a:pt x="628650" y="863879"/>
                </a:moveTo>
                <a:lnTo>
                  <a:pt x="628192" y="862761"/>
                </a:lnTo>
                <a:lnTo>
                  <a:pt x="626325" y="860894"/>
                </a:lnTo>
                <a:lnTo>
                  <a:pt x="625208" y="860425"/>
                </a:lnTo>
                <a:lnTo>
                  <a:pt x="622579" y="860425"/>
                </a:lnTo>
                <a:lnTo>
                  <a:pt x="621461" y="860894"/>
                </a:lnTo>
                <a:lnTo>
                  <a:pt x="619594" y="862761"/>
                </a:lnTo>
                <a:lnTo>
                  <a:pt x="619125" y="863879"/>
                </a:lnTo>
                <a:lnTo>
                  <a:pt x="619125" y="866508"/>
                </a:lnTo>
                <a:lnTo>
                  <a:pt x="619594" y="867625"/>
                </a:lnTo>
                <a:lnTo>
                  <a:pt x="621461" y="869492"/>
                </a:lnTo>
                <a:lnTo>
                  <a:pt x="622579" y="869950"/>
                </a:lnTo>
                <a:lnTo>
                  <a:pt x="625208" y="869950"/>
                </a:lnTo>
                <a:lnTo>
                  <a:pt x="626325" y="869492"/>
                </a:lnTo>
                <a:lnTo>
                  <a:pt x="628192" y="867625"/>
                </a:lnTo>
                <a:lnTo>
                  <a:pt x="628650" y="866508"/>
                </a:lnTo>
                <a:lnTo>
                  <a:pt x="628650" y="863879"/>
                </a:lnTo>
                <a:close/>
              </a:path>
              <a:path w="3390900" h="1730375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3390900" h="1730375">
                <a:moveTo>
                  <a:pt x="676275" y="1724304"/>
                </a:moveTo>
                <a:lnTo>
                  <a:pt x="675817" y="1723186"/>
                </a:lnTo>
                <a:lnTo>
                  <a:pt x="673950" y="1721319"/>
                </a:lnTo>
                <a:lnTo>
                  <a:pt x="672833" y="1720850"/>
                </a:lnTo>
                <a:lnTo>
                  <a:pt x="670204" y="1720850"/>
                </a:lnTo>
                <a:lnTo>
                  <a:pt x="669086" y="1721319"/>
                </a:lnTo>
                <a:lnTo>
                  <a:pt x="667219" y="1723186"/>
                </a:lnTo>
                <a:lnTo>
                  <a:pt x="666750" y="1724304"/>
                </a:lnTo>
                <a:lnTo>
                  <a:pt x="666750" y="1726933"/>
                </a:lnTo>
                <a:lnTo>
                  <a:pt x="667219" y="1728050"/>
                </a:lnTo>
                <a:lnTo>
                  <a:pt x="669086" y="1729917"/>
                </a:lnTo>
                <a:lnTo>
                  <a:pt x="670204" y="1730375"/>
                </a:lnTo>
                <a:lnTo>
                  <a:pt x="672833" y="1730375"/>
                </a:lnTo>
                <a:lnTo>
                  <a:pt x="673950" y="1729917"/>
                </a:lnTo>
                <a:lnTo>
                  <a:pt x="675817" y="1728050"/>
                </a:lnTo>
                <a:lnTo>
                  <a:pt x="676275" y="1726933"/>
                </a:lnTo>
                <a:lnTo>
                  <a:pt x="676275" y="1724304"/>
                </a:lnTo>
                <a:close/>
              </a:path>
              <a:path w="3390900" h="1730375">
                <a:moveTo>
                  <a:pt x="676275" y="863879"/>
                </a:moveTo>
                <a:lnTo>
                  <a:pt x="675817" y="862761"/>
                </a:lnTo>
                <a:lnTo>
                  <a:pt x="673950" y="860894"/>
                </a:lnTo>
                <a:lnTo>
                  <a:pt x="672833" y="860425"/>
                </a:lnTo>
                <a:lnTo>
                  <a:pt x="670204" y="860425"/>
                </a:lnTo>
                <a:lnTo>
                  <a:pt x="669086" y="860894"/>
                </a:lnTo>
                <a:lnTo>
                  <a:pt x="667219" y="862761"/>
                </a:lnTo>
                <a:lnTo>
                  <a:pt x="666750" y="863879"/>
                </a:lnTo>
                <a:lnTo>
                  <a:pt x="666750" y="866508"/>
                </a:lnTo>
                <a:lnTo>
                  <a:pt x="667219" y="867625"/>
                </a:lnTo>
                <a:lnTo>
                  <a:pt x="669086" y="869492"/>
                </a:lnTo>
                <a:lnTo>
                  <a:pt x="670204" y="869950"/>
                </a:lnTo>
                <a:lnTo>
                  <a:pt x="672833" y="869950"/>
                </a:lnTo>
                <a:lnTo>
                  <a:pt x="673950" y="869492"/>
                </a:lnTo>
                <a:lnTo>
                  <a:pt x="675817" y="867625"/>
                </a:lnTo>
                <a:lnTo>
                  <a:pt x="676275" y="866508"/>
                </a:lnTo>
                <a:lnTo>
                  <a:pt x="676275" y="863879"/>
                </a:lnTo>
                <a:close/>
              </a:path>
              <a:path w="3390900" h="1730375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3390900" h="1730375">
                <a:moveTo>
                  <a:pt x="723900" y="1724304"/>
                </a:moveTo>
                <a:lnTo>
                  <a:pt x="723442" y="1723186"/>
                </a:lnTo>
                <a:lnTo>
                  <a:pt x="721575" y="1721319"/>
                </a:lnTo>
                <a:lnTo>
                  <a:pt x="720458" y="1720850"/>
                </a:lnTo>
                <a:lnTo>
                  <a:pt x="717829" y="1720850"/>
                </a:lnTo>
                <a:lnTo>
                  <a:pt x="716711" y="1721319"/>
                </a:lnTo>
                <a:lnTo>
                  <a:pt x="714844" y="1723186"/>
                </a:lnTo>
                <a:lnTo>
                  <a:pt x="714375" y="1724304"/>
                </a:lnTo>
                <a:lnTo>
                  <a:pt x="714375" y="1726933"/>
                </a:lnTo>
                <a:lnTo>
                  <a:pt x="714844" y="1728050"/>
                </a:lnTo>
                <a:lnTo>
                  <a:pt x="716711" y="1729917"/>
                </a:lnTo>
                <a:lnTo>
                  <a:pt x="717829" y="1730375"/>
                </a:lnTo>
                <a:lnTo>
                  <a:pt x="720458" y="1730375"/>
                </a:lnTo>
                <a:lnTo>
                  <a:pt x="721575" y="1729917"/>
                </a:lnTo>
                <a:lnTo>
                  <a:pt x="723442" y="1728050"/>
                </a:lnTo>
                <a:lnTo>
                  <a:pt x="723900" y="1726933"/>
                </a:lnTo>
                <a:lnTo>
                  <a:pt x="723900" y="1724304"/>
                </a:lnTo>
                <a:close/>
              </a:path>
              <a:path w="3390900" h="1730375">
                <a:moveTo>
                  <a:pt x="723900" y="863879"/>
                </a:moveTo>
                <a:lnTo>
                  <a:pt x="723442" y="862761"/>
                </a:lnTo>
                <a:lnTo>
                  <a:pt x="721575" y="860894"/>
                </a:lnTo>
                <a:lnTo>
                  <a:pt x="720458" y="860425"/>
                </a:lnTo>
                <a:lnTo>
                  <a:pt x="717829" y="860425"/>
                </a:lnTo>
                <a:lnTo>
                  <a:pt x="716711" y="860894"/>
                </a:lnTo>
                <a:lnTo>
                  <a:pt x="714844" y="862761"/>
                </a:lnTo>
                <a:lnTo>
                  <a:pt x="714375" y="863879"/>
                </a:lnTo>
                <a:lnTo>
                  <a:pt x="714375" y="866508"/>
                </a:lnTo>
                <a:lnTo>
                  <a:pt x="714844" y="867625"/>
                </a:lnTo>
                <a:lnTo>
                  <a:pt x="716711" y="869492"/>
                </a:lnTo>
                <a:lnTo>
                  <a:pt x="717829" y="869950"/>
                </a:lnTo>
                <a:lnTo>
                  <a:pt x="720458" y="869950"/>
                </a:lnTo>
                <a:lnTo>
                  <a:pt x="721575" y="869492"/>
                </a:lnTo>
                <a:lnTo>
                  <a:pt x="723442" y="867625"/>
                </a:lnTo>
                <a:lnTo>
                  <a:pt x="723900" y="866508"/>
                </a:lnTo>
                <a:lnTo>
                  <a:pt x="723900" y="863879"/>
                </a:lnTo>
                <a:close/>
              </a:path>
              <a:path w="3390900" h="1730375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3390900" h="1730375">
                <a:moveTo>
                  <a:pt x="771525" y="1724304"/>
                </a:moveTo>
                <a:lnTo>
                  <a:pt x="771067" y="1723186"/>
                </a:lnTo>
                <a:lnTo>
                  <a:pt x="769200" y="1721319"/>
                </a:lnTo>
                <a:lnTo>
                  <a:pt x="768083" y="1720850"/>
                </a:lnTo>
                <a:lnTo>
                  <a:pt x="765454" y="1720850"/>
                </a:lnTo>
                <a:lnTo>
                  <a:pt x="764336" y="1721319"/>
                </a:lnTo>
                <a:lnTo>
                  <a:pt x="762469" y="1723186"/>
                </a:lnTo>
                <a:lnTo>
                  <a:pt x="762000" y="1724304"/>
                </a:lnTo>
                <a:lnTo>
                  <a:pt x="762000" y="1726933"/>
                </a:lnTo>
                <a:lnTo>
                  <a:pt x="762469" y="1728050"/>
                </a:lnTo>
                <a:lnTo>
                  <a:pt x="764336" y="1729917"/>
                </a:lnTo>
                <a:lnTo>
                  <a:pt x="765454" y="1730375"/>
                </a:lnTo>
                <a:lnTo>
                  <a:pt x="768083" y="1730375"/>
                </a:lnTo>
                <a:lnTo>
                  <a:pt x="769200" y="1729917"/>
                </a:lnTo>
                <a:lnTo>
                  <a:pt x="771067" y="1728050"/>
                </a:lnTo>
                <a:lnTo>
                  <a:pt x="771525" y="1726933"/>
                </a:lnTo>
                <a:lnTo>
                  <a:pt x="771525" y="1724304"/>
                </a:lnTo>
                <a:close/>
              </a:path>
              <a:path w="3390900" h="1730375">
                <a:moveTo>
                  <a:pt x="771525" y="863879"/>
                </a:moveTo>
                <a:lnTo>
                  <a:pt x="771067" y="862761"/>
                </a:lnTo>
                <a:lnTo>
                  <a:pt x="769200" y="860894"/>
                </a:lnTo>
                <a:lnTo>
                  <a:pt x="768083" y="860425"/>
                </a:lnTo>
                <a:lnTo>
                  <a:pt x="765454" y="860425"/>
                </a:lnTo>
                <a:lnTo>
                  <a:pt x="764336" y="860894"/>
                </a:lnTo>
                <a:lnTo>
                  <a:pt x="762469" y="862761"/>
                </a:lnTo>
                <a:lnTo>
                  <a:pt x="762000" y="863879"/>
                </a:lnTo>
                <a:lnTo>
                  <a:pt x="762000" y="866508"/>
                </a:lnTo>
                <a:lnTo>
                  <a:pt x="762469" y="867625"/>
                </a:lnTo>
                <a:lnTo>
                  <a:pt x="764336" y="869492"/>
                </a:lnTo>
                <a:lnTo>
                  <a:pt x="765454" y="869950"/>
                </a:lnTo>
                <a:lnTo>
                  <a:pt x="768083" y="869950"/>
                </a:lnTo>
                <a:lnTo>
                  <a:pt x="769200" y="869492"/>
                </a:lnTo>
                <a:lnTo>
                  <a:pt x="771067" y="867625"/>
                </a:lnTo>
                <a:lnTo>
                  <a:pt x="771525" y="866508"/>
                </a:lnTo>
                <a:lnTo>
                  <a:pt x="771525" y="863879"/>
                </a:lnTo>
                <a:close/>
              </a:path>
              <a:path w="3390900" h="1730375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3390900" h="1730375">
                <a:moveTo>
                  <a:pt x="819150" y="1724304"/>
                </a:moveTo>
                <a:lnTo>
                  <a:pt x="818692" y="1723186"/>
                </a:lnTo>
                <a:lnTo>
                  <a:pt x="816825" y="1721319"/>
                </a:lnTo>
                <a:lnTo>
                  <a:pt x="815708" y="1720850"/>
                </a:lnTo>
                <a:lnTo>
                  <a:pt x="813079" y="1720850"/>
                </a:lnTo>
                <a:lnTo>
                  <a:pt x="811961" y="1721319"/>
                </a:lnTo>
                <a:lnTo>
                  <a:pt x="810094" y="1723186"/>
                </a:lnTo>
                <a:lnTo>
                  <a:pt x="809625" y="1724304"/>
                </a:lnTo>
                <a:lnTo>
                  <a:pt x="809625" y="1726933"/>
                </a:lnTo>
                <a:lnTo>
                  <a:pt x="810094" y="1728050"/>
                </a:lnTo>
                <a:lnTo>
                  <a:pt x="811961" y="1729917"/>
                </a:lnTo>
                <a:lnTo>
                  <a:pt x="813079" y="1730375"/>
                </a:lnTo>
                <a:lnTo>
                  <a:pt x="815708" y="1730375"/>
                </a:lnTo>
                <a:lnTo>
                  <a:pt x="816825" y="1729917"/>
                </a:lnTo>
                <a:lnTo>
                  <a:pt x="818692" y="1728050"/>
                </a:lnTo>
                <a:lnTo>
                  <a:pt x="819150" y="1726933"/>
                </a:lnTo>
                <a:lnTo>
                  <a:pt x="819150" y="1724304"/>
                </a:lnTo>
                <a:close/>
              </a:path>
              <a:path w="3390900" h="1730375">
                <a:moveTo>
                  <a:pt x="819150" y="863879"/>
                </a:moveTo>
                <a:lnTo>
                  <a:pt x="818692" y="862761"/>
                </a:lnTo>
                <a:lnTo>
                  <a:pt x="816825" y="860894"/>
                </a:lnTo>
                <a:lnTo>
                  <a:pt x="815708" y="860425"/>
                </a:lnTo>
                <a:lnTo>
                  <a:pt x="813079" y="860425"/>
                </a:lnTo>
                <a:lnTo>
                  <a:pt x="811961" y="860894"/>
                </a:lnTo>
                <a:lnTo>
                  <a:pt x="810094" y="862761"/>
                </a:lnTo>
                <a:lnTo>
                  <a:pt x="809625" y="863879"/>
                </a:lnTo>
                <a:lnTo>
                  <a:pt x="809625" y="866508"/>
                </a:lnTo>
                <a:lnTo>
                  <a:pt x="810094" y="867625"/>
                </a:lnTo>
                <a:lnTo>
                  <a:pt x="811961" y="869492"/>
                </a:lnTo>
                <a:lnTo>
                  <a:pt x="813079" y="869950"/>
                </a:lnTo>
                <a:lnTo>
                  <a:pt x="815708" y="869950"/>
                </a:lnTo>
                <a:lnTo>
                  <a:pt x="816825" y="869492"/>
                </a:lnTo>
                <a:lnTo>
                  <a:pt x="818692" y="867625"/>
                </a:lnTo>
                <a:lnTo>
                  <a:pt x="819150" y="866508"/>
                </a:lnTo>
                <a:lnTo>
                  <a:pt x="819150" y="863879"/>
                </a:lnTo>
                <a:close/>
              </a:path>
              <a:path w="3390900" h="1730375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3390900" h="1730375">
                <a:moveTo>
                  <a:pt x="866775" y="1724304"/>
                </a:moveTo>
                <a:lnTo>
                  <a:pt x="866317" y="1723186"/>
                </a:lnTo>
                <a:lnTo>
                  <a:pt x="864450" y="1721319"/>
                </a:lnTo>
                <a:lnTo>
                  <a:pt x="863333" y="1720850"/>
                </a:lnTo>
                <a:lnTo>
                  <a:pt x="860704" y="1720850"/>
                </a:lnTo>
                <a:lnTo>
                  <a:pt x="859586" y="1721319"/>
                </a:lnTo>
                <a:lnTo>
                  <a:pt x="857719" y="1723186"/>
                </a:lnTo>
                <a:lnTo>
                  <a:pt x="857250" y="1724304"/>
                </a:lnTo>
                <a:lnTo>
                  <a:pt x="857250" y="1726933"/>
                </a:lnTo>
                <a:lnTo>
                  <a:pt x="857719" y="1728050"/>
                </a:lnTo>
                <a:lnTo>
                  <a:pt x="859586" y="1729917"/>
                </a:lnTo>
                <a:lnTo>
                  <a:pt x="860704" y="1730375"/>
                </a:lnTo>
                <a:lnTo>
                  <a:pt x="863333" y="1730375"/>
                </a:lnTo>
                <a:lnTo>
                  <a:pt x="864450" y="1729917"/>
                </a:lnTo>
                <a:lnTo>
                  <a:pt x="866317" y="1728050"/>
                </a:lnTo>
                <a:lnTo>
                  <a:pt x="866775" y="1726933"/>
                </a:lnTo>
                <a:lnTo>
                  <a:pt x="866775" y="1724304"/>
                </a:lnTo>
                <a:close/>
              </a:path>
              <a:path w="3390900" h="1730375">
                <a:moveTo>
                  <a:pt x="866775" y="863879"/>
                </a:moveTo>
                <a:lnTo>
                  <a:pt x="866317" y="862761"/>
                </a:lnTo>
                <a:lnTo>
                  <a:pt x="864450" y="860894"/>
                </a:lnTo>
                <a:lnTo>
                  <a:pt x="863333" y="860425"/>
                </a:lnTo>
                <a:lnTo>
                  <a:pt x="860704" y="860425"/>
                </a:lnTo>
                <a:lnTo>
                  <a:pt x="859586" y="860894"/>
                </a:lnTo>
                <a:lnTo>
                  <a:pt x="857719" y="862761"/>
                </a:lnTo>
                <a:lnTo>
                  <a:pt x="857250" y="863879"/>
                </a:lnTo>
                <a:lnTo>
                  <a:pt x="857250" y="866508"/>
                </a:lnTo>
                <a:lnTo>
                  <a:pt x="857719" y="867625"/>
                </a:lnTo>
                <a:lnTo>
                  <a:pt x="859586" y="869492"/>
                </a:lnTo>
                <a:lnTo>
                  <a:pt x="860704" y="869950"/>
                </a:lnTo>
                <a:lnTo>
                  <a:pt x="863333" y="869950"/>
                </a:lnTo>
                <a:lnTo>
                  <a:pt x="864450" y="869492"/>
                </a:lnTo>
                <a:lnTo>
                  <a:pt x="866317" y="867625"/>
                </a:lnTo>
                <a:lnTo>
                  <a:pt x="866775" y="866508"/>
                </a:lnTo>
                <a:lnTo>
                  <a:pt x="866775" y="863879"/>
                </a:lnTo>
                <a:close/>
              </a:path>
              <a:path w="3390900" h="1730375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3390900" h="1730375">
                <a:moveTo>
                  <a:pt x="914400" y="1724304"/>
                </a:moveTo>
                <a:lnTo>
                  <a:pt x="913942" y="1723186"/>
                </a:lnTo>
                <a:lnTo>
                  <a:pt x="912075" y="1721319"/>
                </a:lnTo>
                <a:lnTo>
                  <a:pt x="910958" y="1720850"/>
                </a:lnTo>
                <a:lnTo>
                  <a:pt x="908329" y="1720850"/>
                </a:lnTo>
                <a:lnTo>
                  <a:pt x="907211" y="1721319"/>
                </a:lnTo>
                <a:lnTo>
                  <a:pt x="905344" y="1723186"/>
                </a:lnTo>
                <a:lnTo>
                  <a:pt x="904875" y="1724304"/>
                </a:lnTo>
                <a:lnTo>
                  <a:pt x="904875" y="1726933"/>
                </a:lnTo>
                <a:lnTo>
                  <a:pt x="905344" y="1728050"/>
                </a:lnTo>
                <a:lnTo>
                  <a:pt x="907211" y="1729917"/>
                </a:lnTo>
                <a:lnTo>
                  <a:pt x="908329" y="1730375"/>
                </a:lnTo>
                <a:lnTo>
                  <a:pt x="910958" y="1730375"/>
                </a:lnTo>
                <a:lnTo>
                  <a:pt x="912075" y="1729917"/>
                </a:lnTo>
                <a:lnTo>
                  <a:pt x="913942" y="1728050"/>
                </a:lnTo>
                <a:lnTo>
                  <a:pt x="914400" y="1726933"/>
                </a:lnTo>
                <a:lnTo>
                  <a:pt x="914400" y="1724304"/>
                </a:lnTo>
                <a:close/>
              </a:path>
              <a:path w="3390900" h="1730375">
                <a:moveTo>
                  <a:pt x="914400" y="863879"/>
                </a:moveTo>
                <a:lnTo>
                  <a:pt x="913942" y="862761"/>
                </a:lnTo>
                <a:lnTo>
                  <a:pt x="912075" y="860894"/>
                </a:lnTo>
                <a:lnTo>
                  <a:pt x="910958" y="860425"/>
                </a:lnTo>
                <a:lnTo>
                  <a:pt x="908329" y="860425"/>
                </a:lnTo>
                <a:lnTo>
                  <a:pt x="907211" y="860894"/>
                </a:lnTo>
                <a:lnTo>
                  <a:pt x="905344" y="862761"/>
                </a:lnTo>
                <a:lnTo>
                  <a:pt x="904875" y="863879"/>
                </a:lnTo>
                <a:lnTo>
                  <a:pt x="904875" y="866508"/>
                </a:lnTo>
                <a:lnTo>
                  <a:pt x="905344" y="867625"/>
                </a:lnTo>
                <a:lnTo>
                  <a:pt x="907211" y="869492"/>
                </a:lnTo>
                <a:lnTo>
                  <a:pt x="908329" y="869950"/>
                </a:lnTo>
                <a:lnTo>
                  <a:pt x="910958" y="869950"/>
                </a:lnTo>
                <a:lnTo>
                  <a:pt x="912075" y="869492"/>
                </a:lnTo>
                <a:lnTo>
                  <a:pt x="913942" y="867625"/>
                </a:lnTo>
                <a:lnTo>
                  <a:pt x="914400" y="866508"/>
                </a:lnTo>
                <a:lnTo>
                  <a:pt x="914400" y="863879"/>
                </a:lnTo>
                <a:close/>
              </a:path>
              <a:path w="3390900" h="1730375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3390900" h="1730375">
                <a:moveTo>
                  <a:pt x="962025" y="1724304"/>
                </a:moveTo>
                <a:lnTo>
                  <a:pt x="961567" y="1723186"/>
                </a:lnTo>
                <a:lnTo>
                  <a:pt x="959700" y="1721319"/>
                </a:lnTo>
                <a:lnTo>
                  <a:pt x="958583" y="1720850"/>
                </a:lnTo>
                <a:lnTo>
                  <a:pt x="955954" y="1720850"/>
                </a:lnTo>
                <a:lnTo>
                  <a:pt x="954836" y="1721319"/>
                </a:lnTo>
                <a:lnTo>
                  <a:pt x="952969" y="1723186"/>
                </a:lnTo>
                <a:lnTo>
                  <a:pt x="952500" y="1724304"/>
                </a:lnTo>
                <a:lnTo>
                  <a:pt x="952500" y="1726933"/>
                </a:lnTo>
                <a:lnTo>
                  <a:pt x="952969" y="1728050"/>
                </a:lnTo>
                <a:lnTo>
                  <a:pt x="954836" y="1729917"/>
                </a:lnTo>
                <a:lnTo>
                  <a:pt x="955954" y="1730375"/>
                </a:lnTo>
                <a:lnTo>
                  <a:pt x="958583" y="1730375"/>
                </a:lnTo>
                <a:lnTo>
                  <a:pt x="959700" y="1729917"/>
                </a:lnTo>
                <a:lnTo>
                  <a:pt x="961567" y="1728050"/>
                </a:lnTo>
                <a:lnTo>
                  <a:pt x="962025" y="1726933"/>
                </a:lnTo>
                <a:lnTo>
                  <a:pt x="962025" y="1724304"/>
                </a:lnTo>
                <a:close/>
              </a:path>
              <a:path w="3390900" h="1730375">
                <a:moveTo>
                  <a:pt x="962025" y="863879"/>
                </a:moveTo>
                <a:lnTo>
                  <a:pt x="961567" y="862761"/>
                </a:lnTo>
                <a:lnTo>
                  <a:pt x="959700" y="860894"/>
                </a:lnTo>
                <a:lnTo>
                  <a:pt x="958583" y="860425"/>
                </a:lnTo>
                <a:lnTo>
                  <a:pt x="955954" y="860425"/>
                </a:lnTo>
                <a:lnTo>
                  <a:pt x="954836" y="860894"/>
                </a:lnTo>
                <a:lnTo>
                  <a:pt x="952969" y="862761"/>
                </a:lnTo>
                <a:lnTo>
                  <a:pt x="952500" y="863879"/>
                </a:lnTo>
                <a:lnTo>
                  <a:pt x="952500" y="866508"/>
                </a:lnTo>
                <a:lnTo>
                  <a:pt x="952969" y="867625"/>
                </a:lnTo>
                <a:lnTo>
                  <a:pt x="954836" y="869492"/>
                </a:lnTo>
                <a:lnTo>
                  <a:pt x="955954" y="869950"/>
                </a:lnTo>
                <a:lnTo>
                  <a:pt x="958583" y="869950"/>
                </a:lnTo>
                <a:lnTo>
                  <a:pt x="959700" y="869492"/>
                </a:lnTo>
                <a:lnTo>
                  <a:pt x="961567" y="867625"/>
                </a:lnTo>
                <a:lnTo>
                  <a:pt x="962025" y="866508"/>
                </a:lnTo>
                <a:lnTo>
                  <a:pt x="962025" y="863879"/>
                </a:lnTo>
                <a:close/>
              </a:path>
              <a:path w="3390900" h="1730375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3390900" h="1730375">
                <a:moveTo>
                  <a:pt x="1009650" y="1724304"/>
                </a:moveTo>
                <a:lnTo>
                  <a:pt x="1009192" y="1723186"/>
                </a:lnTo>
                <a:lnTo>
                  <a:pt x="1007325" y="1721319"/>
                </a:lnTo>
                <a:lnTo>
                  <a:pt x="1006208" y="1720850"/>
                </a:lnTo>
                <a:lnTo>
                  <a:pt x="1003579" y="1720850"/>
                </a:lnTo>
                <a:lnTo>
                  <a:pt x="1002461" y="1721319"/>
                </a:lnTo>
                <a:lnTo>
                  <a:pt x="1000594" y="1723186"/>
                </a:lnTo>
                <a:lnTo>
                  <a:pt x="1000125" y="1724304"/>
                </a:lnTo>
                <a:lnTo>
                  <a:pt x="1000125" y="1726933"/>
                </a:lnTo>
                <a:lnTo>
                  <a:pt x="1000594" y="1728050"/>
                </a:lnTo>
                <a:lnTo>
                  <a:pt x="1002461" y="1729917"/>
                </a:lnTo>
                <a:lnTo>
                  <a:pt x="1003579" y="1730375"/>
                </a:lnTo>
                <a:lnTo>
                  <a:pt x="1006208" y="1730375"/>
                </a:lnTo>
                <a:lnTo>
                  <a:pt x="1007325" y="1729917"/>
                </a:lnTo>
                <a:lnTo>
                  <a:pt x="1009192" y="1728050"/>
                </a:lnTo>
                <a:lnTo>
                  <a:pt x="1009650" y="1726933"/>
                </a:lnTo>
                <a:lnTo>
                  <a:pt x="1009650" y="1724304"/>
                </a:lnTo>
                <a:close/>
              </a:path>
              <a:path w="3390900" h="1730375">
                <a:moveTo>
                  <a:pt x="1009650" y="863879"/>
                </a:moveTo>
                <a:lnTo>
                  <a:pt x="1009192" y="862761"/>
                </a:lnTo>
                <a:lnTo>
                  <a:pt x="1007325" y="860894"/>
                </a:lnTo>
                <a:lnTo>
                  <a:pt x="1006208" y="860425"/>
                </a:lnTo>
                <a:lnTo>
                  <a:pt x="1003579" y="860425"/>
                </a:lnTo>
                <a:lnTo>
                  <a:pt x="1002461" y="860894"/>
                </a:lnTo>
                <a:lnTo>
                  <a:pt x="1000594" y="862761"/>
                </a:lnTo>
                <a:lnTo>
                  <a:pt x="1000125" y="863879"/>
                </a:lnTo>
                <a:lnTo>
                  <a:pt x="1000125" y="866508"/>
                </a:lnTo>
                <a:lnTo>
                  <a:pt x="1000594" y="867625"/>
                </a:lnTo>
                <a:lnTo>
                  <a:pt x="1002461" y="869492"/>
                </a:lnTo>
                <a:lnTo>
                  <a:pt x="1003579" y="869950"/>
                </a:lnTo>
                <a:lnTo>
                  <a:pt x="1006208" y="869950"/>
                </a:lnTo>
                <a:lnTo>
                  <a:pt x="1007325" y="869492"/>
                </a:lnTo>
                <a:lnTo>
                  <a:pt x="1009192" y="867625"/>
                </a:lnTo>
                <a:lnTo>
                  <a:pt x="1009650" y="866508"/>
                </a:lnTo>
                <a:lnTo>
                  <a:pt x="1009650" y="863879"/>
                </a:lnTo>
                <a:close/>
              </a:path>
              <a:path w="3390900" h="1730375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3390900" h="1730375">
                <a:moveTo>
                  <a:pt x="1057275" y="1724304"/>
                </a:moveTo>
                <a:lnTo>
                  <a:pt x="1056817" y="1723186"/>
                </a:lnTo>
                <a:lnTo>
                  <a:pt x="1054950" y="1721319"/>
                </a:lnTo>
                <a:lnTo>
                  <a:pt x="1053833" y="1720850"/>
                </a:lnTo>
                <a:lnTo>
                  <a:pt x="1051204" y="1720850"/>
                </a:lnTo>
                <a:lnTo>
                  <a:pt x="1050086" y="1721319"/>
                </a:lnTo>
                <a:lnTo>
                  <a:pt x="1048219" y="1723186"/>
                </a:lnTo>
                <a:lnTo>
                  <a:pt x="1047750" y="1724304"/>
                </a:lnTo>
                <a:lnTo>
                  <a:pt x="1047750" y="1726933"/>
                </a:lnTo>
                <a:lnTo>
                  <a:pt x="1048219" y="1728050"/>
                </a:lnTo>
                <a:lnTo>
                  <a:pt x="1050086" y="1729917"/>
                </a:lnTo>
                <a:lnTo>
                  <a:pt x="1051204" y="1730375"/>
                </a:lnTo>
                <a:lnTo>
                  <a:pt x="1053833" y="1730375"/>
                </a:lnTo>
                <a:lnTo>
                  <a:pt x="1054950" y="1729917"/>
                </a:lnTo>
                <a:lnTo>
                  <a:pt x="1056817" y="1728050"/>
                </a:lnTo>
                <a:lnTo>
                  <a:pt x="1057275" y="1726933"/>
                </a:lnTo>
                <a:lnTo>
                  <a:pt x="1057275" y="1724304"/>
                </a:lnTo>
                <a:close/>
              </a:path>
              <a:path w="3390900" h="1730375">
                <a:moveTo>
                  <a:pt x="1057275" y="863879"/>
                </a:moveTo>
                <a:lnTo>
                  <a:pt x="1056817" y="862761"/>
                </a:lnTo>
                <a:lnTo>
                  <a:pt x="1054950" y="860894"/>
                </a:lnTo>
                <a:lnTo>
                  <a:pt x="1053833" y="860425"/>
                </a:lnTo>
                <a:lnTo>
                  <a:pt x="1051204" y="860425"/>
                </a:lnTo>
                <a:lnTo>
                  <a:pt x="1050086" y="860894"/>
                </a:lnTo>
                <a:lnTo>
                  <a:pt x="1048219" y="862761"/>
                </a:lnTo>
                <a:lnTo>
                  <a:pt x="1047750" y="863879"/>
                </a:lnTo>
                <a:lnTo>
                  <a:pt x="1047750" y="866508"/>
                </a:lnTo>
                <a:lnTo>
                  <a:pt x="1048219" y="867625"/>
                </a:lnTo>
                <a:lnTo>
                  <a:pt x="1050086" y="869492"/>
                </a:lnTo>
                <a:lnTo>
                  <a:pt x="1051204" y="869950"/>
                </a:lnTo>
                <a:lnTo>
                  <a:pt x="1053833" y="869950"/>
                </a:lnTo>
                <a:lnTo>
                  <a:pt x="1054950" y="869492"/>
                </a:lnTo>
                <a:lnTo>
                  <a:pt x="1056817" y="867625"/>
                </a:lnTo>
                <a:lnTo>
                  <a:pt x="1057275" y="866508"/>
                </a:lnTo>
                <a:lnTo>
                  <a:pt x="1057275" y="863879"/>
                </a:lnTo>
                <a:close/>
              </a:path>
              <a:path w="3390900" h="1730375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3390900" h="1730375">
                <a:moveTo>
                  <a:pt x="1104900" y="1724304"/>
                </a:moveTo>
                <a:lnTo>
                  <a:pt x="1104442" y="1723186"/>
                </a:lnTo>
                <a:lnTo>
                  <a:pt x="1102575" y="1721319"/>
                </a:lnTo>
                <a:lnTo>
                  <a:pt x="1101458" y="1720850"/>
                </a:lnTo>
                <a:lnTo>
                  <a:pt x="1098829" y="1720850"/>
                </a:lnTo>
                <a:lnTo>
                  <a:pt x="1097711" y="1721319"/>
                </a:lnTo>
                <a:lnTo>
                  <a:pt x="1095844" y="1723186"/>
                </a:lnTo>
                <a:lnTo>
                  <a:pt x="1095375" y="1724304"/>
                </a:lnTo>
                <a:lnTo>
                  <a:pt x="1095375" y="1726933"/>
                </a:lnTo>
                <a:lnTo>
                  <a:pt x="1095844" y="1728050"/>
                </a:lnTo>
                <a:lnTo>
                  <a:pt x="1097711" y="1729917"/>
                </a:lnTo>
                <a:lnTo>
                  <a:pt x="1098829" y="1730375"/>
                </a:lnTo>
                <a:lnTo>
                  <a:pt x="1101458" y="1730375"/>
                </a:lnTo>
                <a:lnTo>
                  <a:pt x="1102575" y="1729917"/>
                </a:lnTo>
                <a:lnTo>
                  <a:pt x="1104442" y="1728050"/>
                </a:lnTo>
                <a:lnTo>
                  <a:pt x="1104900" y="1726933"/>
                </a:lnTo>
                <a:lnTo>
                  <a:pt x="1104900" y="1724304"/>
                </a:lnTo>
                <a:close/>
              </a:path>
              <a:path w="3390900" h="1730375">
                <a:moveTo>
                  <a:pt x="1104900" y="863879"/>
                </a:moveTo>
                <a:lnTo>
                  <a:pt x="1104442" y="862761"/>
                </a:lnTo>
                <a:lnTo>
                  <a:pt x="1102575" y="860894"/>
                </a:lnTo>
                <a:lnTo>
                  <a:pt x="1101458" y="860425"/>
                </a:lnTo>
                <a:lnTo>
                  <a:pt x="1098829" y="860425"/>
                </a:lnTo>
                <a:lnTo>
                  <a:pt x="1097711" y="860894"/>
                </a:lnTo>
                <a:lnTo>
                  <a:pt x="1095844" y="862761"/>
                </a:lnTo>
                <a:lnTo>
                  <a:pt x="1095375" y="863879"/>
                </a:lnTo>
                <a:lnTo>
                  <a:pt x="1095375" y="866508"/>
                </a:lnTo>
                <a:lnTo>
                  <a:pt x="1095844" y="867625"/>
                </a:lnTo>
                <a:lnTo>
                  <a:pt x="1097711" y="869492"/>
                </a:lnTo>
                <a:lnTo>
                  <a:pt x="1098829" y="869950"/>
                </a:lnTo>
                <a:lnTo>
                  <a:pt x="1101458" y="869950"/>
                </a:lnTo>
                <a:lnTo>
                  <a:pt x="1102575" y="869492"/>
                </a:lnTo>
                <a:lnTo>
                  <a:pt x="1104442" y="867625"/>
                </a:lnTo>
                <a:lnTo>
                  <a:pt x="1104900" y="866508"/>
                </a:lnTo>
                <a:lnTo>
                  <a:pt x="1104900" y="863879"/>
                </a:lnTo>
                <a:close/>
              </a:path>
              <a:path w="3390900" h="1730375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3390900" h="1730375">
                <a:moveTo>
                  <a:pt x="1152525" y="1724304"/>
                </a:moveTo>
                <a:lnTo>
                  <a:pt x="1152067" y="1723186"/>
                </a:lnTo>
                <a:lnTo>
                  <a:pt x="1150200" y="1721319"/>
                </a:lnTo>
                <a:lnTo>
                  <a:pt x="1149083" y="1720850"/>
                </a:lnTo>
                <a:lnTo>
                  <a:pt x="1146454" y="1720850"/>
                </a:lnTo>
                <a:lnTo>
                  <a:pt x="1145336" y="1721319"/>
                </a:lnTo>
                <a:lnTo>
                  <a:pt x="1143469" y="1723186"/>
                </a:lnTo>
                <a:lnTo>
                  <a:pt x="1143000" y="1724304"/>
                </a:lnTo>
                <a:lnTo>
                  <a:pt x="1143000" y="1726933"/>
                </a:lnTo>
                <a:lnTo>
                  <a:pt x="1143469" y="1728050"/>
                </a:lnTo>
                <a:lnTo>
                  <a:pt x="1145336" y="1729917"/>
                </a:lnTo>
                <a:lnTo>
                  <a:pt x="1146454" y="1730375"/>
                </a:lnTo>
                <a:lnTo>
                  <a:pt x="1149083" y="1730375"/>
                </a:lnTo>
                <a:lnTo>
                  <a:pt x="1150200" y="1729917"/>
                </a:lnTo>
                <a:lnTo>
                  <a:pt x="1152067" y="1728050"/>
                </a:lnTo>
                <a:lnTo>
                  <a:pt x="1152525" y="1726933"/>
                </a:lnTo>
                <a:lnTo>
                  <a:pt x="1152525" y="1724304"/>
                </a:lnTo>
                <a:close/>
              </a:path>
              <a:path w="3390900" h="1730375">
                <a:moveTo>
                  <a:pt x="1152525" y="863879"/>
                </a:moveTo>
                <a:lnTo>
                  <a:pt x="1152067" y="862761"/>
                </a:lnTo>
                <a:lnTo>
                  <a:pt x="1150200" y="860894"/>
                </a:lnTo>
                <a:lnTo>
                  <a:pt x="1149083" y="860425"/>
                </a:lnTo>
                <a:lnTo>
                  <a:pt x="1146454" y="860425"/>
                </a:lnTo>
                <a:lnTo>
                  <a:pt x="1145336" y="860894"/>
                </a:lnTo>
                <a:lnTo>
                  <a:pt x="1143469" y="862761"/>
                </a:lnTo>
                <a:lnTo>
                  <a:pt x="1143000" y="863879"/>
                </a:lnTo>
                <a:lnTo>
                  <a:pt x="1143000" y="866508"/>
                </a:lnTo>
                <a:lnTo>
                  <a:pt x="1143469" y="867625"/>
                </a:lnTo>
                <a:lnTo>
                  <a:pt x="1145336" y="869492"/>
                </a:lnTo>
                <a:lnTo>
                  <a:pt x="1146454" y="869950"/>
                </a:lnTo>
                <a:lnTo>
                  <a:pt x="1149083" y="869950"/>
                </a:lnTo>
                <a:lnTo>
                  <a:pt x="1150200" y="869492"/>
                </a:lnTo>
                <a:lnTo>
                  <a:pt x="1152067" y="867625"/>
                </a:lnTo>
                <a:lnTo>
                  <a:pt x="1152525" y="866508"/>
                </a:lnTo>
                <a:lnTo>
                  <a:pt x="1152525" y="863879"/>
                </a:lnTo>
                <a:close/>
              </a:path>
              <a:path w="3390900" h="1730375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3390900" h="1730375">
                <a:moveTo>
                  <a:pt x="1200150" y="1724304"/>
                </a:moveTo>
                <a:lnTo>
                  <a:pt x="1199692" y="1723186"/>
                </a:lnTo>
                <a:lnTo>
                  <a:pt x="1197825" y="1721319"/>
                </a:lnTo>
                <a:lnTo>
                  <a:pt x="1196708" y="1720850"/>
                </a:lnTo>
                <a:lnTo>
                  <a:pt x="1194079" y="1720850"/>
                </a:lnTo>
                <a:lnTo>
                  <a:pt x="1192961" y="1721319"/>
                </a:lnTo>
                <a:lnTo>
                  <a:pt x="1191094" y="1723186"/>
                </a:lnTo>
                <a:lnTo>
                  <a:pt x="1190625" y="1724304"/>
                </a:lnTo>
                <a:lnTo>
                  <a:pt x="1190625" y="1726933"/>
                </a:lnTo>
                <a:lnTo>
                  <a:pt x="1191094" y="1728050"/>
                </a:lnTo>
                <a:lnTo>
                  <a:pt x="1192961" y="1729917"/>
                </a:lnTo>
                <a:lnTo>
                  <a:pt x="1194079" y="1730375"/>
                </a:lnTo>
                <a:lnTo>
                  <a:pt x="1196708" y="1730375"/>
                </a:lnTo>
                <a:lnTo>
                  <a:pt x="1197825" y="1729917"/>
                </a:lnTo>
                <a:lnTo>
                  <a:pt x="1199692" y="1728050"/>
                </a:lnTo>
                <a:lnTo>
                  <a:pt x="1200150" y="1726933"/>
                </a:lnTo>
                <a:lnTo>
                  <a:pt x="1200150" y="1724304"/>
                </a:lnTo>
                <a:close/>
              </a:path>
              <a:path w="3390900" h="1730375">
                <a:moveTo>
                  <a:pt x="1200150" y="863879"/>
                </a:moveTo>
                <a:lnTo>
                  <a:pt x="1199692" y="862761"/>
                </a:lnTo>
                <a:lnTo>
                  <a:pt x="1197825" y="860894"/>
                </a:lnTo>
                <a:lnTo>
                  <a:pt x="1196708" y="860425"/>
                </a:lnTo>
                <a:lnTo>
                  <a:pt x="1194079" y="860425"/>
                </a:lnTo>
                <a:lnTo>
                  <a:pt x="1192961" y="860894"/>
                </a:lnTo>
                <a:lnTo>
                  <a:pt x="1191094" y="862761"/>
                </a:lnTo>
                <a:lnTo>
                  <a:pt x="1190625" y="863879"/>
                </a:lnTo>
                <a:lnTo>
                  <a:pt x="1190625" y="866508"/>
                </a:lnTo>
                <a:lnTo>
                  <a:pt x="1191094" y="867625"/>
                </a:lnTo>
                <a:lnTo>
                  <a:pt x="1192961" y="869492"/>
                </a:lnTo>
                <a:lnTo>
                  <a:pt x="1194079" y="869950"/>
                </a:lnTo>
                <a:lnTo>
                  <a:pt x="1196708" y="869950"/>
                </a:lnTo>
                <a:lnTo>
                  <a:pt x="1197825" y="869492"/>
                </a:lnTo>
                <a:lnTo>
                  <a:pt x="1199692" y="867625"/>
                </a:lnTo>
                <a:lnTo>
                  <a:pt x="1200150" y="866508"/>
                </a:lnTo>
                <a:lnTo>
                  <a:pt x="1200150" y="863879"/>
                </a:lnTo>
                <a:close/>
              </a:path>
              <a:path w="3390900" h="1730375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3390900" h="1730375">
                <a:moveTo>
                  <a:pt x="1247775" y="1724304"/>
                </a:moveTo>
                <a:lnTo>
                  <a:pt x="1247317" y="1723186"/>
                </a:lnTo>
                <a:lnTo>
                  <a:pt x="1245450" y="1721319"/>
                </a:lnTo>
                <a:lnTo>
                  <a:pt x="1244333" y="1720850"/>
                </a:lnTo>
                <a:lnTo>
                  <a:pt x="1241704" y="1720850"/>
                </a:lnTo>
                <a:lnTo>
                  <a:pt x="1240586" y="1721319"/>
                </a:lnTo>
                <a:lnTo>
                  <a:pt x="1238719" y="1723186"/>
                </a:lnTo>
                <a:lnTo>
                  <a:pt x="1238250" y="1724304"/>
                </a:lnTo>
                <a:lnTo>
                  <a:pt x="1238250" y="1726933"/>
                </a:lnTo>
                <a:lnTo>
                  <a:pt x="1238719" y="1728050"/>
                </a:lnTo>
                <a:lnTo>
                  <a:pt x="1240586" y="1729917"/>
                </a:lnTo>
                <a:lnTo>
                  <a:pt x="1241704" y="1730375"/>
                </a:lnTo>
                <a:lnTo>
                  <a:pt x="1244333" y="1730375"/>
                </a:lnTo>
                <a:lnTo>
                  <a:pt x="1245450" y="1729917"/>
                </a:lnTo>
                <a:lnTo>
                  <a:pt x="1247317" y="1728050"/>
                </a:lnTo>
                <a:lnTo>
                  <a:pt x="1247775" y="1726933"/>
                </a:lnTo>
                <a:lnTo>
                  <a:pt x="1247775" y="1724304"/>
                </a:lnTo>
                <a:close/>
              </a:path>
              <a:path w="3390900" h="1730375">
                <a:moveTo>
                  <a:pt x="1247775" y="863879"/>
                </a:moveTo>
                <a:lnTo>
                  <a:pt x="1247317" y="862761"/>
                </a:lnTo>
                <a:lnTo>
                  <a:pt x="1245450" y="860894"/>
                </a:lnTo>
                <a:lnTo>
                  <a:pt x="1244333" y="860425"/>
                </a:lnTo>
                <a:lnTo>
                  <a:pt x="1241704" y="860425"/>
                </a:lnTo>
                <a:lnTo>
                  <a:pt x="1240586" y="860894"/>
                </a:lnTo>
                <a:lnTo>
                  <a:pt x="1238719" y="862761"/>
                </a:lnTo>
                <a:lnTo>
                  <a:pt x="1238250" y="863879"/>
                </a:lnTo>
                <a:lnTo>
                  <a:pt x="1238250" y="866508"/>
                </a:lnTo>
                <a:lnTo>
                  <a:pt x="1238719" y="867625"/>
                </a:lnTo>
                <a:lnTo>
                  <a:pt x="1240586" y="869492"/>
                </a:lnTo>
                <a:lnTo>
                  <a:pt x="1241704" y="869950"/>
                </a:lnTo>
                <a:lnTo>
                  <a:pt x="1244333" y="869950"/>
                </a:lnTo>
                <a:lnTo>
                  <a:pt x="1245450" y="869492"/>
                </a:lnTo>
                <a:lnTo>
                  <a:pt x="1247317" y="867625"/>
                </a:lnTo>
                <a:lnTo>
                  <a:pt x="1247775" y="866508"/>
                </a:lnTo>
                <a:lnTo>
                  <a:pt x="1247775" y="863879"/>
                </a:lnTo>
                <a:close/>
              </a:path>
              <a:path w="3390900" h="1730375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3390900" h="1730375">
                <a:moveTo>
                  <a:pt x="1295400" y="1724304"/>
                </a:moveTo>
                <a:lnTo>
                  <a:pt x="1294942" y="1723186"/>
                </a:lnTo>
                <a:lnTo>
                  <a:pt x="1293075" y="1721319"/>
                </a:lnTo>
                <a:lnTo>
                  <a:pt x="1291958" y="1720850"/>
                </a:lnTo>
                <a:lnTo>
                  <a:pt x="1289329" y="1720850"/>
                </a:lnTo>
                <a:lnTo>
                  <a:pt x="1288211" y="1721319"/>
                </a:lnTo>
                <a:lnTo>
                  <a:pt x="1286344" y="1723186"/>
                </a:lnTo>
                <a:lnTo>
                  <a:pt x="1285875" y="1724304"/>
                </a:lnTo>
                <a:lnTo>
                  <a:pt x="1285875" y="1726933"/>
                </a:lnTo>
                <a:lnTo>
                  <a:pt x="1286344" y="1728050"/>
                </a:lnTo>
                <a:lnTo>
                  <a:pt x="1288211" y="1729917"/>
                </a:lnTo>
                <a:lnTo>
                  <a:pt x="1289329" y="1730375"/>
                </a:lnTo>
                <a:lnTo>
                  <a:pt x="1291958" y="1730375"/>
                </a:lnTo>
                <a:lnTo>
                  <a:pt x="1293075" y="1729917"/>
                </a:lnTo>
                <a:lnTo>
                  <a:pt x="1294942" y="1728050"/>
                </a:lnTo>
                <a:lnTo>
                  <a:pt x="1295400" y="1726933"/>
                </a:lnTo>
                <a:lnTo>
                  <a:pt x="1295400" y="1724304"/>
                </a:lnTo>
                <a:close/>
              </a:path>
              <a:path w="3390900" h="1730375">
                <a:moveTo>
                  <a:pt x="1295400" y="863879"/>
                </a:moveTo>
                <a:lnTo>
                  <a:pt x="1294942" y="862761"/>
                </a:lnTo>
                <a:lnTo>
                  <a:pt x="1293075" y="860894"/>
                </a:lnTo>
                <a:lnTo>
                  <a:pt x="1291958" y="860425"/>
                </a:lnTo>
                <a:lnTo>
                  <a:pt x="1289329" y="860425"/>
                </a:lnTo>
                <a:lnTo>
                  <a:pt x="1288211" y="860894"/>
                </a:lnTo>
                <a:lnTo>
                  <a:pt x="1286344" y="862761"/>
                </a:lnTo>
                <a:lnTo>
                  <a:pt x="1285875" y="863879"/>
                </a:lnTo>
                <a:lnTo>
                  <a:pt x="1285875" y="866508"/>
                </a:lnTo>
                <a:lnTo>
                  <a:pt x="1286344" y="867625"/>
                </a:lnTo>
                <a:lnTo>
                  <a:pt x="1288211" y="869492"/>
                </a:lnTo>
                <a:lnTo>
                  <a:pt x="1289329" y="869950"/>
                </a:lnTo>
                <a:lnTo>
                  <a:pt x="1291958" y="869950"/>
                </a:lnTo>
                <a:lnTo>
                  <a:pt x="1293075" y="869492"/>
                </a:lnTo>
                <a:lnTo>
                  <a:pt x="1294942" y="867625"/>
                </a:lnTo>
                <a:lnTo>
                  <a:pt x="1295400" y="866508"/>
                </a:lnTo>
                <a:lnTo>
                  <a:pt x="1295400" y="863879"/>
                </a:lnTo>
                <a:close/>
              </a:path>
              <a:path w="3390900" h="1730375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3390900" h="1730375">
                <a:moveTo>
                  <a:pt x="1343025" y="1724304"/>
                </a:moveTo>
                <a:lnTo>
                  <a:pt x="1342567" y="1723186"/>
                </a:lnTo>
                <a:lnTo>
                  <a:pt x="1340700" y="1721319"/>
                </a:lnTo>
                <a:lnTo>
                  <a:pt x="1339583" y="1720850"/>
                </a:lnTo>
                <a:lnTo>
                  <a:pt x="1336954" y="1720850"/>
                </a:lnTo>
                <a:lnTo>
                  <a:pt x="1335836" y="1721319"/>
                </a:lnTo>
                <a:lnTo>
                  <a:pt x="1333969" y="1723186"/>
                </a:lnTo>
                <a:lnTo>
                  <a:pt x="1333500" y="1724304"/>
                </a:lnTo>
                <a:lnTo>
                  <a:pt x="1333500" y="1726933"/>
                </a:lnTo>
                <a:lnTo>
                  <a:pt x="1333969" y="1728050"/>
                </a:lnTo>
                <a:lnTo>
                  <a:pt x="1335836" y="1729917"/>
                </a:lnTo>
                <a:lnTo>
                  <a:pt x="1336954" y="1730375"/>
                </a:lnTo>
                <a:lnTo>
                  <a:pt x="1339583" y="1730375"/>
                </a:lnTo>
                <a:lnTo>
                  <a:pt x="1340700" y="1729917"/>
                </a:lnTo>
                <a:lnTo>
                  <a:pt x="1342567" y="1728050"/>
                </a:lnTo>
                <a:lnTo>
                  <a:pt x="1343025" y="1726933"/>
                </a:lnTo>
                <a:lnTo>
                  <a:pt x="1343025" y="1724304"/>
                </a:lnTo>
                <a:close/>
              </a:path>
              <a:path w="3390900" h="1730375">
                <a:moveTo>
                  <a:pt x="1343025" y="863879"/>
                </a:moveTo>
                <a:lnTo>
                  <a:pt x="1342567" y="862761"/>
                </a:lnTo>
                <a:lnTo>
                  <a:pt x="1340700" y="860894"/>
                </a:lnTo>
                <a:lnTo>
                  <a:pt x="1339583" y="860425"/>
                </a:lnTo>
                <a:lnTo>
                  <a:pt x="1336954" y="860425"/>
                </a:lnTo>
                <a:lnTo>
                  <a:pt x="1335836" y="860894"/>
                </a:lnTo>
                <a:lnTo>
                  <a:pt x="1333969" y="862761"/>
                </a:lnTo>
                <a:lnTo>
                  <a:pt x="1333500" y="863879"/>
                </a:lnTo>
                <a:lnTo>
                  <a:pt x="1333500" y="866508"/>
                </a:lnTo>
                <a:lnTo>
                  <a:pt x="1333969" y="867625"/>
                </a:lnTo>
                <a:lnTo>
                  <a:pt x="1335836" y="869492"/>
                </a:lnTo>
                <a:lnTo>
                  <a:pt x="1336954" y="869950"/>
                </a:lnTo>
                <a:lnTo>
                  <a:pt x="1339583" y="869950"/>
                </a:lnTo>
                <a:lnTo>
                  <a:pt x="1340700" y="869492"/>
                </a:lnTo>
                <a:lnTo>
                  <a:pt x="1342567" y="867625"/>
                </a:lnTo>
                <a:lnTo>
                  <a:pt x="1343025" y="866508"/>
                </a:lnTo>
                <a:lnTo>
                  <a:pt x="1343025" y="863879"/>
                </a:lnTo>
                <a:close/>
              </a:path>
              <a:path w="3390900" h="1730375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3390900" h="1730375">
                <a:moveTo>
                  <a:pt x="1390650" y="1724304"/>
                </a:moveTo>
                <a:lnTo>
                  <a:pt x="1390192" y="1723186"/>
                </a:lnTo>
                <a:lnTo>
                  <a:pt x="1388325" y="1721319"/>
                </a:lnTo>
                <a:lnTo>
                  <a:pt x="1387208" y="1720850"/>
                </a:lnTo>
                <a:lnTo>
                  <a:pt x="1384579" y="1720850"/>
                </a:lnTo>
                <a:lnTo>
                  <a:pt x="1383461" y="1721319"/>
                </a:lnTo>
                <a:lnTo>
                  <a:pt x="1381594" y="1723186"/>
                </a:lnTo>
                <a:lnTo>
                  <a:pt x="1381125" y="1724304"/>
                </a:lnTo>
                <a:lnTo>
                  <a:pt x="1381125" y="1726933"/>
                </a:lnTo>
                <a:lnTo>
                  <a:pt x="1381594" y="1728050"/>
                </a:lnTo>
                <a:lnTo>
                  <a:pt x="1383461" y="1729917"/>
                </a:lnTo>
                <a:lnTo>
                  <a:pt x="1384579" y="1730375"/>
                </a:lnTo>
                <a:lnTo>
                  <a:pt x="1387208" y="1730375"/>
                </a:lnTo>
                <a:lnTo>
                  <a:pt x="1388325" y="1729917"/>
                </a:lnTo>
                <a:lnTo>
                  <a:pt x="1390192" y="1728050"/>
                </a:lnTo>
                <a:lnTo>
                  <a:pt x="1390650" y="1726933"/>
                </a:lnTo>
                <a:lnTo>
                  <a:pt x="1390650" y="1724304"/>
                </a:lnTo>
                <a:close/>
              </a:path>
              <a:path w="3390900" h="1730375">
                <a:moveTo>
                  <a:pt x="1390650" y="863879"/>
                </a:moveTo>
                <a:lnTo>
                  <a:pt x="1390192" y="862761"/>
                </a:lnTo>
                <a:lnTo>
                  <a:pt x="1388325" y="860894"/>
                </a:lnTo>
                <a:lnTo>
                  <a:pt x="1387208" y="860425"/>
                </a:lnTo>
                <a:lnTo>
                  <a:pt x="1384579" y="860425"/>
                </a:lnTo>
                <a:lnTo>
                  <a:pt x="1383461" y="860894"/>
                </a:lnTo>
                <a:lnTo>
                  <a:pt x="1381594" y="862761"/>
                </a:lnTo>
                <a:lnTo>
                  <a:pt x="1381125" y="863879"/>
                </a:lnTo>
                <a:lnTo>
                  <a:pt x="1381125" y="866508"/>
                </a:lnTo>
                <a:lnTo>
                  <a:pt x="1381594" y="867625"/>
                </a:lnTo>
                <a:lnTo>
                  <a:pt x="1383461" y="869492"/>
                </a:lnTo>
                <a:lnTo>
                  <a:pt x="1384579" y="869950"/>
                </a:lnTo>
                <a:lnTo>
                  <a:pt x="1387208" y="869950"/>
                </a:lnTo>
                <a:lnTo>
                  <a:pt x="1388325" y="869492"/>
                </a:lnTo>
                <a:lnTo>
                  <a:pt x="1390192" y="867625"/>
                </a:lnTo>
                <a:lnTo>
                  <a:pt x="1390650" y="866508"/>
                </a:lnTo>
                <a:lnTo>
                  <a:pt x="1390650" y="863879"/>
                </a:lnTo>
                <a:close/>
              </a:path>
              <a:path w="3390900" h="1730375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3390900" h="1730375">
                <a:moveTo>
                  <a:pt x="1438275" y="1724304"/>
                </a:moveTo>
                <a:lnTo>
                  <a:pt x="1437817" y="1723186"/>
                </a:lnTo>
                <a:lnTo>
                  <a:pt x="1435950" y="1721319"/>
                </a:lnTo>
                <a:lnTo>
                  <a:pt x="1434833" y="1720850"/>
                </a:lnTo>
                <a:lnTo>
                  <a:pt x="1432204" y="1720850"/>
                </a:lnTo>
                <a:lnTo>
                  <a:pt x="1431086" y="1721319"/>
                </a:lnTo>
                <a:lnTo>
                  <a:pt x="1429219" y="1723186"/>
                </a:lnTo>
                <a:lnTo>
                  <a:pt x="1428750" y="1724304"/>
                </a:lnTo>
                <a:lnTo>
                  <a:pt x="1428750" y="1726933"/>
                </a:lnTo>
                <a:lnTo>
                  <a:pt x="1429219" y="1728050"/>
                </a:lnTo>
                <a:lnTo>
                  <a:pt x="1431086" y="1729917"/>
                </a:lnTo>
                <a:lnTo>
                  <a:pt x="1432204" y="1730375"/>
                </a:lnTo>
                <a:lnTo>
                  <a:pt x="1434833" y="1730375"/>
                </a:lnTo>
                <a:lnTo>
                  <a:pt x="1435950" y="1729917"/>
                </a:lnTo>
                <a:lnTo>
                  <a:pt x="1437817" y="1728050"/>
                </a:lnTo>
                <a:lnTo>
                  <a:pt x="1438275" y="1726933"/>
                </a:lnTo>
                <a:lnTo>
                  <a:pt x="1438275" y="1724304"/>
                </a:lnTo>
                <a:close/>
              </a:path>
              <a:path w="3390900" h="1730375">
                <a:moveTo>
                  <a:pt x="1438275" y="863879"/>
                </a:moveTo>
                <a:lnTo>
                  <a:pt x="1437817" y="862761"/>
                </a:lnTo>
                <a:lnTo>
                  <a:pt x="1435950" y="860894"/>
                </a:lnTo>
                <a:lnTo>
                  <a:pt x="1434833" y="860425"/>
                </a:lnTo>
                <a:lnTo>
                  <a:pt x="1432204" y="860425"/>
                </a:lnTo>
                <a:lnTo>
                  <a:pt x="1431086" y="860894"/>
                </a:lnTo>
                <a:lnTo>
                  <a:pt x="1429219" y="862761"/>
                </a:lnTo>
                <a:lnTo>
                  <a:pt x="1428750" y="863879"/>
                </a:lnTo>
                <a:lnTo>
                  <a:pt x="1428750" y="866508"/>
                </a:lnTo>
                <a:lnTo>
                  <a:pt x="1429219" y="867625"/>
                </a:lnTo>
                <a:lnTo>
                  <a:pt x="1431086" y="869492"/>
                </a:lnTo>
                <a:lnTo>
                  <a:pt x="1432204" y="869950"/>
                </a:lnTo>
                <a:lnTo>
                  <a:pt x="1434833" y="869950"/>
                </a:lnTo>
                <a:lnTo>
                  <a:pt x="1435950" y="869492"/>
                </a:lnTo>
                <a:lnTo>
                  <a:pt x="1437817" y="867625"/>
                </a:lnTo>
                <a:lnTo>
                  <a:pt x="1438275" y="866508"/>
                </a:lnTo>
                <a:lnTo>
                  <a:pt x="1438275" y="863879"/>
                </a:lnTo>
                <a:close/>
              </a:path>
              <a:path w="3390900" h="1730375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3390900" h="1730375">
                <a:moveTo>
                  <a:pt x="1485900" y="1724304"/>
                </a:moveTo>
                <a:lnTo>
                  <a:pt x="1485442" y="1723186"/>
                </a:lnTo>
                <a:lnTo>
                  <a:pt x="1483575" y="1721319"/>
                </a:lnTo>
                <a:lnTo>
                  <a:pt x="1482458" y="1720850"/>
                </a:lnTo>
                <a:lnTo>
                  <a:pt x="1479829" y="1720850"/>
                </a:lnTo>
                <a:lnTo>
                  <a:pt x="1478711" y="1721319"/>
                </a:lnTo>
                <a:lnTo>
                  <a:pt x="1476844" y="1723186"/>
                </a:lnTo>
                <a:lnTo>
                  <a:pt x="1476375" y="1724304"/>
                </a:lnTo>
                <a:lnTo>
                  <a:pt x="1476375" y="1726933"/>
                </a:lnTo>
                <a:lnTo>
                  <a:pt x="1476844" y="1728050"/>
                </a:lnTo>
                <a:lnTo>
                  <a:pt x="1478711" y="1729917"/>
                </a:lnTo>
                <a:lnTo>
                  <a:pt x="1479829" y="1730375"/>
                </a:lnTo>
                <a:lnTo>
                  <a:pt x="1482458" y="1730375"/>
                </a:lnTo>
                <a:lnTo>
                  <a:pt x="1483575" y="1729917"/>
                </a:lnTo>
                <a:lnTo>
                  <a:pt x="1485442" y="1728050"/>
                </a:lnTo>
                <a:lnTo>
                  <a:pt x="1485900" y="1726933"/>
                </a:lnTo>
                <a:lnTo>
                  <a:pt x="1485900" y="1724304"/>
                </a:lnTo>
                <a:close/>
              </a:path>
              <a:path w="3390900" h="1730375">
                <a:moveTo>
                  <a:pt x="1485900" y="863879"/>
                </a:moveTo>
                <a:lnTo>
                  <a:pt x="1485442" y="862761"/>
                </a:lnTo>
                <a:lnTo>
                  <a:pt x="1483575" y="860894"/>
                </a:lnTo>
                <a:lnTo>
                  <a:pt x="1482458" y="860425"/>
                </a:lnTo>
                <a:lnTo>
                  <a:pt x="1479829" y="860425"/>
                </a:lnTo>
                <a:lnTo>
                  <a:pt x="1478711" y="860894"/>
                </a:lnTo>
                <a:lnTo>
                  <a:pt x="1476844" y="862761"/>
                </a:lnTo>
                <a:lnTo>
                  <a:pt x="1476375" y="863879"/>
                </a:lnTo>
                <a:lnTo>
                  <a:pt x="1476375" y="866508"/>
                </a:lnTo>
                <a:lnTo>
                  <a:pt x="1476844" y="867625"/>
                </a:lnTo>
                <a:lnTo>
                  <a:pt x="1478711" y="869492"/>
                </a:lnTo>
                <a:lnTo>
                  <a:pt x="1479829" y="869950"/>
                </a:lnTo>
                <a:lnTo>
                  <a:pt x="1482458" y="869950"/>
                </a:lnTo>
                <a:lnTo>
                  <a:pt x="1483575" y="869492"/>
                </a:lnTo>
                <a:lnTo>
                  <a:pt x="1485442" y="867625"/>
                </a:lnTo>
                <a:lnTo>
                  <a:pt x="1485900" y="866508"/>
                </a:lnTo>
                <a:lnTo>
                  <a:pt x="1485900" y="863879"/>
                </a:lnTo>
                <a:close/>
              </a:path>
              <a:path w="3390900" h="1730375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3390900" h="1730375">
                <a:moveTo>
                  <a:pt x="1533525" y="1724304"/>
                </a:moveTo>
                <a:lnTo>
                  <a:pt x="1533067" y="1723186"/>
                </a:lnTo>
                <a:lnTo>
                  <a:pt x="1531200" y="1721319"/>
                </a:lnTo>
                <a:lnTo>
                  <a:pt x="1530083" y="1720850"/>
                </a:lnTo>
                <a:lnTo>
                  <a:pt x="1527454" y="1720850"/>
                </a:lnTo>
                <a:lnTo>
                  <a:pt x="1526336" y="1721319"/>
                </a:lnTo>
                <a:lnTo>
                  <a:pt x="1524469" y="1723186"/>
                </a:lnTo>
                <a:lnTo>
                  <a:pt x="1524000" y="1724304"/>
                </a:lnTo>
                <a:lnTo>
                  <a:pt x="1524000" y="1726933"/>
                </a:lnTo>
                <a:lnTo>
                  <a:pt x="1524469" y="1728050"/>
                </a:lnTo>
                <a:lnTo>
                  <a:pt x="1526336" y="1729917"/>
                </a:lnTo>
                <a:lnTo>
                  <a:pt x="1527454" y="1730375"/>
                </a:lnTo>
                <a:lnTo>
                  <a:pt x="1530083" y="1730375"/>
                </a:lnTo>
                <a:lnTo>
                  <a:pt x="1531200" y="1729917"/>
                </a:lnTo>
                <a:lnTo>
                  <a:pt x="1533067" y="1728050"/>
                </a:lnTo>
                <a:lnTo>
                  <a:pt x="1533525" y="1726933"/>
                </a:lnTo>
                <a:lnTo>
                  <a:pt x="1533525" y="1724304"/>
                </a:lnTo>
                <a:close/>
              </a:path>
              <a:path w="3390900" h="1730375">
                <a:moveTo>
                  <a:pt x="1533525" y="863879"/>
                </a:moveTo>
                <a:lnTo>
                  <a:pt x="1533067" y="862761"/>
                </a:lnTo>
                <a:lnTo>
                  <a:pt x="1531200" y="860894"/>
                </a:lnTo>
                <a:lnTo>
                  <a:pt x="1530083" y="860425"/>
                </a:lnTo>
                <a:lnTo>
                  <a:pt x="1527454" y="860425"/>
                </a:lnTo>
                <a:lnTo>
                  <a:pt x="1526336" y="860894"/>
                </a:lnTo>
                <a:lnTo>
                  <a:pt x="1524469" y="862761"/>
                </a:lnTo>
                <a:lnTo>
                  <a:pt x="1524000" y="863879"/>
                </a:lnTo>
                <a:lnTo>
                  <a:pt x="1524000" y="866508"/>
                </a:lnTo>
                <a:lnTo>
                  <a:pt x="1524469" y="867625"/>
                </a:lnTo>
                <a:lnTo>
                  <a:pt x="1526336" y="869492"/>
                </a:lnTo>
                <a:lnTo>
                  <a:pt x="1527454" y="869950"/>
                </a:lnTo>
                <a:lnTo>
                  <a:pt x="1530083" y="869950"/>
                </a:lnTo>
                <a:lnTo>
                  <a:pt x="1531200" y="869492"/>
                </a:lnTo>
                <a:lnTo>
                  <a:pt x="1533067" y="867625"/>
                </a:lnTo>
                <a:lnTo>
                  <a:pt x="1533525" y="866508"/>
                </a:lnTo>
                <a:lnTo>
                  <a:pt x="1533525" y="863879"/>
                </a:lnTo>
                <a:close/>
              </a:path>
              <a:path w="3390900" h="1730375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3390900" h="1730375">
                <a:moveTo>
                  <a:pt x="1581150" y="1724304"/>
                </a:moveTo>
                <a:lnTo>
                  <a:pt x="1580692" y="1723186"/>
                </a:lnTo>
                <a:lnTo>
                  <a:pt x="1578825" y="1721319"/>
                </a:lnTo>
                <a:lnTo>
                  <a:pt x="1577708" y="1720850"/>
                </a:lnTo>
                <a:lnTo>
                  <a:pt x="1575079" y="1720850"/>
                </a:lnTo>
                <a:lnTo>
                  <a:pt x="1573961" y="1721319"/>
                </a:lnTo>
                <a:lnTo>
                  <a:pt x="1572094" y="1723186"/>
                </a:lnTo>
                <a:lnTo>
                  <a:pt x="1571625" y="1724304"/>
                </a:lnTo>
                <a:lnTo>
                  <a:pt x="1571625" y="1726933"/>
                </a:lnTo>
                <a:lnTo>
                  <a:pt x="1572094" y="1728050"/>
                </a:lnTo>
                <a:lnTo>
                  <a:pt x="1573961" y="1729917"/>
                </a:lnTo>
                <a:lnTo>
                  <a:pt x="1575079" y="1730375"/>
                </a:lnTo>
                <a:lnTo>
                  <a:pt x="1577708" y="1730375"/>
                </a:lnTo>
                <a:lnTo>
                  <a:pt x="1578825" y="1729917"/>
                </a:lnTo>
                <a:lnTo>
                  <a:pt x="1580692" y="1728050"/>
                </a:lnTo>
                <a:lnTo>
                  <a:pt x="1581150" y="1726933"/>
                </a:lnTo>
                <a:lnTo>
                  <a:pt x="1581150" y="1724304"/>
                </a:lnTo>
                <a:close/>
              </a:path>
              <a:path w="3390900" h="1730375">
                <a:moveTo>
                  <a:pt x="1581150" y="863879"/>
                </a:moveTo>
                <a:lnTo>
                  <a:pt x="1580692" y="862761"/>
                </a:lnTo>
                <a:lnTo>
                  <a:pt x="1578825" y="860894"/>
                </a:lnTo>
                <a:lnTo>
                  <a:pt x="1577708" y="860425"/>
                </a:lnTo>
                <a:lnTo>
                  <a:pt x="1575079" y="860425"/>
                </a:lnTo>
                <a:lnTo>
                  <a:pt x="1573961" y="860894"/>
                </a:lnTo>
                <a:lnTo>
                  <a:pt x="1572094" y="862761"/>
                </a:lnTo>
                <a:lnTo>
                  <a:pt x="1571625" y="863879"/>
                </a:lnTo>
                <a:lnTo>
                  <a:pt x="1571625" y="866508"/>
                </a:lnTo>
                <a:lnTo>
                  <a:pt x="1572094" y="867625"/>
                </a:lnTo>
                <a:lnTo>
                  <a:pt x="1573961" y="869492"/>
                </a:lnTo>
                <a:lnTo>
                  <a:pt x="1575079" y="869950"/>
                </a:lnTo>
                <a:lnTo>
                  <a:pt x="1577708" y="869950"/>
                </a:lnTo>
                <a:lnTo>
                  <a:pt x="1578825" y="869492"/>
                </a:lnTo>
                <a:lnTo>
                  <a:pt x="1580692" y="867625"/>
                </a:lnTo>
                <a:lnTo>
                  <a:pt x="1581150" y="866508"/>
                </a:lnTo>
                <a:lnTo>
                  <a:pt x="1581150" y="863879"/>
                </a:lnTo>
                <a:close/>
              </a:path>
              <a:path w="3390900" h="1730375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3390900" h="1730375">
                <a:moveTo>
                  <a:pt x="1628775" y="1724304"/>
                </a:moveTo>
                <a:lnTo>
                  <a:pt x="1628317" y="1723186"/>
                </a:lnTo>
                <a:lnTo>
                  <a:pt x="1626450" y="1721319"/>
                </a:lnTo>
                <a:lnTo>
                  <a:pt x="1625333" y="1720850"/>
                </a:lnTo>
                <a:lnTo>
                  <a:pt x="1622704" y="1720850"/>
                </a:lnTo>
                <a:lnTo>
                  <a:pt x="1621586" y="1721319"/>
                </a:lnTo>
                <a:lnTo>
                  <a:pt x="1619719" y="1723186"/>
                </a:lnTo>
                <a:lnTo>
                  <a:pt x="1619250" y="1724304"/>
                </a:lnTo>
                <a:lnTo>
                  <a:pt x="1619250" y="1726933"/>
                </a:lnTo>
                <a:lnTo>
                  <a:pt x="1619719" y="1728050"/>
                </a:lnTo>
                <a:lnTo>
                  <a:pt x="1621586" y="1729917"/>
                </a:lnTo>
                <a:lnTo>
                  <a:pt x="1622704" y="1730375"/>
                </a:lnTo>
                <a:lnTo>
                  <a:pt x="1625333" y="1730375"/>
                </a:lnTo>
                <a:lnTo>
                  <a:pt x="1626450" y="1729917"/>
                </a:lnTo>
                <a:lnTo>
                  <a:pt x="1628317" y="1728050"/>
                </a:lnTo>
                <a:lnTo>
                  <a:pt x="1628775" y="1726933"/>
                </a:lnTo>
                <a:lnTo>
                  <a:pt x="1628775" y="1724304"/>
                </a:lnTo>
                <a:close/>
              </a:path>
              <a:path w="3390900" h="1730375">
                <a:moveTo>
                  <a:pt x="1628775" y="863879"/>
                </a:moveTo>
                <a:lnTo>
                  <a:pt x="1628317" y="862761"/>
                </a:lnTo>
                <a:lnTo>
                  <a:pt x="1626450" y="860894"/>
                </a:lnTo>
                <a:lnTo>
                  <a:pt x="1625333" y="860425"/>
                </a:lnTo>
                <a:lnTo>
                  <a:pt x="1622704" y="860425"/>
                </a:lnTo>
                <a:lnTo>
                  <a:pt x="1621586" y="860894"/>
                </a:lnTo>
                <a:lnTo>
                  <a:pt x="1619719" y="862761"/>
                </a:lnTo>
                <a:lnTo>
                  <a:pt x="1619250" y="863879"/>
                </a:lnTo>
                <a:lnTo>
                  <a:pt x="1619250" y="866508"/>
                </a:lnTo>
                <a:lnTo>
                  <a:pt x="1619719" y="867625"/>
                </a:lnTo>
                <a:lnTo>
                  <a:pt x="1621586" y="869492"/>
                </a:lnTo>
                <a:lnTo>
                  <a:pt x="1622704" y="869950"/>
                </a:lnTo>
                <a:lnTo>
                  <a:pt x="1625333" y="869950"/>
                </a:lnTo>
                <a:lnTo>
                  <a:pt x="1626450" y="869492"/>
                </a:lnTo>
                <a:lnTo>
                  <a:pt x="1628317" y="867625"/>
                </a:lnTo>
                <a:lnTo>
                  <a:pt x="1628775" y="866508"/>
                </a:lnTo>
                <a:lnTo>
                  <a:pt x="1628775" y="863879"/>
                </a:lnTo>
                <a:close/>
              </a:path>
              <a:path w="3390900" h="1730375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3390900" h="1730375">
                <a:moveTo>
                  <a:pt x="1676400" y="1724304"/>
                </a:moveTo>
                <a:lnTo>
                  <a:pt x="1675942" y="1723186"/>
                </a:lnTo>
                <a:lnTo>
                  <a:pt x="1674075" y="1721319"/>
                </a:lnTo>
                <a:lnTo>
                  <a:pt x="1672958" y="1720850"/>
                </a:lnTo>
                <a:lnTo>
                  <a:pt x="1670329" y="1720850"/>
                </a:lnTo>
                <a:lnTo>
                  <a:pt x="1669211" y="1721319"/>
                </a:lnTo>
                <a:lnTo>
                  <a:pt x="1667344" y="1723186"/>
                </a:lnTo>
                <a:lnTo>
                  <a:pt x="1666875" y="1724304"/>
                </a:lnTo>
                <a:lnTo>
                  <a:pt x="1666875" y="1726933"/>
                </a:lnTo>
                <a:lnTo>
                  <a:pt x="1667344" y="1728050"/>
                </a:lnTo>
                <a:lnTo>
                  <a:pt x="1669211" y="1729917"/>
                </a:lnTo>
                <a:lnTo>
                  <a:pt x="1670329" y="1730375"/>
                </a:lnTo>
                <a:lnTo>
                  <a:pt x="1672958" y="1730375"/>
                </a:lnTo>
                <a:lnTo>
                  <a:pt x="1674075" y="1729917"/>
                </a:lnTo>
                <a:lnTo>
                  <a:pt x="1675942" y="1728050"/>
                </a:lnTo>
                <a:lnTo>
                  <a:pt x="1676400" y="1726933"/>
                </a:lnTo>
                <a:lnTo>
                  <a:pt x="1676400" y="1724304"/>
                </a:lnTo>
                <a:close/>
              </a:path>
              <a:path w="3390900" h="1730375">
                <a:moveTo>
                  <a:pt x="1676400" y="863879"/>
                </a:moveTo>
                <a:lnTo>
                  <a:pt x="1675942" y="862761"/>
                </a:lnTo>
                <a:lnTo>
                  <a:pt x="1674075" y="860894"/>
                </a:lnTo>
                <a:lnTo>
                  <a:pt x="1672958" y="860425"/>
                </a:lnTo>
                <a:lnTo>
                  <a:pt x="1670329" y="860425"/>
                </a:lnTo>
                <a:lnTo>
                  <a:pt x="1669211" y="860894"/>
                </a:lnTo>
                <a:lnTo>
                  <a:pt x="1667344" y="862761"/>
                </a:lnTo>
                <a:lnTo>
                  <a:pt x="1666875" y="863879"/>
                </a:lnTo>
                <a:lnTo>
                  <a:pt x="1666875" y="866508"/>
                </a:lnTo>
                <a:lnTo>
                  <a:pt x="1667344" y="867625"/>
                </a:lnTo>
                <a:lnTo>
                  <a:pt x="1669211" y="869492"/>
                </a:lnTo>
                <a:lnTo>
                  <a:pt x="1670329" y="869950"/>
                </a:lnTo>
                <a:lnTo>
                  <a:pt x="1672958" y="869950"/>
                </a:lnTo>
                <a:lnTo>
                  <a:pt x="1674075" y="869492"/>
                </a:lnTo>
                <a:lnTo>
                  <a:pt x="1675942" y="867625"/>
                </a:lnTo>
                <a:lnTo>
                  <a:pt x="1676400" y="866508"/>
                </a:lnTo>
                <a:lnTo>
                  <a:pt x="1676400" y="863879"/>
                </a:lnTo>
                <a:close/>
              </a:path>
              <a:path w="3390900" h="1730375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3390900" h="1730375">
                <a:moveTo>
                  <a:pt x="1724025" y="1724304"/>
                </a:moveTo>
                <a:lnTo>
                  <a:pt x="1723567" y="1723186"/>
                </a:lnTo>
                <a:lnTo>
                  <a:pt x="1721700" y="1721319"/>
                </a:lnTo>
                <a:lnTo>
                  <a:pt x="1720583" y="1720850"/>
                </a:lnTo>
                <a:lnTo>
                  <a:pt x="1717954" y="1720850"/>
                </a:lnTo>
                <a:lnTo>
                  <a:pt x="1716836" y="1721319"/>
                </a:lnTo>
                <a:lnTo>
                  <a:pt x="1714969" y="1723186"/>
                </a:lnTo>
                <a:lnTo>
                  <a:pt x="1714500" y="1724304"/>
                </a:lnTo>
                <a:lnTo>
                  <a:pt x="1714500" y="1726933"/>
                </a:lnTo>
                <a:lnTo>
                  <a:pt x="1714969" y="1728050"/>
                </a:lnTo>
                <a:lnTo>
                  <a:pt x="1716836" y="1729917"/>
                </a:lnTo>
                <a:lnTo>
                  <a:pt x="1717954" y="1730375"/>
                </a:lnTo>
                <a:lnTo>
                  <a:pt x="1720583" y="1730375"/>
                </a:lnTo>
                <a:lnTo>
                  <a:pt x="1721700" y="1729917"/>
                </a:lnTo>
                <a:lnTo>
                  <a:pt x="1723567" y="1728050"/>
                </a:lnTo>
                <a:lnTo>
                  <a:pt x="1724025" y="1726933"/>
                </a:lnTo>
                <a:lnTo>
                  <a:pt x="1724025" y="1724304"/>
                </a:lnTo>
                <a:close/>
              </a:path>
              <a:path w="3390900" h="1730375">
                <a:moveTo>
                  <a:pt x="1724025" y="863879"/>
                </a:moveTo>
                <a:lnTo>
                  <a:pt x="1723567" y="862761"/>
                </a:lnTo>
                <a:lnTo>
                  <a:pt x="1721700" y="860894"/>
                </a:lnTo>
                <a:lnTo>
                  <a:pt x="1720583" y="860425"/>
                </a:lnTo>
                <a:lnTo>
                  <a:pt x="1717954" y="860425"/>
                </a:lnTo>
                <a:lnTo>
                  <a:pt x="1716836" y="860894"/>
                </a:lnTo>
                <a:lnTo>
                  <a:pt x="1714969" y="862761"/>
                </a:lnTo>
                <a:lnTo>
                  <a:pt x="1714500" y="863879"/>
                </a:lnTo>
                <a:lnTo>
                  <a:pt x="1714500" y="866508"/>
                </a:lnTo>
                <a:lnTo>
                  <a:pt x="1714969" y="867625"/>
                </a:lnTo>
                <a:lnTo>
                  <a:pt x="1716836" y="869492"/>
                </a:lnTo>
                <a:lnTo>
                  <a:pt x="1717954" y="869950"/>
                </a:lnTo>
                <a:lnTo>
                  <a:pt x="1720583" y="869950"/>
                </a:lnTo>
                <a:lnTo>
                  <a:pt x="1721700" y="869492"/>
                </a:lnTo>
                <a:lnTo>
                  <a:pt x="1723567" y="867625"/>
                </a:lnTo>
                <a:lnTo>
                  <a:pt x="1724025" y="866508"/>
                </a:lnTo>
                <a:lnTo>
                  <a:pt x="1724025" y="863879"/>
                </a:lnTo>
                <a:close/>
              </a:path>
              <a:path w="3390900" h="1730375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3390900" h="1730375">
                <a:moveTo>
                  <a:pt x="1771650" y="1724304"/>
                </a:moveTo>
                <a:lnTo>
                  <a:pt x="1771192" y="1723186"/>
                </a:lnTo>
                <a:lnTo>
                  <a:pt x="1769325" y="1721319"/>
                </a:lnTo>
                <a:lnTo>
                  <a:pt x="1768208" y="1720850"/>
                </a:lnTo>
                <a:lnTo>
                  <a:pt x="1765579" y="1720850"/>
                </a:lnTo>
                <a:lnTo>
                  <a:pt x="1764461" y="1721319"/>
                </a:lnTo>
                <a:lnTo>
                  <a:pt x="1762594" y="1723186"/>
                </a:lnTo>
                <a:lnTo>
                  <a:pt x="1762125" y="1724304"/>
                </a:lnTo>
                <a:lnTo>
                  <a:pt x="1762125" y="1726933"/>
                </a:lnTo>
                <a:lnTo>
                  <a:pt x="1762594" y="1728050"/>
                </a:lnTo>
                <a:lnTo>
                  <a:pt x="1764461" y="1729917"/>
                </a:lnTo>
                <a:lnTo>
                  <a:pt x="1765579" y="1730375"/>
                </a:lnTo>
                <a:lnTo>
                  <a:pt x="1768208" y="1730375"/>
                </a:lnTo>
                <a:lnTo>
                  <a:pt x="1769325" y="1729917"/>
                </a:lnTo>
                <a:lnTo>
                  <a:pt x="1771192" y="1728050"/>
                </a:lnTo>
                <a:lnTo>
                  <a:pt x="1771650" y="1726933"/>
                </a:lnTo>
                <a:lnTo>
                  <a:pt x="1771650" y="1724304"/>
                </a:lnTo>
                <a:close/>
              </a:path>
              <a:path w="3390900" h="1730375">
                <a:moveTo>
                  <a:pt x="1771650" y="863879"/>
                </a:moveTo>
                <a:lnTo>
                  <a:pt x="1771192" y="862761"/>
                </a:lnTo>
                <a:lnTo>
                  <a:pt x="1769325" y="860894"/>
                </a:lnTo>
                <a:lnTo>
                  <a:pt x="1768208" y="860425"/>
                </a:lnTo>
                <a:lnTo>
                  <a:pt x="1765579" y="860425"/>
                </a:lnTo>
                <a:lnTo>
                  <a:pt x="1764461" y="860894"/>
                </a:lnTo>
                <a:lnTo>
                  <a:pt x="1762594" y="862761"/>
                </a:lnTo>
                <a:lnTo>
                  <a:pt x="1762125" y="863879"/>
                </a:lnTo>
                <a:lnTo>
                  <a:pt x="1762125" y="866508"/>
                </a:lnTo>
                <a:lnTo>
                  <a:pt x="1762594" y="867625"/>
                </a:lnTo>
                <a:lnTo>
                  <a:pt x="1764461" y="869492"/>
                </a:lnTo>
                <a:lnTo>
                  <a:pt x="1765579" y="869950"/>
                </a:lnTo>
                <a:lnTo>
                  <a:pt x="1768208" y="869950"/>
                </a:lnTo>
                <a:lnTo>
                  <a:pt x="1769325" y="869492"/>
                </a:lnTo>
                <a:lnTo>
                  <a:pt x="1771192" y="867625"/>
                </a:lnTo>
                <a:lnTo>
                  <a:pt x="1771650" y="866508"/>
                </a:lnTo>
                <a:lnTo>
                  <a:pt x="1771650" y="863879"/>
                </a:lnTo>
                <a:close/>
              </a:path>
              <a:path w="3390900" h="1730375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3390900" h="1730375">
                <a:moveTo>
                  <a:pt x="1819275" y="1724304"/>
                </a:moveTo>
                <a:lnTo>
                  <a:pt x="1818817" y="1723186"/>
                </a:lnTo>
                <a:lnTo>
                  <a:pt x="1816950" y="1721319"/>
                </a:lnTo>
                <a:lnTo>
                  <a:pt x="1815833" y="1720850"/>
                </a:lnTo>
                <a:lnTo>
                  <a:pt x="1813204" y="1720850"/>
                </a:lnTo>
                <a:lnTo>
                  <a:pt x="1812086" y="1721319"/>
                </a:lnTo>
                <a:lnTo>
                  <a:pt x="1810219" y="1723186"/>
                </a:lnTo>
                <a:lnTo>
                  <a:pt x="1809750" y="1724304"/>
                </a:lnTo>
                <a:lnTo>
                  <a:pt x="1809750" y="1726933"/>
                </a:lnTo>
                <a:lnTo>
                  <a:pt x="1810219" y="1728050"/>
                </a:lnTo>
                <a:lnTo>
                  <a:pt x="1812086" y="1729917"/>
                </a:lnTo>
                <a:lnTo>
                  <a:pt x="1813204" y="1730375"/>
                </a:lnTo>
                <a:lnTo>
                  <a:pt x="1815833" y="1730375"/>
                </a:lnTo>
                <a:lnTo>
                  <a:pt x="1816950" y="1729917"/>
                </a:lnTo>
                <a:lnTo>
                  <a:pt x="1818817" y="1728050"/>
                </a:lnTo>
                <a:lnTo>
                  <a:pt x="1819275" y="1726933"/>
                </a:lnTo>
                <a:lnTo>
                  <a:pt x="1819275" y="1724304"/>
                </a:lnTo>
                <a:close/>
              </a:path>
              <a:path w="3390900" h="1730375">
                <a:moveTo>
                  <a:pt x="1819275" y="863879"/>
                </a:moveTo>
                <a:lnTo>
                  <a:pt x="1818817" y="862761"/>
                </a:lnTo>
                <a:lnTo>
                  <a:pt x="1816950" y="860894"/>
                </a:lnTo>
                <a:lnTo>
                  <a:pt x="1815833" y="860425"/>
                </a:lnTo>
                <a:lnTo>
                  <a:pt x="1813204" y="860425"/>
                </a:lnTo>
                <a:lnTo>
                  <a:pt x="1812086" y="860894"/>
                </a:lnTo>
                <a:lnTo>
                  <a:pt x="1810219" y="862761"/>
                </a:lnTo>
                <a:lnTo>
                  <a:pt x="1809750" y="863879"/>
                </a:lnTo>
                <a:lnTo>
                  <a:pt x="1809750" y="866508"/>
                </a:lnTo>
                <a:lnTo>
                  <a:pt x="1810219" y="867625"/>
                </a:lnTo>
                <a:lnTo>
                  <a:pt x="1812086" y="869492"/>
                </a:lnTo>
                <a:lnTo>
                  <a:pt x="1813204" y="869950"/>
                </a:lnTo>
                <a:lnTo>
                  <a:pt x="1815833" y="869950"/>
                </a:lnTo>
                <a:lnTo>
                  <a:pt x="1816950" y="869492"/>
                </a:lnTo>
                <a:lnTo>
                  <a:pt x="1818817" y="867625"/>
                </a:lnTo>
                <a:lnTo>
                  <a:pt x="1819275" y="866508"/>
                </a:lnTo>
                <a:lnTo>
                  <a:pt x="1819275" y="863879"/>
                </a:lnTo>
                <a:close/>
              </a:path>
              <a:path w="3390900" h="1730375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3390900" h="1730375">
                <a:moveTo>
                  <a:pt x="1866900" y="1724304"/>
                </a:moveTo>
                <a:lnTo>
                  <a:pt x="1866442" y="1723186"/>
                </a:lnTo>
                <a:lnTo>
                  <a:pt x="1864575" y="1721319"/>
                </a:lnTo>
                <a:lnTo>
                  <a:pt x="1863458" y="1720850"/>
                </a:lnTo>
                <a:lnTo>
                  <a:pt x="1860829" y="1720850"/>
                </a:lnTo>
                <a:lnTo>
                  <a:pt x="1859711" y="1721319"/>
                </a:lnTo>
                <a:lnTo>
                  <a:pt x="1857844" y="1723186"/>
                </a:lnTo>
                <a:lnTo>
                  <a:pt x="1857375" y="1724304"/>
                </a:lnTo>
                <a:lnTo>
                  <a:pt x="1857375" y="1726933"/>
                </a:lnTo>
                <a:lnTo>
                  <a:pt x="1857844" y="1728050"/>
                </a:lnTo>
                <a:lnTo>
                  <a:pt x="1859711" y="1729917"/>
                </a:lnTo>
                <a:lnTo>
                  <a:pt x="1860829" y="1730375"/>
                </a:lnTo>
                <a:lnTo>
                  <a:pt x="1863458" y="1730375"/>
                </a:lnTo>
                <a:lnTo>
                  <a:pt x="1864575" y="1729917"/>
                </a:lnTo>
                <a:lnTo>
                  <a:pt x="1866442" y="1728050"/>
                </a:lnTo>
                <a:lnTo>
                  <a:pt x="1866900" y="1726933"/>
                </a:lnTo>
                <a:lnTo>
                  <a:pt x="1866900" y="1724304"/>
                </a:lnTo>
                <a:close/>
              </a:path>
              <a:path w="3390900" h="1730375">
                <a:moveTo>
                  <a:pt x="1866900" y="863879"/>
                </a:moveTo>
                <a:lnTo>
                  <a:pt x="1866442" y="862761"/>
                </a:lnTo>
                <a:lnTo>
                  <a:pt x="1864575" y="860894"/>
                </a:lnTo>
                <a:lnTo>
                  <a:pt x="1863458" y="860425"/>
                </a:lnTo>
                <a:lnTo>
                  <a:pt x="1860829" y="860425"/>
                </a:lnTo>
                <a:lnTo>
                  <a:pt x="1859711" y="860894"/>
                </a:lnTo>
                <a:lnTo>
                  <a:pt x="1857844" y="862761"/>
                </a:lnTo>
                <a:lnTo>
                  <a:pt x="1857375" y="863879"/>
                </a:lnTo>
                <a:lnTo>
                  <a:pt x="1857375" y="866508"/>
                </a:lnTo>
                <a:lnTo>
                  <a:pt x="1857844" y="867625"/>
                </a:lnTo>
                <a:lnTo>
                  <a:pt x="1859711" y="869492"/>
                </a:lnTo>
                <a:lnTo>
                  <a:pt x="1860829" y="869950"/>
                </a:lnTo>
                <a:lnTo>
                  <a:pt x="1863458" y="869950"/>
                </a:lnTo>
                <a:lnTo>
                  <a:pt x="1864575" y="869492"/>
                </a:lnTo>
                <a:lnTo>
                  <a:pt x="1866442" y="867625"/>
                </a:lnTo>
                <a:lnTo>
                  <a:pt x="1866900" y="866508"/>
                </a:lnTo>
                <a:lnTo>
                  <a:pt x="1866900" y="863879"/>
                </a:lnTo>
                <a:close/>
              </a:path>
              <a:path w="3390900" h="1730375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3390900" h="1730375">
                <a:moveTo>
                  <a:pt x="1914525" y="1724304"/>
                </a:moveTo>
                <a:lnTo>
                  <a:pt x="1914067" y="1723186"/>
                </a:lnTo>
                <a:lnTo>
                  <a:pt x="1912200" y="1721319"/>
                </a:lnTo>
                <a:lnTo>
                  <a:pt x="1911083" y="1720850"/>
                </a:lnTo>
                <a:lnTo>
                  <a:pt x="1908454" y="1720850"/>
                </a:lnTo>
                <a:lnTo>
                  <a:pt x="1907336" y="1721319"/>
                </a:lnTo>
                <a:lnTo>
                  <a:pt x="1905469" y="1723186"/>
                </a:lnTo>
                <a:lnTo>
                  <a:pt x="1905000" y="1724304"/>
                </a:lnTo>
                <a:lnTo>
                  <a:pt x="1905000" y="1726933"/>
                </a:lnTo>
                <a:lnTo>
                  <a:pt x="1905469" y="1728050"/>
                </a:lnTo>
                <a:lnTo>
                  <a:pt x="1907336" y="1729917"/>
                </a:lnTo>
                <a:lnTo>
                  <a:pt x="1908454" y="1730375"/>
                </a:lnTo>
                <a:lnTo>
                  <a:pt x="1911083" y="1730375"/>
                </a:lnTo>
                <a:lnTo>
                  <a:pt x="1912200" y="1729917"/>
                </a:lnTo>
                <a:lnTo>
                  <a:pt x="1914067" y="1728050"/>
                </a:lnTo>
                <a:lnTo>
                  <a:pt x="1914525" y="1726933"/>
                </a:lnTo>
                <a:lnTo>
                  <a:pt x="1914525" y="1724304"/>
                </a:lnTo>
                <a:close/>
              </a:path>
              <a:path w="3390900" h="1730375">
                <a:moveTo>
                  <a:pt x="1914525" y="863879"/>
                </a:moveTo>
                <a:lnTo>
                  <a:pt x="1914067" y="862761"/>
                </a:lnTo>
                <a:lnTo>
                  <a:pt x="1912200" y="860894"/>
                </a:lnTo>
                <a:lnTo>
                  <a:pt x="1911083" y="860425"/>
                </a:lnTo>
                <a:lnTo>
                  <a:pt x="1908454" y="860425"/>
                </a:lnTo>
                <a:lnTo>
                  <a:pt x="1907336" y="860894"/>
                </a:lnTo>
                <a:lnTo>
                  <a:pt x="1905469" y="862761"/>
                </a:lnTo>
                <a:lnTo>
                  <a:pt x="1905000" y="863879"/>
                </a:lnTo>
                <a:lnTo>
                  <a:pt x="1905000" y="866508"/>
                </a:lnTo>
                <a:lnTo>
                  <a:pt x="1905469" y="867625"/>
                </a:lnTo>
                <a:lnTo>
                  <a:pt x="1907336" y="869492"/>
                </a:lnTo>
                <a:lnTo>
                  <a:pt x="1908454" y="869950"/>
                </a:lnTo>
                <a:lnTo>
                  <a:pt x="1911083" y="869950"/>
                </a:lnTo>
                <a:lnTo>
                  <a:pt x="1912200" y="869492"/>
                </a:lnTo>
                <a:lnTo>
                  <a:pt x="1914067" y="867625"/>
                </a:lnTo>
                <a:lnTo>
                  <a:pt x="1914525" y="866508"/>
                </a:lnTo>
                <a:lnTo>
                  <a:pt x="1914525" y="863879"/>
                </a:lnTo>
                <a:close/>
              </a:path>
              <a:path w="3390900" h="1730375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3390900" h="1730375">
                <a:moveTo>
                  <a:pt x="1962150" y="1724304"/>
                </a:moveTo>
                <a:lnTo>
                  <a:pt x="1961692" y="1723186"/>
                </a:lnTo>
                <a:lnTo>
                  <a:pt x="1959825" y="1721319"/>
                </a:lnTo>
                <a:lnTo>
                  <a:pt x="1958708" y="1720850"/>
                </a:lnTo>
                <a:lnTo>
                  <a:pt x="1956079" y="1720850"/>
                </a:lnTo>
                <a:lnTo>
                  <a:pt x="1954961" y="1721319"/>
                </a:lnTo>
                <a:lnTo>
                  <a:pt x="1953094" y="1723186"/>
                </a:lnTo>
                <a:lnTo>
                  <a:pt x="1952625" y="1724304"/>
                </a:lnTo>
                <a:lnTo>
                  <a:pt x="1952625" y="1726933"/>
                </a:lnTo>
                <a:lnTo>
                  <a:pt x="1953094" y="1728050"/>
                </a:lnTo>
                <a:lnTo>
                  <a:pt x="1954961" y="1729917"/>
                </a:lnTo>
                <a:lnTo>
                  <a:pt x="1956079" y="1730375"/>
                </a:lnTo>
                <a:lnTo>
                  <a:pt x="1958708" y="1730375"/>
                </a:lnTo>
                <a:lnTo>
                  <a:pt x="1959825" y="1729917"/>
                </a:lnTo>
                <a:lnTo>
                  <a:pt x="1961692" y="1728050"/>
                </a:lnTo>
                <a:lnTo>
                  <a:pt x="1962150" y="1726933"/>
                </a:lnTo>
                <a:lnTo>
                  <a:pt x="1962150" y="1724304"/>
                </a:lnTo>
                <a:close/>
              </a:path>
              <a:path w="3390900" h="1730375">
                <a:moveTo>
                  <a:pt x="1962150" y="863879"/>
                </a:moveTo>
                <a:lnTo>
                  <a:pt x="1961692" y="862761"/>
                </a:lnTo>
                <a:lnTo>
                  <a:pt x="1959825" y="860894"/>
                </a:lnTo>
                <a:lnTo>
                  <a:pt x="1958708" y="860425"/>
                </a:lnTo>
                <a:lnTo>
                  <a:pt x="1956079" y="860425"/>
                </a:lnTo>
                <a:lnTo>
                  <a:pt x="1954961" y="860894"/>
                </a:lnTo>
                <a:lnTo>
                  <a:pt x="1953094" y="862761"/>
                </a:lnTo>
                <a:lnTo>
                  <a:pt x="1952625" y="863879"/>
                </a:lnTo>
                <a:lnTo>
                  <a:pt x="1952625" y="866508"/>
                </a:lnTo>
                <a:lnTo>
                  <a:pt x="1953094" y="867625"/>
                </a:lnTo>
                <a:lnTo>
                  <a:pt x="1954961" y="869492"/>
                </a:lnTo>
                <a:lnTo>
                  <a:pt x="1956079" y="869950"/>
                </a:lnTo>
                <a:lnTo>
                  <a:pt x="1958708" y="869950"/>
                </a:lnTo>
                <a:lnTo>
                  <a:pt x="1959825" y="869492"/>
                </a:lnTo>
                <a:lnTo>
                  <a:pt x="1961692" y="867625"/>
                </a:lnTo>
                <a:lnTo>
                  <a:pt x="1962150" y="866508"/>
                </a:lnTo>
                <a:lnTo>
                  <a:pt x="1962150" y="863879"/>
                </a:lnTo>
                <a:close/>
              </a:path>
              <a:path w="3390900" h="1730375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3390900" h="1730375">
                <a:moveTo>
                  <a:pt x="2009775" y="1724304"/>
                </a:moveTo>
                <a:lnTo>
                  <a:pt x="2009317" y="1723186"/>
                </a:lnTo>
                <a:lnTo>
                  <a:pt x="2007450" y="1721319"/>
                </a:lnTo>
                <a:lnTo>
                  <a:pt x="2006333" y="1720850"/>
                </a:lnTo>
                <a:lnTo>
                  <a:pt x="2003704" y="1720850"/>
                </a:lnTo>
                <a:lnTo>
                  <a:pt x="2002586" y="1721319"/>
                </a:lnTo>
                <a:lnTo>
                  <a:pt x="2000719" y="1723186"/>
                </a:lnTo>
                <a:lnTo>
                  <a:pt x="2000250" y="1724304"/>
                </a:lnTo>
                <a:lnTo>
                  <a:pt x="2000250" y="1726933"/>
                </a:lnTo>
                <a:lnTo>
                  <a:pt x="2000719" y="1728050"/>
                </a:lnTo>
                <a:lnTo>
                  <a:pt x="2002586" y="1729917"/>
                </a:lnTo>
                <a:lnTo>
                  <a:pt x="2003704" y="1730375"/>
                </a:lnTo>
                <a:lnTo>
                  <a:pt x="2006333" y="1730375"/>
                </a:lnTo>
                <a:lnTo>
                  <a:pt x="2007450" y="1729917"/>
                </a:lnTo>
                <a:lnTo>
                  <a:pt x="2009317" y="1728050"/>
                </a:lnTo>
                <a:lnTo>
                  <a:pt x="2009775" y="1726933"/>
                </a:lnTo>
                <a:lnTo>
                  <a:pt x="2009775" y="1724304"/>
                </a:lnTo>
                <a:close/>
              </a:path>
              <a:path w="3390900" h="1730375">
                <a:moveTo>
                  <a:pt x="2009775" y="863879"/>
                </a:moveTo>
                <a:lnTo>
                  <a:pt x="2009317" y="862761"/>
                </a:lnTo>
                <a:lnTo>
                  <a:pt x="2007450" y="860894"/>
                </a:lnTo>
                <a:lnTo>
                  <a:pt x="2006333" y="860425"/>
                </a:lnTo>
                <a:lnTo>
                  <a:pt x="2003704" y="860425"/>
                </a:lnTo>
                <a:lnTo>
                  <a:pt x="2002586" y="860894"/>
                </a:lnTo>
                <a:lnTo>
                  <a:pt x="2000719" y="862761"/>
                </a:lnTo>
                <a:lnTo>
                  <a:pt x="2000250" y="863879"/>
                </a:lnTo>
                <a:lnTo>
                  <a:pt x="2000250" y="866508"/>
                </a:lnTo>
                <a:lnTo>
                  <a:pt x="2000719" y="867625"/>
                </a:lnTo>
                <a:lnTo>
                  <a:pt x="2002586" y="869492"/>
                </a:lnTo>
                <a:lnTo>
                  <a:pt x="2003704" y="869950"/>
                </a:lnTo>
                <a:lnTo>
                  <a:pt x="2006333" y="869950"/>
                </a:lnTo>
                <a:lnTo>
                  <a:pt x="2007450" y="869492"/>
                </a:lnTo>
                <a:lnTo>
                  <a:pt x="2009317" y="867625"/>
                </a:lnTo>
                <a:lnTo>
                  <a:pt x="2009775" y="866508"/>
                </a:lnTo>
                <a:lnTo>
                  <a:pt x="2009775" y="863879"/>
                </a:lnTo>
                <a:close/>
              </a:path>
              <a:path w="3390900" h="1730375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3390900" h="1730375">
                <a:moveTo>
                  <a:pt x="2057400" y="1724304"/>
                </a:moveTo>
                <a:lnTo>
                  <a:pt x="2056942" y="1723186"/>
                </a:lnTo>
                <a:lnTo>
                  <a:pt x="2055075" y="1721319"/>
                </a:lnTo>
                <a:lnTo>
                  <a:pt x="2053958" y="1720850"/>
                </a:lnTo>
                <a:lnTo>
                  <a:pt x="2051329" y="1720850"/>
                </a:lnTo>
                <a:lnTo>
                  <a:pt x="2050211" y="1721319"/>
                </a:lnTo>
                <a:lnTo>
                  <a:pt x="2048344" y="1723186"/>
                </a:lnTo>
                <a:lnTo>
                  <a:pt x="2047875" y="1724304"/>
                </a:lnTo>
                <a:lnTo>
                  <a:pt x="2047875" y="1726933"/>
                </a:lnTo>
                <a:lnTo>
                  <a:pt x="2048344" y="1728050"/>
                </a:lnTo>
                <a:lnTo>
                  <a:pt x="2050211" y="1729917"/>
                </a:lnTo>
                <a:lnTo>
                  <a:pt x="2051329" y="1730375"/>
                </a:lnTo>
                <a:lnTo>
                  <a:pt x="2053958" y="1730375"/>
                </a:lnTo>
                <a:lnTo>
                  <a:pt x="2055075" y="1729917"/>
                </a:lnTo>
                <a:lnTo>
                  <a:pt x="2056942" y="1728050"/>
                </a:lnTo>
                <a:lnTo>
                  <a:pt x="2057400" y="1726933"/>
                </a:lnTo>
                <a:lnTo>
                  <a:pt x="2057400" y="1724304"/>
                </a:lnTo>
                <a:close/>
              </a:path>
              <a:path w="3390900" h="1730375">
                <a:moveTo>
                  <a:pt x="2057400" y="863879"/>
                </a:moveTo>
                <a:lnTo>
                  <a:pt x="2056942" y="862761"/>
                </a:lnTo>
                <a:lnTo>
                  <a:pt x="2055075" y="860894"/>
                </a:lnTo>
                <a:lnTo>
                  <a:pt x="2053958" y="860425"/>
                </a:lnTo>
                <a:lnTo>
                  <a:pt x="2051329" y="860425"/>
                </a:lnTo>
                <a:lnTo>
                  <a:pt x="2050211" y="860894"/>
                </a:lnTo>
                <a:lnTo>
                  <a:pt x="2048344" y="862761"/>
                </a:lnTo>
                <a:lnTo>
                  <a:pt x="2047875" y="863879"/>
                </a:lnTo>
                <a:lnTo>
                  <a:pt x="2047875" y="866508"/>
                </a:lnTo>
                <a:lnTo>
                  <a:pt x="2048344" y="867625"/>
                </a:lnTo>
                <a:lnTo>
                  <a:pt x="2050211" y="869492"/>
                </a:lnTo>
                <a:lnTo>
                  <a:pt x="2051329" y="869950"/>
                </a:lnTo>
                <a:lnTo>
                  <a:pt x="2053958" y="869950"/>
                </a:lnTo>
                <a:lnTo>
                  <a:pt x="2055075" y="869492"/>
                </a:lnTo>
                <a:lnTo>
                  <a:pt x="2056942" y="867625"/>
                </a:lnTo>
                <a:lnTo>
                  <a:pt x="2057400" y="866508"/>
                </a:lnTo>
                <a:lnTo>
                  <a:pt x="2057400" y="863879"/>
                </a:lnTo>
                <a:close/>
              </a:path>
              <a:path w="3390900" h="1730375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3390900" h="1730375">
                <a:moveTo>
                  <a:pt x="2105025" y="1724304"/>
                </a:moveTo>
                <a:lnTo>
                  <a:pt x="2104567" y="1723186"/>
                </a:lnTo>
                <a:lnTo>
                  <a:pt x="2102700" y="1721319"/>
                </a:lnTo>
                <a:lnTo>
                  <a:pt x="2101583" y="1720850"/>
                </a:lnTo>
                <a:lnTo>
                  <a:pt x="2098954" y="1720850"/>
                </a:lnTo>
                <a:lnTo>
                  <a:pt x="2097836" y="1721319"/>
                </a:lnTo>
                <a:lnTo>
                  <a:pt x="2095969" y="1723186"/>
                </a:lnTo>
                <a:lnTo>
                  <a:pt x="2095500" y="1724304"/>
                </a:lnTo>
                <a:lnTo>
                  <a:pt x="2095500" y="1726933"/>
                </a:lnTo>
                <a:lnTo>
                  <a:pt x="2095969" y="1728050"/>
                </a:lnTo>
                <a:lnTo>
                  <a:pt x="2097836" y="1729917"/>
                </a:lnTo>
                <a:lnTo>
                  <a:pt x="2098954" y="1730375"/>
                </a:lnTo>
                <a:lnTo>
                  <a:pt x="2101583" y="1730375"/>
                </a:lnTo>
                <a:lnTo>
                  <a:pt x="2102700" y="1729917"/>
                </a:lnTo>
                <a:lnTo>
                  <a:pt x="2104567" y="1728050"/>
                </a:lnTo>
                <a:lnTo>
                  <a:pt x="2105025" y="1726933"/>
                </a:lnTo>
                <a:lnTo>
                  <a:pt x="2105025" y="1724304"/>
                </a:lnTo>
                <a:close/>
              </a:path>
              <a:path w="3390900" h="1730375">
                <a:moveTo>
                  <a:pt x="2105025" y="863879"/>
                </a:moveTo>
                <a:lnTo>
                  <a:pt x="2104567" y="862761"/>
                </a:lnTo>
                <a:lnTo>
                  <a:pt x="2102700" y="860894"/>
                </a:lnTo>
                <a:lnTo>
                  <a:pt x="2101583" y="860425"/>
                </a:lnTo>
                <a:lnTo>
                  <a:pt x="2098954" y="860425"/>
                </a:lnTo>
                <a:lnTo>
                  <a:pt x="2097836" y="860894"/>
                </a:lnTo>
                <a:lnTo>
                  <a:pt x="2095969" y="862761"/>
                </a:lnTo>
                <a:lnTo>
                  <a:pt x="2095500" y="863879"/>
                </a:lnTo>
                <a:lnTo>
                  <a:pt x="2095500" y="866508"/>
                </a:lnTo>
                <a:lnTo>
                  <a:pt x="2095969" y="867625"/>
                </a:lnTo>
                <a:lnTo>
                  <a:pt x="2097836" y="869492"/>
                </a:lnTo>
                <a:lnTo>
                  <a:pt x="2098954" y="869950"/>
                </a:lnTo>
                <a:lnTo>
                  <a:pt x="2101583" y="869950"/>
                </a:lnTo>
                <a:lnTo>
                  <a:pt x="2102700" y="869492"/>
                </a:lnTo>
                <a:lnTo>
                  <a:pt x="2104567" y="867625"/>
                </a:lnTo>
                <a:lnTo>
                  <a:pt x="2105025" y="866508"/>
                </a:lnTo>
                <a:lnTo>
                  <a:pt x="2105025" y="863879"/>
                </a:lnTo>
                <a:close/>
              </a:path>
              <a:path w="3390900" h="1730375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3390900" h="1730375">
                <a:moveTo>
                  <a:pt x="2152650" y="1724304"/>
                </a:moveTo>
                <a:lnTo>
                  <a:pt x="2152192" y="1723186"/>
                </a:lnTo>
                <a:lnTo>
                  <a:pt x="2150326" y="1721319"/>
                </a:lnTo>
                <a:lnTo>
                  <a:pt x="2149208" y="1720850"/>
                </a:lnTo>
                <a:lnTo>
                  <a:pt x="2146579" y="1720850"/>
                </a:lnTo>
                <a:lnTo>
                  <a:pt x="2145461" y="1721319"/>
                </a:lnTo>
                <a:lnTo>
                  <a:pt x="2143595" y="1723186"/>
                </a:lnTo>
                <a:lnTo>
                  <a:pt x="2143125" y="1724304"/>
                </a:lnTo>
                <a:lnTo>
                  <a:pt x="2143125" y="1726933"/>
                </a:lnTo>
                <a:lnTo>
                  <a:pt x="2143595" y="1728050"/>
                </a:lnTo>
                <a:lnTo>
                  <a:pt x="2145461" y="1729917"/>
                </a:lnTo>
                <a:lnTo>
                  <a:pt x="2146579" y="1730375"/>
                </a:lnTo>
                <a:lnTo>
                  <a:pt x="2149208" y="1730375"/>
                </a:lnTo>
                <a:lnTo>
                  <a:pt x="2150326" y="1729917"/>
                </a:lnTo>
                <a:lnTo>
                  <a:pt x="2152192" y="1728050"/>
                </a:lnTo>
                <a:lnTo>
                  <a:pt x="2152650" y="1726933"/>
                </a:lnTo>
                <a:lnTo>
                  <a:pt x="2152650" y="1724304"/>
                </a:lnTo>
                <a:close/>
              </a:path>
              <a:path w="3390900" h="1730375">
                <a:moveTo>
                  <a:pt x="2152650" y="863879"/>
                </a:moveTo>
                <a:lnTo>
                  <a:pt x="2152192" y="862761"/>
                </a:lnTo>
                <a:lnTo>
                  <a:pt x="2150326" y="860894"/>
                </a:lnTo>
                <a:lnTo>
                  <a:pt x="2149208" y="860425"/>
                </a:lnTo>
                <a:lnTo>
                  <a:pt x="2146579" y="860425"/>
                </a:lnTo>
                <a:lnTo>
                  <a:pt x="2145461" y="860894"/>
                </a:lnTo>
                <a:lnTo>
                  <a:pt x="2143595" y="862761"/>
                </a:lnTo>
                <a:lnTo>
                  <a:pt x="2143125" y="863879"/>
                </a:lnTo>
                <a:lnTo>
                  <a:pt x="2143125" y="866508"/>
                </a:lnTo>
                <a:lnTo>
                  <a:pt x="2143595" y="867625"/>
                </a:lnTo>
                <a:lnTo>
                  <a:pt x="2145461" y="869492"/>
                </a:lnTo>
                <a:lnTo>
                  <a:pt x="2146579" y="869950"/>
                </a:lnTo>
                <a:lnTo>
                  <a:pt x="2149208" y="869950"/>
                </a:lnTo>
                <a:lnTo>
                  <a:pt x="2150326" y="869492"/>
                </a:lnTo>
                <a:lnTo>
                  <a:pt x="2152192" y="867625"/>
                </a:lnTo>
                <a:lnTo>
                  <a:pt x="2152650" y="866508"/>
                </a:lnTo>
                <a:lnTo>
                  <a:pt x="2152650" y="863879"/>
                </a:lnTo>
                <a:close/>
              </a:path>
              <a:path w="3390900" h="1730375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3390900" h="1730375">
                <a:moveTo>
                  <a:pt x="2200275" y="1724304"/>
                </a:moveTo>
                <a:lnTo>
                  <a:pt x="2199817" y="1723186"/>
                </a:lnTo>
                <a:lnTo>
                  <a:pt x="2197951" y="1721319"/>
                </a:lnTo>
                <a:lnTo>
                  <a:pt x="2196833" y="1720850"/>
                </a:lnTo>
                <a:lnTo>
                  <a:pt x="2194204" y="1720850"/>
                </a:lnTo>
                <a:lnTo>
                  <a:pt x="2193086" y="1721319"/>
                </a:lnTo>
                <a:lnTo>
                  <a:pt x="2191220" y="1723186"/>
                </a:lnTo>
                <a:lnTo>
                  <a:pt x="2190750" y="1724304"/>
                </a:lnTo>
                <a:lnTo>
                  <a:pt x="2190750" y="1726933"/>
                </a:lnTo>
                <a:lnTo>
                  <a:pt x="2191220" y="1728050"/>
                </a:lnTo>
                <a:lnTo>
                  <a:pt x="2193086" y="1729917"/>
                </a:lnTo>
                <a:lnTo>
                  <a:pt x="2194204" y="1730375"/>
                </a:lnTo>
                <a:lnTo>
                  <a:pt x="2196833" y="1730375"/>
                </a:lnTo>
                <a:lnTo>
                  <a:pt x="2197951" y="1729917"/>
                </a:lnTo>
                <a:lnTo>
                  <a:pt x="2199817" y="1728050"/>
                </a:lnTo>
                <a:lnTo>
                  <a:pt x="2200275" y="1726933"/>
                </a:lnTo>
                <a:lnTo>
                  <a:pt x="2200275" y="1724304"/>
                </a:lnTo>
                <a:close/>
              </a:path>
              <a:path w="3390900" h="1730375">
                <a:moveTo>
                  <a:pt x="2200275" y="863879"/>
                </a:moveTo>
                <a:lnTo>
                  <a:pt x="2199817" y="862761"/>
                </a:lnTo>
                <a:lnTo>
                  <a:pt x="2197951" y="860894"/>
                </a:lnTo>
                <a:lnTo>
                  <a:pt x="2196833" y="860425"/>
                </a:lnTo>
                <a:lnTo>
                  <a:pt x="2194204" y="860425"/>
                </a:lnTo>
                <a:lnTo>
                  <a:pt x="2193086" y="860894"/>
                </a:lnTo>
                <a:lnTo>
                  <a:pt x="2191220" y="862761"/>
                </a:lnTo>
                <a:lnTo>
                  <a:pt x="2190750" y="863879"/>
                </a:lnTo>
                <a:lnTo>
                  <a:pt x="2190750" y="866508"/>
                </a:lnTo>
                <a:lnTo>
                  <a:pt x="2191220" y="867625"/>
                </a:lnTo>
                <a:lnTo>
                  <a:pt x="2193086" y="869492"/>
                </a:lnTo>
                <a:lnTo>
                  <a:pt x="2194204" y="869950"/>
                </a:lnTo>
                <a:lnTo>
                  <a:pt x="2196833" y="869950"/>
                </a:lnTo>
                <a:lnTo>
                  <a:pt x="2197951" y="869492"/>
                </a:lnTo>
                <a:lnTo>
                  <a:pt x="2199817" y="867625"/>
                </a:lnTo>
                <a:lnTo>
                  <a:pt x="2200275" y="866508"/>
                </a:lnTo>
                <a:lnTo>
                  <a:pt x="2200275" y="863879"/>
                </a:lnTo>
                <a:close/>
              </a:path>
              <a:path w="3390900" h="1730375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3390900" h="1730375">
                <a:moveTo>
                  <a:pt x="2247900" y="1724304"/>
                </a:moveTo>
                <a:lnTo>
                  <a:pt x="2247442" y="1723186"/>
                </a:lnTo>
                <a:lnTo>
                  <a:pt x="2245576" y="1721319"/>
                </a:lnTo>
                <a:lnTo>
                  <a:pt x="2244458" y="1720850"/>
                </a:lnTo>
                <a:lnTo>
                  <a:pt x="2241829" y="1720850"/>
                </a:lnTo>
                <a:lnTo>
                  <a:pt x="2240711" y="1721319"/>
                </a:lnTo>
                <a:lnTo>
                  <a:pt x="2238845" y="1723186"/>
                </a:lnTo>
                <a:lnTo>
                  <a:pt x="2238375" y="1724304"/>
                </a:lnTo>
                <a:lnTo>
                  <a:pt x="2238375" y="1726933"/>
                </a:lnTo>
                <a:lnTo>
                  <a:pt x="2238845" y="1728050"/>
                </a:lnTo>
                <a:lnTo>
                  <a:pt x="2240711" y="1729917"/>
                </a:lnTo>
                <a:lnTo>
                  <a:pt x="2241829" y="1730375"/>
                </a:lnTo>
                <a:lnTo>
                  <a:pt x="2244458" y="1730375"/>
                </a:lnTo>
                <a:lnTo>
                  <a:pt x="2245576" y="1729917"/>
                </a:lnTo>
                <a:lnTo>
                  <a:pt x="2247442" y="1728050"/>
                </a:lnTo>
                <a:lnTo>
                  <a:pt x="2247900" y="1726933"/>
                </a:lnTo>
                <a:lnTo>
                  <a:pt x="2247900" y="1724304"/>
                </a:lnTo>
                <a:close/>
              </a:path>
              <a:path w="3390900" h="1730375">
                <a:moveTo>
                  <a:pt x="2247900" y="863879"/>
                </a:moveTo>
                <a:lnTo>
                  <a:pt x="2247442" y="862761"/>
                </a:lnTo>
                <a:lnTo>
                  <a:pt x="2245576" y="860894"/>
                </a:lnTo>
                <a:lnTo>
                  <a:pt x="2244458" y="860425"/>
                </a:lnTo>
                <a:lnTo>
                  <a:pt x="2241829" y="860425"/>
                </a:lnTo>
                <a:lnTo>
                  <a:pt x="2240711" y="860894"/>
                </a:lnTo>
                <a:lnTo>
                  <a:pt x="2238845" y="862761"/>
                </a:lnTo>
                <a:lnTo>
                  <a:pt x="2238375" y="863879"/>
                </a:lnTo>
                <a:lnTo>
                  <a:pt x="2238375" y="866508"/>
                </a:lnTo>
                <a:lnTo>
                  <a:pt x="2238845" y="867625"/>
                </a:lnTo>
                <a:lnTo>
                  <a:pt x="2240711" y="869492"/>
                </a:lnTo>
                <a:lnTo>
                  <a:pt x="2241829" y="869950"/>
                </a:lnTo>
                <a:lnTo>
                  <a:pt x="2244458" y="869950"/>
                </a:lnTo>
                <a:lnTo>
                  <a:pt x="2245576" y="869492"/>
                </a:lnTo>
                <a:lnTo>
                  <a:pt x="2247442" y="867625"/>
                </a:lnTo>
                <a:lnTo>
                  <a:pt x="2247900" y="866508"/>
                </a:lnTo>
                <a:lnTo>
                  <a:pt x="2247900" y="863879"/>
                </a:lnTo>
                <a:close/>
              </a:path>
              <a:path w="3390900" h="1730375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3390900" h="1730375">
                <a:moveTo>
                  <a:pt x="2295525" y="1724304"/>
                </a:moveTo>
                <a:lnTo>
                  <a:pt x="2295067" y="1723186"/>
                </a:lnTo>
                <a:lnTo>
                  <a:pt x="2293201" y="1721319"/>
                </a:lnTo>
                <a:lnTo>
                  <a:pt x="2292083" y="1720850"/>
                </a:lnTo>
                <a:lnTo>
                  <a:pt x="2289454" y="1720850"/>
                </a:lnTo>
                <a:lnTo>
                  <a:pt x="2288336" y="1721319"/>
                </a:lnTo>
                <a:lnTo>
                  <a:pt x="2286470" y="1723186"/>
                </a:lnTo>
                <a:lnTo>
                  <a:pt x="2286000" y="1724304"/>
                </a:lnTo>
                <a:lnTo>
                  <a:pt x="2286000" y="1726933"/>
                </a:lnTo>
                <a:lnTo>
                  <a:pt x="2286470" y="1728050"/>
                </a:lnTo>
                <a:lnTo>
                  <a:pt x="2288336" y="1729917"/>
                </a:lnTo>
                <a:lnTo>
                  <a:pt x="2289454" y="1730375"/>
                </a:lnTo>
                <a:lnTo>
                  <a:pt x="2292083" y="1730375"/>
                </a:lnTo>
                <a:lnTo>
                  <a:pt x="2293201" y="1729917"/>
                </a:lnTo>
                <a:lnTo>
                  <a:pt x="2295067" y="1728050"/>
                </a:lnTo>
                <a:lnTo>
                  <a:pt x="2295525" y="1726933"/>
                </a:lnTo>
                <a:lnTo>
                  <a:pt x="2295525" y="1724304"/>
                </a:lnTo>
                <a:close/>
              </a:path>
              <a:path w="3390900" h="1730375">
                <a:moveTo>
                  <a:pt x="2295525" y="863879"/>
                </a:moveTo>
                <a:lnTo>
                  <a:pt x="2295067" y="862761"/>
                </a:lnTo>
                <a:lnTo>
                  <a:pt x="2293201" y="860894"/>
                </a:lnTo>
                <a:lnTo>
                  <a:pt x="2292083" y="860425"/>
                </a:lnTo>
                <a:lnTo>
                  <a:pt x="2289454" y="860425"/>
                </a:lnTo>
                <a:lnTo>
                  <a:pt x="2288336" y="860894"/>
                </a:lnTo>
                <a:lnTo>
                  <a:pt x="2286470" y="862761"/>
                </a:lnTo>
                <a:lnTo>
                  <a:pt x="2286000" y="863879"/>
                </a:lnTo>
                <a:lnTo>
                  <a:pt x="2286000" y="866508"/>
                </a:lnTo>
                <a:lnTo>
                  <a:pt x="2286470" y="867625"/>
                </a:lnTo>
                <a:lnTo>
                  <a:pt x="2288336" y="869492"/>
                </a:lnTo>
                <a:lnTo>
                  <a:pt x="2289454" y="869950"/>
                </a:lnTo>
                <a:lnTo>
                  <a:pt x="2292083" y="869950"/>
                </a:lnTo>
                <a:lnTo>
                  <a:pt x="2293201" y="869492"/>
                </a:lnTo>
                <a:lnTo>
                  <a:pt x="2295067" y="867625"/>
                </a:lnTo>
                <a:lnTo>
                  <a:pt x="2295525" y="866508"/>
                </a:lnTo>
                <a:lnTo>
                  <a:pt x="2295525" y="863879"/>
                </a:lnTo>
                <a:close/>
              </a:path>
              <a:path w="3390900" h="1730375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3390900" h="1730375">
                <a:moveTo>
                  <a:pt x="2343150" y="1724304"/>
                </a:moveTo>
                <a:lnTo>
                  <a:pt x="2342692" y="1723186"/>
                </a:lnTo>
                <a:lnTo>
                  <a:pt x="2340826" y="1721319"/>
                </a:lnTo>
                <a:lnTo>
                  <a:pt x="2339708" y="1720850"/>
                </a:lnTo>
                <a:lnTo>
                  <a:pt x="2337079" y="1720850"/>
                </a:lnTo>
                <a:lnTo>
                  <a:pt x="2335961" y="1721319"/>
                </a:lnTo>
                <a:lnTo>
                  <a:pt x="2334095" y="1723186"/>
                </a:lnTo>
                <a:lnTo>
                  <a:pt x="2333625" y="1724304"/>
                </a:lnTo>
                <a:lnTo>
                  <a:pt x="2333625" y="1726933"/>
                </a:lnTo>
                <a:lnTo>
                  <a:pt x="2334095" y="1728050"/>
                </a:lnTo>
                <a:lnTo>
                  <a:pt x="2335961" y="1729917"/>
                </a:lnTo>
                <a:lnTo>
                  <a:pt x="2337079" y="1730375"/>
                </a:lnTo>
                <a:lnTo>
                  <a:pt x="2339708" y="1730375"/>
                </a:lnTo>
                <a:lnTo>
                  <a:pt x="2340826" y="1729917"/>
                </a:lnTo>
                <a:lnTo>
                  <a:pt x="2342692" y="1728050"/>
                </a:lnTo>
                <a:lnTo>
                  <a:pt x="2343150" y="1726933"/>
                </a:lnTo>
                <a:lnTo>
                  <a:pt x="2343150" y="1724304"/>
                </a:lnTo>
                <a:close/>
              </a:path>
              <a:path w="3390900" h="1730375">
                <a:moveTo>
                  <a:pt x="2343150" y="863879"/>
                </a:moveTo>
                <a:lnTo>
                  <a:pt x="2342692" y="862761"/>
                </a:lnTo>
                <a:lnTo>
                  <a:pt x="2340826" y="860894"/>
                </a:lnTo>
                <a:lnTo>
                  <a:pt x="2339708" y="860425"/>
                </a:lnTo>
                <a:lnTo>
                  <a:pt x="2337079" y="860425"/>
                </a:lnTo>
                <a:lnTo>
                  <a:pt x="2335961" y="860894"/>
                </a:lnTo>
                <a:lnTo>
                  <a:pt x="2334095" y="862761"/>
                </a:lnTo>
                <a:lnTo>
                  <a:pt x="2333625" y="863879"/>
                </a:lnTo>
                <a:lnTo>
                  <a:pt x="2333625" y="866508"/>
                </a:lnTo>
                <a:lnTo>
                  <a:pt x="2334095" y="867625"/>
                </a:lnTo>
                <a:lnTo>
                  <a:pt x="2335961" y="869492"/>
                </a:lnTo>
                <a:lnTo>
                  <a:pt x="2337079" y="869950"/>
                </a:lnTo>
                <a:lnTo>
                  <a:pt x="2339708" y="869950"/>
                </a:lnTo>
                <a:lnTo>
                  <a:pt x="2340826" y="869492"/>
                </a:lnTo>
                <a:lnTo>
                  <a:pt x="2342692" y="867625"/>
                </a:lnTo>
                <a:lnTo>
                  <a:pt x="2343150" y="866508"/>
                </a:lnTo>
                <a:lnTo>
                  <a:pt x="2343150" y="863879"/>
                </a:lnTo>
                <a:close/>
              </a:path>
              <a:path w="3390900" h="1730375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3390900" h="1730375">
                <a:moveTo>
                  <a:pt x="2390775" y="1724304"/>
                </a:moveTo>
                <a:lnTo>
                  <a:pt x="2390317" y="1723186"/>
                </a:lnTo>
                <a:lnTo>
                  <a:pt x="2388451" y="1721319"/>
                </a:lnTo>
                <a:lnTo>
                  <a:pt x="2387333" y="1720850"/>
                </a:lnTo>
                <a:lnTo>
                  <a:pt x="2384704" y="1720850"/>
                </a:lnTo>
                <a:lnTo>
                  <a:pt x="2383586" y="1721319"/>
                </a:lnTo>
                <a:lnTo>
                  <a:pt x="2381720" y="1723186"/>
                </a:lnTo>
                <a:lnTo>
                  <a:pt x="2381250" y="1724304"/>
                </a:lnTo>
                <a:lnTo>
                  <a:pt x="2381250" y="1726933"/>
                </a:lnTo>
                <a:lnTo>
                  <a:pt x="2381720" y="1728050"/>
                </a:lnTo>
                <a:lnTo>
                  <a:pt x="2383586" y="1729917"/>
                </a:lnTo>
                <a:lnTo>
                  <a:pt x="2384704" y="1730375"/>
                </a:lnTo>
                <a:lnTo>
                  <a:pt x="2387333" y="1730375"/>
                </a:lnTo>
                <a:lnTo>
                  <a:pt x="2388451" y="1729917"/>
                </a:lnTo>
                <a:lnTo>
                  <a:pt x="2390317" y="1728050"/>
                </a:lnTo>
                <a:lnTo>
                  <a:pt x="2390775" y="1726933"/>
                </a:lnTo>
                <a:lnTo>
                  <a:pt x="2390775" y="1724304"/>
                </a:lnTo>
                <a:close/>
              </a:path>
              <a:path w="3390900" h="1730375">
                <a:moveTo>
                  <a:pt x="2390775" y="863879"/>
                </a:moveTo>
                <a:lnTo>
                  <a:pt x="2390317" y="862761"/>
                </a:lnTo>
                <a:lnTo>
                  <a:pt x="2388451" y="860894"/>
                </a:lnTo>
                <a:lnTo>
                  <a:pt x="2387333" y="860425"/>
                </a:lnTo>
                <a:lnTo>
                  <a:pt x="2384704" y="860425"/>
                </a:lnTo>
                <a:lnTo>
                  <a:pt x="2383586" y="860894"/>
                </a:lnTo>
                <a:lnTo>
                  <a:pt x="2381720" y="862761"/>
                </a:lnTo>
                <a:lnTo>
                  <a:pt x="2381250" y="863879"/>
                </a:lnTo>
                <a:lnTo>
                  <a:pt x="2381250" y="866508"/>
                </a:lnTo>
                <a:lnTo>
                  <a:pt x="2381720" y="867625"/>
                </a:lnTo>
                <a:lnTo>
                  <a:pt x="2383586" y="869492"/>
                </a:lnTo>
                <a:lnTo>
                  <a:pt x="2384704" y="869950"/>
                </a:lnTo>
                <a:lnTo>
                  <a:pt x="2387333" y="869950"/>
                </a:lnTo>
                <a:lnTo>
                  <a:pt x="2388451" y="869492"/>
                </a:lnTo>
                <a:lnTo>
                  <a:pt x="2390317" y="867625"/>
                </a:lnTo>
                <a:lnTo>
                  <a:pt x="2390775" y="866508"/>
                </a:lnTo>
                <a:lnTo>
                  <a:pt x="2390775" y="863879"/>
                </a:lnTo>
                <a:close/>
              </a:path>
              <a:path w="3390900" h="1730375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3390900" h="1730375">
                <a:moveTo>
                  <a:pt x="2438400" y="1724304"/>
                </a:moveTo>
                <a:lnTo>
                  <a:pt x="2437942" y="1723186"/>
                </a:lnTo>
                <a:lnTo>
                  <a:pt x="2436076" y="1721319"/>
                </a:lnTo>
                <a:lnTo>
                  <a:pt x="2434958" y="1720850"/>
                </a:lnTo>
                <a:lnTo>
                  <a:pt x="2432329" y="1720850"/>
                </a:lnTo>
                <a:lnTo>
                  <a:pt x="2431211" y="1721319"/>
                </a:lnTo>
                <a:lnTo>
                  <a:pt x="2429345" y="1723186"/>
                </a:lnTo>
                <a:lnTo>
                  <a:pt x="2428875" y="1724304"/>
                </a:lnTo>
                <a:lnTo>
                  <a:pt x="2428875" y="1726933"/>
                </a:lnTo>
                <a:lnTo>
                  <a:pt x="2429345" y="1728050"/>
                </a:lnTo>
                <a:lnTo>
                  <a:pt x="2431211" y="1729917"/>
                </a:lnTo>
                <a:lnTo>
                  <a:pt x="2432329" y="1730375"/>
                </a:lnTo>
                <a:lnTo>
                  <a:pt x="2434958" y="1730375"/>
                </a:lnTo>
                <a:lnTo>
                  <a:pt x="2436076" y="1729917"/>
                </a:lnTo>
                <a:lnTo>
                  <a:pt x="2437942" y="1728050"/>
                </a:lnTo>
                <a:lnTo>
                  <a:pt x="2438400" y="1726933"/>
                </a:lnTo>
                <a:lnTo>
                  <a:pt x="2438400" y="1724304"/>
                </a:lnTo>
                <a:close/>
              </a:path>
              <a:path w="3390900" h="1730375">
                <a:moveTo>
                  <a:pt x="2438400" y="863879"/>
                </a:moveTo>
                <a:lnTo>
                  <a:pt x="2437942" y="862761"/>
                </a:lnTo>
                <a:lnTo>
                  <a:pt x="2436076" y="860894"/>
                </a:lnTo>
                <a:lnTo>
                  <a:pt x="2434958" y="860425"/>
                </a:lnTo>
                <a:lnTo>
                  <a:pt x="2432329" y="860425"/>
                </a:lnTo>
                <a:lnTo>
                  <a:pt x="2431211" y="860894"/>
                </a:lnTo>
                <a:lnTo>
                  <a:pt x="2429345" y="862761"/>
                </a:lnTo>
                <a:lnTo>
                  <a:pt x="2428875" y="863879"/>
                </a:lnTo>
                <a:lnTo>
                  <a:pt x="2428875" y="866508"/>
                </a:lnTo>
                <a:lnTo>
                  <a:pt x="2429345" y="867625"/>
                </a:lnTo>
                <a:lnTo>
                  <a:pt x="2431211" y="869492"/>
                </a:lnTo>
                <a:lnTo>
                  <a:pt x="2432329" y="869950"/>
                </a:lnTo>
                <a:lnTo>
                  <a:pt x="2434958" y="869950"/>
                </a:lnTo>
                <a:lnTo>
                  <a:pt x="2436076" y="869492"/>
                </a:lnTo>
                <a:lnTo>
                  <a:pt x="2437942" y="867625"/>
                </a:lnTo>
                <a:lnTo>
                  <a:pt x="2438400" y="866508"/>
                </a:lnTo>
                <a:lnTo>
                  <a:pt x="2438400" y="863879"/>
                </a:lnTo>
                <a:close/>
              </a:path>
              <a:path w="3390900" h="1730375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3390900" h="1730375">
                <a:moveTo>
                  <a:pt x="2486025" y="1724304"/>
                </a:moveTo>
                <a:lnTo>
                  <a:pt x="2485567" y="1723186"/>
                </a:lnTo>
                <a:lnTo>
                  <a:pt x="2483701" y="1721319"/>
                </a:lnTo>
                <a:lnTo>
                  <a:pt x="2482583" y="1720850"/>
                </a:lnTo>
                <a:lnTo>
                  <a:pt x="2479954" y="1720850"/>
                </a:lnTo>
                <a:lnTo>
                  <a:pt x="2478836" y="1721319"/>
                </a:lnTo>
                <a:lnTo>
                  <a:pt x="2476970" y="1723186"/>
                </a:lnTo>
                <a:lnTo>
                  <a:pt x="2476500" y="1724304"/>
                </a:lnTo>
                <a:lnTo>
                  <a:pt x="2476500" y="1726933"/>
                </a:lnTo>
                <a:lnTo>
                  <a:pt x="2476970" y="1728050"/>
                </a:lnTo>
                <a:lnTo>
                  <a:pt x="2478836" y="1729917"/>
                </a:lnTo>
                <a:lnTo>
                  <a:pt x="2479954" y="1730375"/>
                </a:lnTo>
                <a:lnTo>
                  <a:pt x="2482583" y="1730375"/>
                </a:lnTo>
                <a:lnTo>
                  <a:pt x="2483701" y="1729917"/>
                </a:lnTo>
                <a:lnTo>
                  <a:pt x="2485567" y="1728050"/>
                </a:lnTo>
                <a:lnTo>
                  <a:pt x="2486025" y="1726933"/>
                </a:lnTo>
                <a:lnTo>
                  <a:pt x="2486025" y="1724304"/>
                </a:lnTo>
                <a:close/>
              </a:path>
              <a:path w="3390900" h="1730375">
                <a:moveTo>
                  <a:pt x="2486025" y="863879"/>
                </a:moveTo>
                <a:lnTo>
                  <a:pt x="2485567" y="862761"/>
                </a:lnTo>
                <a:lnTo>
                  <a:pt x="2483701" y="860894"/>
                </a:lnTo>
                <a:lnTo>
                  <a:pt x="2482583" y="860425"/>
                </a:lnTo>
                <a:lnTo>
                  <a:pt x="2479954" y="860425"/>
                </a:lnTo>
                <a:lnTo>
                  <a:pt x="2478836" y="860894"/>
                </a:lnTo>
                <a:lnTo>
                  <a:pt x="2476970" y="862761"/>
                </a:lnTo>
                <a:lnTo>
                  <a:pt x="2476500" y="863879"/>
                </a:lnTo>
                <a:lnTo>
                  <a:pt x="2476500" y="866508"/>
                </a:lnTo>
                <a:lnTo>
                  <a:pt x="2476970" y="867625"/>
                </a:lnTo>
                <a:lnTo>
                  <a:pt x="2478836" y="869492"/>
                </a:lnTo>
                <a:lnTo>
                  <a:pt x="2479954" y="869950"/>
                </a:lnTo>
                <a:lnTo>
                  <a:pt x="2482583" y="869950"/>
                </a:lnTo>
                <a:lnTo>
                  <a:pt x="2483701" y="869492"/>
                </a:lnTo>
                <a:lnTo>
                  <a:pt x="2485567" y="867625"/>
                </a:lnTo>
                <a:lnTo>
                  <a:pt x="2486025" y="866508"/>
                </a:lnTo>
                <a:lnTo>
                  <a:pt x="2486025" y="863879"/>
                </a:lnTo>
                <a:close/>
              </a:path>
              <a:path w="3390900" h="1730375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3390900" h="1730375">
                <a:moveTo>
                  <a:pt x="2533650" y="1724304"/>
                </a:moveTo>
                <a:lnTo>
                  <a:pt x="2533192" y="1723186"/>
                </a:lnTo>
                <a:lnTo>
                  <a:pt x="2531326" y="1721319"/>
                </a:lnTo>
                <a:lnTo>
                  <a:pt x="2530208" y="1720850"/>
                </a:lnTo>
                <a:lnTo>
                  <a:pt x="2527579" y="1720850"/>
                </a:lnTo>
                <a:lnTo>
                  <a:pt x="2526461" y="1721319"/>
                </a:lnTo>
                <a:lnTo>
                  <a:pt x="2524595" y="1723186"/>
                </a:lnTo>
                <a:lnTo>
                  <a:pt x="2524125" y="1724304"/>
                </a:lnTo>
                <a:lnTo>
                  <a:pt x="2524125" y="1726933"/>
                </a:lnTo>
                <a:lnTo>
                  <a:pt x="2524595" y="1728050"/>
                </a:lnTo>
                <a:lnTo>
                  <a:pt x="2526461" y="1729917"/>
                </a:lnTo>
                <a:lnTo>
                  <a:pt x="2527579" y="1730375"/>
                </a:lnTo>
                <a:lnTo>
                  <a:pt x="2530208" y="1730375"/>
                </a:lnTo>
                <a:lnTo>
                  <a:pt x="2531326" y="1729917"/>
                </a:lnTo>
                <a:lnTo>
                  <a:pt x="2533192" y="1728050"/>
                </a:lnTo>
                <a:lnTo>
                  <a:pt x="2533650" y="1726933"/>
                </a:lnTo>
                <a:lnTo>
                  <a:pt x="2533650" y="1724304"/>
                </a:lnTo>
                <a:close/>
              </a:path>
              <a:path w="3390900" h="1730375">
                <a:moveTo>
                  <a:pt x="2533650" y="863879"/>
                </a:moveTo>
                <a:lnTo>
                  <a:pt x="2533192" y="862761"/>
                </a:lnTo>
                <a:lnTo>
                  <a:pt x="2531326" y="860894"/>
                </a:lnTo>
                <a:lnTo>
                  <a:pt x="2530208" y="860425"/>
                </a:lnTo>
                <a:lnTo>
                  <a:pt x="2527579" y="860425"/>
                </a:lnTo>
                <a:lnTo>
                  <a:pt x="2526461" y="860894"/>
                </a:lnTo>
                <a:lnTo>
                  <a:pt x="2524595" y="862761"/>
                </a:lnTo>
                <a:lnTo>
                  <a:pt x="2524125" y="863879"/>
                </a:lnTo>
                <a:lnTo>
                  <a:pt x="2524125" y="866508"/>
                </a:lnTo>
                <a:lnTo>
                  <a:pt x="2524595" y="867625"/>
                </a:lnTo>
                <a:lnTo>
                  <a:pt x="2526461" y="869492"/>
                </a:lnTo>
                <a:lnTo>
                  <a:pt x="2527579" y="869950"/>
                </a:lnTo>
                <a:lnTo>
                  <a:pt x="2530208" y="869950"/>
                </a:lnTo>
                <a:lnTo>
                  <a:pt x="2531326" y="869492"/>
                </a:lnTo>
                <a:lnTo>
                  <a:pt x="2533192" y="867625"/>
                </a:lnTo>
                <a:lnTo>
                  <a:pt x="2533650" y="866508"/>
                </a:lnTo>
                <a:lnTo>
                  <a:pt x="2533650" y="863879"/>
                </a:lnTo>
                <a:close/>
              </a:path>
              <a:path w="3390900" h="1730375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3390900" h="1730375">
                <a:moveTo>
                  <a:pt x="2581275" y="1724304"/>
                </a:moveTo>
                <a:lnTo>
                  <a:pt x="2580817" y="1723186"/>
                </a:lnTo>
                <a:lnTo>
                  <a:pt x="2578951" y="1721319"/>
                </a:lnTo>
                <a:lnTo>
                  <a:pt x="2577833" y="1720850"/>
                </a:lnTo>
                <a:lnTo>
                  <a:pt x="2575204" y="1720850"/>
                </a:lnTo>
                <a:lnTo>
                  <a:pt x="2574086" y="1721319"/>
                </a:lnTo>
                <a:lnTo>
                  <a:pt x="2572220" y="1723186"/>
                </a:lnTo>
                <a:lnTo>
                  <a:pt x="2571750" y="1724304"/>
                </a:lnTo>
                <a:lnTo>
                  <a:pt x="2571750" y="1726933"/>
                </a:lnTo>
                <a:lnTo>
                  <a:pt x="2572220" y="1728050"/>
                </a:lnTo>
                <a:lnTo>
                  <a:pt x="2574086" y="1729917"/>
                </a:lnTo>
                <a:lnTo>
                  <a:pt x="2575204" y="1730375"/>
                </a:lnTo>
                <a:lnTo>
                  <a:pt x="2577833" y="1730375"/>
                </a:lnTo>
                <a:lnTo>
                  <a:pt x="2578951" y="1729917"/>
                </a:lnTo>
                <a:lnTo>
                  <a:pt x="2580817" y="1728050"/>
                </a:lnTo>
                <a:lnTo>
                  <a:pt x="2581275" y="1726933"/>
                </a:lnTo>
                <a:lnTo>
                  <a:pt x="2581275" y="1724304"/>
                </a:lnTo>
                <a:close/>
              </a:path>
              <a:path w="3390900" h="1730375">
                <a:moveTo>
                  <a:pt x="2581275" y="863879"/>
                </a:moveTo>
                <a:lnTo>
                  <a:pt x="2580817" y="862761"/>
                </a:lnTo>
                <a:lnTo>
                  <a:pt x="2578951" y="860894"/>
                </a:lnTo>
                <a:lnTo>
                  <a:pt x="2577833" y="860425"/>
                </a:lnTo>
                <a:lnTo>
                  <a:pt x="2575204" y="860425"/>
                </a:lnTo>
                <a:lnTo>
                  <a:pt x="2574086" y="860894"/>
                </a:lnTo>
                <a:lnTo>
                  <a:pt x="2572220" y="862761"/>
                </a:lnTo>
                <a:lnTo>
                  <a:pt x="2571750" y="863879"/>
                </a:lnTo>
                <a:lnTo>
                  <a:pt x="2571750" y="866508"/>
                </a:lnTo>
                <a:lnTo>
                  <a:pt x="2572220" y="867625"/>
                </a:lnTo>
                <a:lnTo>
                  <a:pt x="2574086" y="869492"/>
                </a:lnTo>
                <a:lnTo>
                  <a:pt x="2575204" y="869950"/>
                </a:lnTo>
                <a:lnTo>
                  <a:pt x="2577833" y="869950"/>
                </a:lnTo>
                <a:lnTo>
                  <a:pt x="2578951" y="869492"/>
                </a:lnTo>
                <a:lnTo>
                  <a:pt x="2580817" y="867625"/>
                </a:lnTo>
                <a:lnTo>
                  <a:pt x="2581275" y="866508"/>
                </a:lnTo>
                <a:lnTo>
                  <a:pt x="2581275" y="863879"/>
                </a:lnTo>
                <a:close/>
              </a:path>
              <a:path w="3390900" h="1730375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3390900" h="1730375">
                <a:moveTo>
                  <a:pt x="2628900" y="1724304"/>
                </a:moveTo>
                <a:lnTo>
                  <a:pt x="2628442" y="1723186"/>
                </a:lnTo>
                <a:lnTo>
                  <a:pt x="2626576" y="1721319"/>
                </a:lnTo>
                <a:lnTo>
                  <a:pt x="2625458" y="1720850"/>
                </a:lnTo>
                <a:lnTo>
                  <a:pt x="2622829" y="1720850"/>
                </a:lnTo>
                <a:lnTo>
                  <a:pt x="2621711" y="1721319"/>
                </a:lnTo>
                <a:lnTo>
                  <a:pt x="2619845" y="1723186"/>
                </a:lnTo>
                <a:lnTo>
                  <a:pt x="2619375" y="1724304"/>
                </a:lnTo>
                <a:lnTo>
                  <a:pt x="2619375" y="1726933"/>
                </a:lnTo>
                <a:lnTo>
                  <a:pt x="2619845" y="1728050"/>
                </a:lnTo>
                <a:lnTo>
                  <a:pt x="2621711" y="1729917"/>
                </a:lnTo>
                <a:lnTo>
                  <a:pt x="2622829" y="1730375"/>
                </a:lnTo>
                <a:lnTo>
                  <a:pt x="2625458" y="1730375"/>
                </a:lnTo>
                <a:lnTo>
                  <a:pt x="2626576" y="1729917"/>
                </a:lnTo>
                <a:lnTo>
                  <a:pt x="2628442" y="1728050"/>
                </a:lnTo>
                <a:lnTo>
                  <a:pt x="2628900" y="1726933"/>
                </a:lnTo>
                <a:lnTo>
                  <a:pt x="2628900" y="1724304"/>
                </a:lnTo>
                <a:close/>
              </a:path>
              <a:path w="3390900" h="1730375">
                <a:moveTo>
                  <a:pt x="2628900" y="863879"/>
                </a:moveTo>
                <a:lnTo>
                  <a:pt x="2628442" y="862761"/>
                </a:lnTo>
                <a:lnTo>
                  <a:pt x="2626576" y="860894"/>
                </a:lnTo>
                <a:lnTo>
                  <a:pt x="2625458" y="860425"/>
                </a:lnTo>
                <a:lnTo>
                  <a:pt x="2622829" y="860425"/>
                </a:lnTo>
                <a:lnTo>
                  <a:pt x="2621711" y="860894"/>
                </a:lnTo>
                <a:lnTo>
                  <a:pt x="2619845" y="862761"/>
                </a:lnTo>
                <a:lnTo>
                  <a:pt x="2619375" y="863879"/>
                </a:lnTo>
                <a:lnTo>
                  <a:pt x="2619375" y="866508"/>
                </a:lnTo>
                <a:lnTo>
                  <a:pt x="2619845" y="867625"/>
                </a:lnTo>
                <a:lnTo>
                  <a:pt x="2621711" y="869492"/>
                </a:lnTo>
                <a:lnTo>
                  <a:pt x="2622829" y="869950"/>
                </a:lnTo>
                <a:lnTo>
                  <a:pt x="2625458" y="869950"/>
                </a:lnTo>
                <a:lnTo>
                  <a:pt x="2626576" y="869492"/>
                </a:lnTo>
                <a:lnTo>
                  <a:pt x="2628442" y="867625"/>
                </a:lnTo>
                <a:lnTo>
                  <a:pt x="2628900" y="866508"/>
                </a:lnTo>
                <a:lnTo>
                  <a:pt x="2628900" y="863879"/>
                </a:lnTo>
                <a:close/>
              </a:path>
              <a:path w="3390900" h="1730375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3390900" h="1730375">
                <a:moveTo>
                  <a:pt x="2676525" y="1724304"/>
                </a:moveTo>
                <a:lnTo>
                  <a:pt x="2676067" y="1723186"/>
                </a:lnTo>
                <a:lnTo>
                  <a:pt x="2674201" y="1721319"/>
                </a:lnTo>
                <a:lnTo>
                  <a:pt x="2673083" y="1720850"/>
                </a:lnTo>
                <a:lnTo>
                  <a:pt x="2670454" y="1720850"/>
                </a:lnTo>
                <a:lnTo>
                  <a:pt x="2669336" y="1721319"/>
                </a:lnTo>
                <a:lnTo>
                  <a:pt x="2667470" y="1723186"/>
                </a:lnTo>
                <a:lnTo>
                  <a:pt x="2667000" y="1724304"/>
                </a:lnTo>
                <a:lnTo>
                  <a:pt x="2667000" y="1726933"/>
                </a:lnTo>
                <a:lnTo>
                  <a:pt x="2667470" y="1728050"/>
                </a:lnTo>
                <a:lnTo>
                  <a:pt x="2669336" y="1729917"/>
                </a:lnTo>
                <a:lnTo>
                  <a:pt x="2670454" y="1730375"/>
                </a:lnTo>
                <a:lnTo>
                  <a:pt x="2673083" y="1730375"/>
                </a:lnTo>
                <a:lnTo>
                  <a:pt x="2674201" y="1729917"/>
                </a:lnTo>
                <a:lnTo>
                  <a:pt x="2676067" y="1728050"/>
                </a:lnTo>
                <a:lnTo>
                  <a:pt x="2676525" y="1726933"/>
                </a:lnTo>
                <a:lnTo>
                  <a:pt x="2676525" y="1724304"/>
                </a:lnTo>
                <a:close/>
              </a:path>
              <a:path w="3390900" h="1730375">
                <a:moveTo>
                  <a:pt x="2676525" y="863879"/>
                </a:moveTo>
                <a:lnTo>
                  <a:pt x="2676067" y="862761"/>
                </a:lnTo>
                <a:lnTo>
                  <a:pt x="2674201" y="860894"/>
                </a:lnTo>
                <a:lnTo>
                  <a:pt x="2673083" y="860425"/>
                </a:lnTo>
                <a:lnTo>
                  <a:pt x="2670454" y="860425"/>
                </a:lnTo>
                <a:lnTo>
                  <a:pt x="2669336" y="860894"/>
                </a:lnTo>
                <a:lnTo>
                  <a:pt x="2667470" y="862761"/>
                </a:lnTo>
                <a:lnTo>
                  <a:pt x="2667000" y="863879"/>
                </a:lnTo>
                <a:lnTo>
                  <a:pt x="2667000" y="866508"/>
                </a:lnTo>
                <a:lnTo>
                  <a:pt x="2667470" y="867625"/>
                </a:lnTo>
                <a:lnTo>
                  <a:pt x="2669336" y="869492"/>
                </a:lnTo>
                <a:lnTo>
                  <a:pt x="2670454" y="869950"/>
                </a:lnTo>
                <a:lnTo>
                  <a:pt x="2673083" y="869950"/>
                </a:lnTo>
                <a:lnTo>
                  <a:pt x="2674201" y="869492"/>
                </a:lnTo>
                <a:lnTo>
                  <a:pt x="2676067" y="867625"/>
                </a:lnTo>
                <a:lnTo>
                  <a:pt x="2676525" y="866508"/>
                </a:lnTo>
                <a:lnTo>
                  <a:pt x="2676525" y="863879"/>
                </a:lnTo>
                <a:close/>
              </a:path>
              <a:path w="3390900" h="1730375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3390900" h="1730375">
                <a:moveTo>
                  <a:pt x="2724150" y="1724304"/>
                </a:moveTo>
                <a:lnTo>
                  <a:pt x="2723692" y="1723186"/>
                </a:lnTo>
                <a:lnTo>
                  <a:pt x="2721826" y="1721319"/>
                </a:lnTo>
                <a:lnTo>
                  <a:pt x="2720708" y="1720850"/>
                </a:lnTo>
                <a:lnTo>
                  <a:pt x="2718079" y="1720850"/>
                </a:lnTo>
                <a:lnTo>
                  <a:pt x="2716961" y="1721319"/>
                </a:lnTo>
                <a:lnTo>
                  <a:pt x="2715095" y="1723186"/>
                </a:lnTo>
                <a:lnTo>
                  <a:pt x="2714625" y="1724304"/>
                </a:lnTo>
                <a:lnTo>
                  <a:pt x="2714625" y="1726933"/>
                </a:lnTo>
                <a:lnTo>
                  <a:pt x="2715095" y="1728050"/>
                </a:lnTo>
                <a:lnTo>
                  <a:pt x="2716961" y="1729917"/>
                </a:lnTo>
                <a:lnTo>
                  <a:pt x="2718079" y="1730375"/>
                </a:lnTo>
                <a:lnTo>
                  <a:pt x="2720708" y="1730375"/>
                </a:lnTo>
                <a:lnTo>
                  <a:pt x="2721826" y="1729917"/>
                </a:lnTo>
                <a:lnTo>
                  <a:pt x="2723692" y="1728050"/>
                </a:lnTo>
                <a:lnTo>
                  <a:pt x="2724150" y="1726933"/>
                </a:lnTo>
                <a:lnTo>
                  <a:pt x="2724150" y="1724304"/>
                </a:lnTo>
                <a:close/>
              </a:path>
              <a:path w="3390900" h="1730375">
                <a:moveTo>
                  <a:pt x="2724150" y="863879"/>
                </a:moveTo>
                <a:lnTo>
                  <a:pt x="2723692" y="862761"/>
                </a:lnTo>
                <a:lnTo>
                  <a:pt x="2721826" y="860894"/>
                </a:lnTo>
                <a:lnTo>
                  <a:pt x="2720708" y="860425"/>
                </a:lnTo>
                <a:lnTo>
                  <a:pt x="2718079" y="860425"/>
                </a:lnTo>
                <a:lnTo>
                  <a:pt x="2716961" y="860894"/>
                </a:lnTo>
                <a:lnTo>
                  <a:pt x="2715095" y="862761"/>
                </a:lnTo>
                <a:lnTo>
                  <a:pt x="2714625" y="863879"/>
                </a:lnTo>
                <a:lnTo>
                  <a:pt x="2714625" y="866508"/>
                </a:lnTo>
                <a:lnTo>
                  <a:pt x="2715095" y="867625"/>
                </a:lnTo>
                <a:lnTo>
                  <a:pt x="2716961" y="869492"/>
                </a:lnTo>
                <a:lnTo>
                  <a:pt x="2718079" y="869950"/>
                </a:lnTo>
                <a:lnTo>
                  <a:pt x="2720708" y="869950"/>
                </a:lnTo>
                <a:lnTo>
                  <a:pt x="2721826" y="869492"/>
                </a:lnTo>
                <a:lnTo>
                  <a:pt x="2723692" y="867625"/>
                </a:lnTo>
                <a:lnTo>
                  <a:pt x="2724150" y="866508"/>
                </a:lnTo>
                <a:lnTo>
                  <a:pt x="2724150" y="863879"/>
                </a:lnTo>
                <a:close/>
              </a:path>
              <a:path w="3390900" h="1730375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3390900" h="1730375">
                <a:moveTo>
                  <a:pt x="2771775" y="1724304"/>
                </a:moveTo>
                <a:lnTo>
                  <a:pt x="2771317" y="1723186"/>
                </a:lnTo>
                <a:lnTo>
                  <a:pt x="2769451" y="1721319"/>
                </a:lnTo>
                <a:lnTo>
                  <a:pt x="2768333" y="1720850"/>
                </a:lnTo>
                <a:lnTo>
                  <a:pt x="2765704" y="1720850"/>
                </a:lnTo>
                <a:lnTo>
                  <a:pt x="2764586" y="1721319"/>
                </a:lnTo>
                <a:lnTo>
                  <a:pt x="2762720" y="1723186"/>
                </a:lnTo>
                <a:lnTo>
                  <a:pt x="2762250" y="1724304"/>
                </a:lnTo>
                <a:lnTo>
                  <a:pt x="2762250" y="1726933"/>
                </a:lnTo>
                <a:lnTo>
                  <a:pt x="2762720" y="1728050"/>
                </a:lnTo>
                <a:lnTo>
                  <a:pt x="2764586" y="1729917"/>
                </a:lnTo>
                <a:lnTo>
                  <a:pt x="2765704" y="1730375"/>
                </a:lnTo>
                <a:lnTo>
                  <a:pt x="2768333" y="1730375"/>
                </a:lnTo>
                <a:lnTo>
                  <a:pt x="2769451" y="1729917"/>
                </a:lnTo>
                <a:lnTo>
                  <a:pt x="2771317" y="1728050"/>
                </a:lnTo>
                <a:lnTo>
                  <a:pt x="2771775" y="1726933"/>
                </a:lnTo>
                <a:lnTo>
                  <a:pt x="2771775" y="1724304"/>
                </a:lnTo>
                <a:close/>
              </a:path>
              <a:path w="3390900" h="1730375">
                <a:moveTo>
                  <a:pt x="2771775" y="863879"/>
                </a:moveTo>
                <a:lnTo>
                  <a:pt x="2771317" y="862761"/>
                </a:lnTo>
                <a:lnTo>
                  <a:pt x="2769451" y="860894"/>
                </a:lnTo>
                <a:lnTo>
                  <a:pt x="2768333" y="860425"/>
                </a:lnTo>
                <a:lnTo>
                  <a:pt x="2765704" y="860425"/>
                </a:lnTo>
                <a:lnTo>
                  <a:pt x="2764586" y="860894"/>
                </a:lnTo>
                <a:lnTo>
                  <a:pt x="2762720" y="862761"/>
                </a:lnTo>
                <a:lnTo>
                  <a:pt x="2762250" y="863879"/>
                </a:lnTo>
                <a:lnTo>
                  <a:pt x="2762250" y="866508"/>
                </a:lnTo>
                <a:lnTo>
                  <a:pt x="2762720" y="867625"/>
                </a:lnTo>
                <a:lnTo>
                  <a:pt x="2764586" y="869492"/>
                </a:lnTo>
                <a:lnTo>
                  <a:pt x="2765704" y="869950"/>
                </a:lnTo>
                <a:lnTo>
                  <a:pt x="2768333" y="869950"/>
                </a:lnTo>
                <a:lnTo>
                  <a:pt x="2769451" y="869492"/>
                </a:lnTo>
                <a:lnTo>
                  <a:pt x="2771317" y="867625"/>
                </a:lnTo>
                <a:lnTo>
                  <a:pt x="2771775" y="866508"/>
                </a:lnTo>
                <a:lnTo>
                  <a:pt x="2771775" y="863879"/>
                </a:lnTo>
                <a:close/>
              </a:path>
              <a:path w="3390900" h="1730375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3390900" h="1730375">
                <a:moveTo>
                  <a:pt x="2819400" y="1724304"/>
                </a:moveTo>
                <a:lnTo>
                  <a:pt x="2818942" y="1723186"/>
                </a:lnTo>
                <a:lnTo>
                  <a:pt x="2817076" y="1721319"/>
                </a:lnTo>
                <a:lnTo>
                  <a:pt x="2815958" y="1720850"/>
                </a:lnTo>
                <a:lnTo>
                  <a:pt x="2813329" y="1720850"/>
                </a:lnTo>
                <a:lnTo>
                  <a:pt x="2812211" y="1721319"/>
                </a:lnTo>
                <a:lnTo>
                  <a:pt x="2810345" y="1723186"/>
                </a:lnTo>
                <a:lnTo>
                  <a:pt x="2809875" y="1724304"/>
                </a:lnTo>
                <a:lnTo>
                  <a:pt x="2809875" y="1726933"/>
                </a:lnTo>
                <a:lnTo>
                  <a:pt x="2810345" y="1728050"/>
                </a:lnTo>
                <a:lnTo>
                  <a:pt x="2812211" y="1729917"/>
                </a:lnTo>
                <a:lnTo>
                  <a:pt x="2813329" y="1730375"/>
                </a:lnTo>
                <a:lnTo>
                  <a:pt x="2815958" y="1730375"/>
                </a:lnTo>
                <a:lnTo>
                  <a:pt x="2817076" y="1729917"/>
                </a:lnTo>
                <a:lnTo>
                  <a:pt x="2818942" y="1728050"/>
                </a:lnTo>
                <a:lnTo>
                  <a:pt x="2819400" y="1726933"/>
                </a:lnTo>
                <a:lnTo>
                  <a:pt x="2819400" y="1724304"/>
                </a:lnTo>
                <a:close/>
              </a:path>
              <a:path w="3390900" h="1730375">
                <a:moveTo>
                  <a:pt x="2819400" y="863879"/>
                </a:moveTo>
                <a:lnTo>
                  <a:pt x="2818942" y="862761"/>
                </a:lnTo>
                <a:lnTo>
                  <a:pt x="2817076" y="860894"/>
                </a:lnTo>
                <a:lnTo>
                  <a:pt x="2815958" y="860425"/>
                </a:lnTo>
                <a:lnTo>
                  <a:pt x="2813329" y="860425"/>
                </a:lnTo>
                <a:lnTo>
                  <a:pt x="2812211" y="860894"/>
                </a:lnTo>
                <a:lnTo>
                  <a:pt x="2810345" y="862761"/>
                </a:lnTo>
                <a:lnTo>
                  <a:pt x="2809875" y="863879"/>
                </a:lnTo>
                <a:lnTo>
                  <a:pt x="2809875" y="866508"/>
                </a:lnTo>
                <a:lnTo>
                  <a:pt x="2810345" y="867625"/>
                </a:lnTo>
                <a:lnTo>
                  <a:pt x="2812211" y="869492"/>
                </a:lnTo>
                <a:lnTo>
                  <a:pt x="2813329" y="869950"/>
                </a:lnTo>
                <a:lnTo>
                  <a:pt x="2815958" y="869950"/>
                </a:lnTo>
                <a:lnTo>
                  <a:pt x="2817076" y="869492"/>
                </a:lnTo>
                <a:lnTo>
                  <a:pt x="2818942" y="867625"/>
                </a:lnTo>
                <a:lnTo>
                  <a:pt x="2819400" y="866508"/>
                </a:lnTo>
                <a:lnTo>
                  <a:pt x="2819400" y="863879"/>
                </a:lnTo>
                <a:close/>
              </a:path>
              <a:path w="3390900" h="1730375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3390900" h="1730375">
                <a:moveTo>
                  <a:pt x="2867025" y="1724304"/>
                </a:moveTo>
                <a:lnTo>
                  <a:pt x="2866567" y="1723186"/>
                </a:lnTo>
                <a:lnTo>
                  <a:pt x="2864701" y="1721319"/>
                </a:lnTo>
                <a:lnTo>
                  <a:pt x="2863583" y="1720850"/>
                </a:lnTo>
                <a:lnTo>
                  <a:pt x="2860954" y="1720850"/>
                </a:lnTo>
                <a:lnTo>
                  <a:pt x="2859836" y="1721319"/>
                </a:lnTo>
                <a:lnTo>
                  <a:pt x="2857970" y="1723186"/>
                </a:lnTo>
                <a:lnTo>
                  <a:pt x="2857500" y="1724304"/>
                </a:lnTo>
                <a:lnTo>
                  <a:pt x="2857500" y="1726933"/>
                </a:lnTo>
                <a:lnTo>
                  <a:pt x="2857970" y="1728050"/>
                </a:lnTo>
                <a:lnTo>
                  <a:pt x="2859836" y="1729917"/>
                </a:lnTo>
                <a:lnTo>
                  <a:pt x="2860954" y="1730375"/>
                </a:lnTo>
                <a:lnTo>
                  <a:pt x="2863583" y="1730375"/>
                </a:lnTo>
                <a:lnTo>
                  <a:pt x="2864701" y="1729917"/>
                </a:lnTo>
                <a:lnTo>
                  <a:pt x="2866567" y="1728050"/>
                </a:lnTo>
                <a:lnTo>
                  <a:pt x="2867025" y="1726933"/>
                </a:lnTo>
                <a:lnTo>
                  <a:pt x="2867025" y="1724304"/>
                </a:lnTo>
                <a:close/>
              </a:path>
              <a:path w="3390900" h="1730375">
                <a:moveTo>
                  <a:pt x="2867025" y="863879"/>
                </a:moveTo>
                <a:lnTo>
                  <a:pt x="2866567" y="862761"/>
                </a:lnTo>
                <a:lnTo>
                  <a:pt x="2864701" y="860894"/>
                </a:lnTo>
                <a:lnTo>
                  <a:pt x="2863583" y="860425"/>
                </a:lnTo>
                <a:lnTo>
                  <a:pt x="2860954" y="860425"/>
                </a:lnTo>
                <a:lnTo>
                  <a:pt x="2859836" y="860894"/>
                </a:lnTo>
                <a:lnTo>
                  <a:pt x="2857970" y="862761"/>
                </a:lnTo>
                <a:lnTo>
                  <a:pt x="2857500" y="863879"/>
                </a:lnTo>
                <a:lnTo>
                  <a:pt x="2857500" y="866508"/>
                </a:lnTo>
                <a:lnTo>
                  <a:pt x="2857970" y="867625"/>
                </a:lnTo>
                <a:lnTo>
                  <a:pt x="2859836" y="869492"/>
                </a:lnTo>
                <a:lnTo>
                  <a:pt x="2860954" y="869950"/>
                </a:lnTo>
                <a:lnTo>
                  <a:pt x="2863583" y="869950"/>
                </a:lnTo>
                <a:lnTo>
                  <a:pt x="2864701" y="869492"/>
                </a:lnTo>
                <a:lnTo>
                  <a:pt x="2866567" y="867625"/>
                </a:lnTo>
                <a:lnTo>
                  <a:pt x="2867025" y="866508"/>
                </a:lnTo>
                <a:lnTo>
                  <a:pt x="2867025" y="863879"/>
                </a:lnTo>
                <a:close/>
              </a:path>
              <a:path w="3390900" h="1730375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3390900" h="1730375">
                <a:moveTo>
                  <a:pt x="2914650" y="1724304"/>
                </a:moveTo>
                <a:lnTo>
                  <a:pt x="2914192" y="1723186"/>
                </a:lnTo>
                <a:lnTo>
                  <a:pt x="2912326" y="1721319"/>
                </a:lnTo>
                <a:lnTo>
                  <a:pt x="2911208" y="1720850"/>
                </a:lnTo>
                <a:lnTo>
                  <a:pt x="2908579" y="1720850"/>
                </a:lnTo>
                <a:lnTo>
                  <a:pt x="2907461" y="1721319"/>
                </a:lnTo>
                <a:lnTo>
                  <a:pt x="2905595" y="1723186"/>
                </a:lnTo>
                <a:lnTo>
                  <a:pt x="2905125" y="1724304"/>
                </a:lnTo>
                <a:lnTo>
                  <a:pt x="2905125" y="1726933"/>
                </a:lnTo>
                <a:lnTo>
                  <a:pt x="2905595" y="1728050"/>
                </a:lnTo>
                <a:lnTo>
                  <a:pt x="2907461" y="1729917"/>
                </a:lnTo>
                <a:lnTo>
                  <a:pt x="2908579" y="1730375"/>
                </a:lnTo>
                <a:lnTo>
                  <a:pt x="2911208" y="1730375"/>
                </a:lnTo>
                <a:lnTo>
                  <a:pt x="2912326" y="1729917"/>
                </a:lnTo>
                <a:lnTo>
                  <a:pt x="2914192" y="1728050"/>
                </a:lnTo>
                <a:lnTo>
                  <a:pt x="2914650" y="1726933"/>
                </a:lnTo>
                <a:lnTo>
                  <a:pt x="2914650" y="1724304"/>
                </a:lnTo>
                <a:close/>
              </a:path>
              <a:path w="3390900" h="1730375">
                <a:moveTo>
                  <a:pt x="2914650" y="863879"/>
                </a:moveTo>
                <a:lnTo>
                  <a:pt x="2914192" y="862761"/>
                </a:lnTo>
                <a:lnTo>
                  <a:pt x="2912326" y="860894"/>
                </a:lnTo>
                <a:lnTo>
                  <a:pt x="2911208" y="860425"/>
                </a:lnTo>
                <a:lnTo>
                  <a:pt x="2908579" y="860425"/>
                </a:lnTo>
                <a:lnTo>
                  <a:pt x="2907461" y="860894"/>
                </a:lnTo>
                <a:lnTo>
                  <a:pt x="2905595" y="862761"/>
                </a:lnTo>
                <a:lnTo>
                  <a:pt x="2905125" y="863879"/>
                </a:lnTo>
                <a:lnTo>
                  <a:pt x="2905125" y="866508"/>
                </a:lnTo>
                <a:lnTo>
                  <a:pt x="2905595" y="867625"/>
                </a:lnTo>
                <a:lnTo>
                  <a:pt x="2907461" y="869492"/>
                </a:lnTo>
                <a:lnTo>
                  <a:pt x="2908579" y="869950"/>
                </a:lnTo>
                <a:lnTo>
                  <a:pt x="2911208" y="869950"/>
                </a:lnTo>
                <a:lnTo>
                  <a:pt x="2912326" y="869492"/>
                </a:lnTo>
                <a:lnTo>
                  <a:pt x="2914192" y="867625"/>
                </a:lnTo>
                <a:lnTo>
                  <a:pt x="2914650" y="866508"/>
                </a:lnTo>
                <a:lnTo>
                  <a:pt x="2914650" y="863879"/>
                </a:lnTo>
                <a:close/>
              </a:path>
              <a:path w="3390900" h="1730375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3390900" h="1730375">
                <a:moveTo>
                  <a:pt x="2962275" y="1724304"/>
                </a:moveTo>
                <a:lnTo>
                  <a:pt x="2961817" y="1723186"/>
                </a:lnTo>
                <a:lnTo>
                  <a:pt x="2959951" y="1721319"/>
                </a:lnTo>
                <a:lnTo>
                  <a:pt x="2958833" y="1720850"/>
                </a:lnTo>
                <a:lnTo>
                  <a:pt x="2956204" y="1720850"/>
                </a:lnTo>
                <a:lnTo>
                  <a:pt x="2955086" y="1721319"/>
                </a:lnTo>
                <a:lnTo>
                  <a:pt x="2953220" y="1723186"/>
                </a:lnTo>
                <a:lnTo>
                  <a:pt x="2952750" y="1724304"/>
                </a:lnTo>
                <a:lnTo>
                  <a:pt x="2952750" y="1726933"/>
                </a:lnTo>
                <a:lnTo>
                  <a:pt x="2953220" y="1728050"/>
                </a:lnTo>
                <a:lnTo>
                  <a:pt x="2955086" y="1729917"/>
                </a:lnTo>
                <a:lnTo>
                  <a:pt x="2956204" y="1730375"/>
                </a:lnTo>
                <a:lnTo>
                  <a:pt x="2958833" y="1730375"/>
                </a:lnTo>
                <a:lnTo>
                  <a:pt x="2959951" y="1729917"/>
                </a:lnTo>
                <a:lnTo>
                  <a:pt x="2961817" y="1728050"/>
                </a:lnTo>
                <a:lnTo>
                  <a:pt x="2962275" y="1726933"/>
                </a:lnTo>
                <a:lnTo>
                  <a:pt x="2962275" y="1724304"/>
                </a:lnTo>
                <a:close/>
              </a:path>
              <a:path w="3390900" h="1730375">
                <a:moveTo>
                  <a:pt x="2962275" y="863879"/>
                </a:moveTo>
                <a:lnTo>
                  <a:pt x="2961817" y="862761"/>
                </a:lnTo>
                <a:lnTo>
                  <a:pt x="2959951" y="860894"/>
                </a:lnTo>
                <a:lnTo>
                  <a:pt x="2958833" y="860425"/>
                </a:lnTo>
                <a:lnTo>
                  <a:pt x="2956204" y="860425"/>
                </a:lnTo>
                <a:lnTo>
                  <a:pt x="2955086" y="860894"/>
                </a:lnTo>
                <a:lnTo>
                  <a:pt x="2953220" y="862761"/>
                </a:lnTo>
                <a:lnTo>
                  <a:pt x="2952750" y="863879"/>
                </a:lnTo>
                <a:lnTo>
                  <a:pt x="2952750" y="866508"/>
                </a:lnTo>
                <a:lnTo>
                  <a:pt x="2953220" y="867625"/>
                </a:lnTo>
                <a:lnTo>
                  <a:pt x="2955086" y="869492"/>
                </a:lnTo>
                <a:lnTo>
                  <a:pt x="2956204" y="869950"/>
                </a:lnTo>
                <a:lnTo>
                  <a:pt x="2958833" y="869950"/>
                </a:lnTo>
                <a:lnTo>
                  <a:pt x="2959951" y="869492"/>
                </a:lnTo>
                <a:lnTo>
                  <a:pt x="2961817" y="867625"/>
                </a:lnTo>
                <a:lnTo>
                  <a:pt x="2962275" y="866508"/>
                </a:lnTo>
                <a:lnTo>
                  <a:pt x="2962275" y="863879"/>
                </a:lnTo>
                <a:close/>
              </a:path>
              <a:path w="3390900" h="1730375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3390900" h="1730375">
                <a:moveTo>
                  <a:pt x="3009900" y="1724304"/>
                </a:moveTo>
                <a:lnTo>
                  <a:pt x="3009442" y="1723186"/>
                </a:lnTo>
                <a:lnTo>
                  <a:pt x="3007576" y="1721319"/>
                </a:lnTo>
                <a:lnTo>
                  <a:pt x="3006458" y="1720850"/>
                </a:lnTo>
                <a:lnTo>
                  <a:pt x="3003829" y="1720850"/>
                </a:lnTo>
                <a:lnTo>
                  <a:pt x="3002711" y="1721319"/>
                </a:lnTo>
                <a:lnTo>
                  <a:pt x="3000845" y="1723186"/>
                </a:lnTo>
                <a:lnTo>
                  <a:pt x="3000375" y="1724304"/>
                </a:lnTo>
                <a:lnTo>
                  <a:pt x="3000375" y="1726933"/>
                </a:lnTo>
                <a:lnTo>
                  <a:pt x="3000845" y="1728050"/>
                </a:lnTo>
                <a:lnTo>
                  <a:pt x="3002711" y="1729917"/>
                </a:lnTo>
                <a:lnTo>
                  <a:pt x="3003829" y="1730375"/>
                </a:lnTo>
                <a:lnTo>
                  <a:pt x="3006458" y="1730375"/>
                </a:lnTo>
                <a:lnTo>
                  <a:pt x="3007576" y="1729917"/>
                </a:lnTo>
                <a:lnTo>
                  <a:pt x="3009442" y="1728050"/>
                </a:lnTo>
                <a:lnTo>
                  <a:pt x="3009900" y="1726933"/>
                </a:lnTo>
                <a:lnTo>
                  <a:pt x="3009900" y="1724304"/>
                </a:lnTo>
                <a:close/>
              </a:path>
              <a:path w="3390900" h="1730375">
                <a:moveTo>
                  <a:pt x="3009900" y="863879"/>
                </a:moveTo>
                <a:lnTo>
                  <a:pt x="3009442" y="862761"/>
                </a:lnTo>
                <a:lnTo>
                  <a:pt x="3007576" y="860894"/>
                </a:lnTo>
                <a:lnTo>
                  <a:pt x="3006458" y="860425"/>
                </a:lnTo>
                <a:lnTo>
                  <a:pt x="3003829" y="860425"/>
                </a:lnTo>
                <a:lnTo>
                  <a:pt x="3002711" y="860894"/>
                </a:lnTo>
                <a:lnTo>
                  <a:pt x="3000845" y="862761"/>
                </a:lnTo>
                <a:lnTo>
                  <a:pt x="3000375" y="863879"/>
                </a:lnTo>
                <a:lnTo>
                  <a:pt x="3000375" y="866508"/>
                </a:lnTo>
                <a:lnTo>
                  <a:pt x="3000845" y="867625"/>
                </a:lnTo>
                <a:lnTo>
                  <a:pt x="3002711" y="869492"/>
                </a:lnTo>
                <a:lnTo>
                  <a:pt x="3003829" y="869950"/>
                </a:lnTo>
                <a:lnTo>
                  <a:pt x="3006458" y="869950"/>
                </a:lnTo>
                <a:lnTo>
                  <a:pt x="3007576" y="869492"/>
                </a:lnTo>
                <a:lnTo>
                  <a:pt x="3009442" y="867625"/>
                </a:lnTo>
                <a:lnTo>
                  <a:pt x="3009900" y="866508"/>
                </a:lnTo>
                <a:lnTo>
                  <a:pt x="3009900" y="863879"/>
                </a:lnTo>
                <a:close/>
              </a:path>
              <a:path w="3390900" h="1730375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3390900" h="1730375">
                <a:moveTo>
                  <a:pt x="3057525" y="1724304"/>
                </a:moveTo>
                <a:lnTo>
                  <a:pt x="3057067" y="1723186"/>
                </a:lnTo>
                <a:lnTo>
                  <a:pt x="3055201" y="1721319"/>
                </a:lnTo>
                <a:lnTo>
                  <a:pt x="3054083" y="1720850"/>
                </a:lnTo>
                <a:lnTo>
                  <a:pt x="3051454" y="1720850"/>
                </a:lnTo>
                <a:lnTo>
                  <a:pt x="3050336" y="1721319"/>
                </a:lnTo>
                <a:lnTo>
                  <a:pt x="3048470" y="1723186"/>
                </a:lnTo>
                <a:lnTo>
                  <a:pt x="3048000" y="1724304"/>
                </a:lnTo>
                <a:lnTo>
                  <a:pt x="3048000" y="1726933"/>
                </a:lnTo>
                <a:lnTo>
                  <a:pt x="3048470" y="1728050"/>
                </a:lnTo>
                <a:lnTo>
                  <a:pt x="3050336" y="1729917"/>
                </a:lnTo>
                <a:lnTo>
                  <a:pt x="3051454" y="1730375"/>
                </a:lnTo>
                <a:lnTo>
                  <a:pt x="3054083" y="1730375"/>
                </a:lnTo>
                <a:lnTo>
                  <a:pt x="3055201" y="1729917"/>
                </a:lnTo>
                <a:lnTo>
                  <a:pt x="3057067" y="1728050"/>
                </a:lnTo>
                <a:lnTo>
                  <a:pt x="3057525" y="1726933"/>
                </a:lnTo>
                <a:lnTo>
                  <a:pt x="3057525" y="1724304"/>
                </a:lnTo>
                <a:close/>
              </a:path>
              <a:path w="3390900" h="1730375">
                <a:moveTo>
                  <a:pt x="3057525" y="863879"/>
                </a:moveTo>
                <a:lnTo>
                  <a:pt x="3057067" y="862761"/>
                </a:lnTo>
                <a:lnTo>
                  <a:pt x="3055201" y="860894"/>
                </a:lnTo>
                <a:lnTo>
                  <a:pt x="3054083" y="860425"/>
                </a:lnTo>
                <a:lnTo>
                  <a:pt x="3051454" y="860425"/>
                </a:lnTo>
                <a:lnTo>
                  <a:pt x="3050336" y="860894"/>
                </a:lnTo>
                <a:lnTo>
                  <a:pt x="3048470" y="862761"/>
                </a:lnTo>
                <a:lnTo>
                  <a:pt x="3048000" y="863879"/>
                </a:lnTo>
                <a:lnTo>
                  <a:pt x="3048000" y="866508"/>
                </a:lnTo>
                <a:lnTo>
                  <a:pt x="3048470" y="867625"/>
                </a:lnTo>
                <a:lnTo>
                  <a:pt x="3050336" y="869492"/>
                </a:lnTo>
                <a:lnTo>
                  <a:pt x="3051454" y="869950"/>
                </a:lnTo>
                <a:lnTo>
                  <a:pt x="3054083" y="869950"/>
                </a:lnTo>
                <a:lnTo>
                  <a:pt x="3055201" y="869492"/>
                </a:lnTo>
                <a:lnTo>
                  <a:pt x="3057067" y="867625"/>
                </a:lnTo>
                <a:lnTo>
                  <a:pt x="3057525" y="866508"/>
                </a:lnTo>
                <a:lnTo>
                  <a:pt x="3057525" y="863879"/>
                </a:lnTo>
                <a:close/>
              </a:path>
              <a:path w="3390900" h="1730375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3390900" h="1730375">
                <a:moveTo>
                  <a:pt x="3105150" y="1724304"/>
                </a:moveTo>
                <a:lnTo>
                  <a:pt x="3104692" y="1723186"/>
                </a:lnTo>
                <a:lnTo>
                  <a:pt x="3102826" y="1721319"/>
                </a:lnTo>
                <a:lnTo>
                  <a:pt x="3101708" y="1720850"/>
                </a:lnTo>
                <a:lnTo>
                  <a:pt x="3099079" y="1720850"/>
                </a:lnTo>
                <a:lnTo>
                  <a:pt x="3097961" y="1721319"/>
                </a:lnTo>
                <a:lnTo>
                  <a:pt x="3096095" y="1723186"/>
                </a:lnTo>
                <a:lnTo>
                  <a:pt x="3095625" y="1724304"/>
                </a:lnTo>
                <a:lnTo>
                  <a:pt x="3095625" y="1726933"/>
                </a:lnTo>
                <a:lnTo>
                  <a:pt x="3096095" y="1728050"/>
                </a:lnTo>
                <a:lnTo>
                  <a:pt x="3097961" y="1729917"/>
                </a:lnTo>
                <a:lnTo>
                  <a:pt x="3099079" y="1730375"/>
                </a:lnTo>
                <a:lnTo>
                  <a:pt x="3101708" y="1730375"/>
                </a:lnTo>
                <a:lnTo>
                  <a:pt x="3102826" y="1729917"/>
                </a:lnTo>
                <a:lnTo>
                  <a:pt x="3104692" y="1728050"/>
                </a:lnTo>
                <a:lnTo>
                  <a:pt x="3105150" y="1726933"/>
                </a:lnTo>
                <a:lnTo>
                  <a:pt x="3105150" y="1724304"/>
                </a:lnTo>
                <a:close/>
              </a:path>
              <a:path w="3390900" h="1730375">
                <a:moveTo>
                  <a:pt x="3105150" y="863879"/>
                </a:moveTo>
                <a:lnTo>
                  <a:pt x="3104692" y="862761"/>
                </a:lnTo>
                <a:lnTo>
                  <a:pt x="3102826" y="860894"/>
                </a:lnTo>
                <a:lnTo>
                  <a:pt x="3101708" y="860425"/>
                </a:lnTo>
                <a:lnTo>
                  <a:pt x="3099079" y="860425"/>
                </a:lnTo>
                <a:lnTo>
                  <a:pt x="3097961" y="860894"/>
                </a:lnTo>
                <a:lnTo>
                  <a:pt x="3096095" y="862761"/>
                </a:lnTo>
                <a:lnTo>
                  <a:pt x="3095625" y="863879"/>
                </a:lnTo>
                <a:lnTo>
                  <a:pt x="3095625" y="866508"/>
                </a:lnTo>
                <a:lnTo>
                  <a:pt x="3096095" y="867625"/>
                </a:lnTo>
                <a:lnTo>
                  <a:pt x="3097961" y="869492"/>
                </a:lnTo>
                <a:lnTo>
                  <a:pt x="3099079" y="869950"/>
                </a:lnTo>
                <a:lnTo>
                  <a:pt x="3101708" y="869950"/>
                </a:lnTo>
                <a:lnTo>
                  <a:pt x="3102826" y="869492"/>
                </a:lnTo>
                <a:lnTo>
                  <a:pt x="3104692" y="867625"/>
                </a:lnTo>
                <a:lnTo>
                  <a:pt x="3105150" y="866508"/>
                </a:lnTo>
                <a:lnTo>
                  <a:pt x="3105150" y="863879"/>
                </a:lnTo>
                <a:close/>
              </a:path>
              <a:path w="3390900" h="1730375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3390900" h="1730375">
                <a:moveTo>
                  <a:pt x="3152775" y="1724304"/>
                </a:moveTo>
                <a:lnTo>
                  <a:pt x="3152317" y="1723186"/>
                </a:lnTo>
                <a:lnTo>
                  <a:pt x="3150451" y="1721319"/>
                </a:lnTo>
                <a:lnTo>
                  <a:pt x="3149333" y="1720850"/>
                </a:lnTo>
                <a:lnTo>
                  <a:pt x="3146704" y="1720850"/>
                </a:lnTo>
                <a:lnTo>
                  <a:pt x="3145586" y="1721319"/>
                </a:lnTo>
                <a:lnTo>
                  <a:pt x="3143720" y="1723186"/>
                </a:lnTo>
                <a:lnTo>
                  <a:pt x="3143250" y="1724304"/>
                </a:lnTo>
                <a:lnTo>
                  <a:pt x="3143250" y="1726933"/>
                </a:lnTo>
                <a:lnTo>
                  <a:pt x="3143720" y="1728050"/>
                </a:lnTo>
                <a:lnTo>
                  <a:pt x="3145586" y="1729917"/>
                </a:lnTo>
                <a:lnTo>
                  <a:pt x="3146704" y="1730375"/>
                </a:lnTo>
                <a:lnTo>
                  <a:pt x="3149333" y="1730375"/>
                </a:lnTo>
                <a:lnTo>
                  <a:pt x="3150451" y="1729917"/>
                </a:lnTo>
                <a:lnTo>
                  <a:pt x="3152317" y="1728050"/>
                </a:lnTo>
                <a:lnTo>
                  <a:pt x="3152775" y="1726933"/>
                </a:lnTo>
                <a:lnTo>
                  <a:pt x="3152775" y="1724304"/>
                </a:lnTo>
                <a:close/>
              </a:path>
              <a:path w="3390900" h="1730375">
                <a:moveTo>
                  <a:pt x="3152775" y="863879"/>
                </a:moveTo>
                <a:lnTo>
                  <a:pt x="3152317" y="862761"/>
                </a:lnTo>
                <a:lnTo>
                  <a:pt x="3150451" y="860894"/>
                </a:lnTo>
                <a:lnTo>
                  <a:pt x="3149333" y="860425"/>
                </a:lnTo>
                <a:lnTo>
                  <a:pt x="3146704" y="860425"/>
                </a:lnTo>
                <a:lnTo>
                  <a:pt x="3145586" y="860894"/>
                </a:lnTo>
                <a:lnTo>
                  <a:pt x="3143720" y="862761"/>
                </a:lnTo>
                <a:lnTo>
                  <a:pt x="3143250" y="863879"/>
                </a:lnTo>
                <a:lnTo>
                  <a:pt x="3143250" y="866508"/>
                </a:lnTo>
                <a:lnTo>
                  <a:pt x="3143720" y="867625"/>
                </a:lnTo>
                <a:lnTo>
                  <a:pt x="3145586" y="869492"/>
                </a:lnTo>
                <a:lnTo>
                  <a:pt x="3146704" y="869950"/>
                </a:lnTo>
                <a:lnTo>
                  <a:pt x="3149333" y="869950"/>
                </a:lnTo>
                <a:lnTo>
                  <a:pt x="3150451" y="869492"/>
                </a:lnTo>
                <a:lnTo>
                  <a:pt x="3152317" y="867625"/>
                </a:lnTo>
                <a:lnTo>
                  <a:pt x="3152775" y="866508"/>
                </a:lnTo>
                <a:lnTo>
                  <a:pt x="3152775" y="863879"/>
                </a:lnTo>
                <a:close/>
              </a:path>
              <a:path w="3390900" h="1730375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3390900" h="1730375">
                <a:moveTo>
                  <a:pt x="3200400" y="1724304"/>
                </a:moveTo>
                <a:lnTo>
                  <a:pt x="3199942" y="1723186"/>
                </a:lnTo>
                <a:lnTo>
                  <a:pt x="3198076" y="1721319"/>
                </a:lnTo>
                <a:lnTo>
                  <a:pt x="3196958" y="1720850"/>
                </a:lnTo>
                <a:lnTo>
                  <a:pt x="3194329" y="1720850"/>
                </a:lnTo>
                <a:lnTo>
                  <a:pt x="3193211" y="1721319"/>
                </a:lnTo>
                <a:lnTo>
                  <a:pt x="3191345" y="1723186"/>
                </a:lnTo>
                <a:lnTo>
                  <a:pt x="3190875" y="1724304"/>
                </a:lnTo>
                <a:lnTo>
                  <a:pt x="3190875" y="1726933"/>
                </a:lnTo>
                <a:lnTo>
                  <a:pt x="3191345" y="1728050"/>
                </a:lnTo>
                <a:lnTo>
                  <a:pt x="3193211" y="1729917"/>
                </a:lnTo>
                <a:lnTo>
                  <a:pt x="3194329" y="1730375"/>
                </a:lnTo>
                <a:lnTo>
                  <a:pt x="3196958" y="1730375"/>
                </a:lnTo>
                <a:lnTo>
                  <a:pt x="3198076" y="1729917"/>
                </a:lnTo>
                <a:lnTo>
                  <a:pt x="3199942" y="1728050"/>
                </a:lnTo>
                <a:lnTo>
                  <a:pt x="3200400" y="1726933"/>
                </a:lnTo>
                <a:lnTo>
                  <a:pt x="3200400" y="1724304"/>
                </a:lnTo>
                <a:close/>
              </a:path>
              <a:path w="3390900" h="1730375">
                <a:moveTo>
                  <a:pt x="3200400" y="863879"/>
                </a:moveTo>
                <a:lnTo>
                  <a:pt x="3199942" y="862761"/>
                </a:lnTo>
                <a:lnTo>
                  <a:pt x="3198076" y="860894"/>
                </a:lnTo>
                <a:lnTo>
                  <a:pt x="3196958" y="860425"/>
                </a:lnTo>
                <a:lnTo>
                  <a:pt x="3194329" y="860425"/>
                </a:lnTo>
                <a:lnTo>
                  <a:pt x="3193211" y="860894"/>
                </a:lnTo>
                <a:lnTo>
                  <a:pt x="3191345" y="862761"/>
                </a:lnTo>
                <a:lnTo>
                  <a:pt x="3190875" y="863879"/>
                </a:lnTo>
                <a:lnTo>
                  <a:pt x="3190875" y="866508"/>
                </a:lnTo>
                <a:lnTo>
                  <a:pt x="3191345" y="867625"/>
                </a:lnTo>
                <a:lnTo>
                  <a:pt x="3193211" y="869492"/>
                </a:lnTo>
                <a:lnTo>
                  <a:pt x="3194329" y="869950"/>
                </a:lnTo>
                <a:lnTo>
                  <a:pt x="3196958" y="869950"/>
                </a:lnTo>
                <a:lnTo>
                  <a:pt x="3198076" y="869492"/>
                </a:lnTo>
                <a:lnTo>
                  <a:pt x="3199942" y="867625"/>
                </a:lnTo>
                <a:lnTo>
                  <a:pt x="3200400" y="866508"/>
                </a:lnTo>
                <a:lnTo>
                  <a:pt x="3200400" y="863879"/>
                </a:lnTo>
                <a:close/>
              </a:path>
              <a:path w="3390900" h="1730375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3390900" h="1730375">
                <a:moveTo>
                  <a:pt x="3248025" y="1724304"/>
                </a:moveTo>
                <a:lnTo>
                  <a:pt x="3247567" y="1723186"/>
                </a:lnTo>
                <a:lnTo>
                  <a:pt x="3245701" y="1721319"/>
                </a:lnTo>
                <a:lnTo>
                  <a:pt x="3244583" y="1720850"/>
                </a:lnTo>
                <a:lnTo>
                  <a:pt x="3241954" y="1720850"/>
                </a:lnTo>
                <a:lnTo>
                  <a:pt x="3240836" y="1721319"/>
                </a:lnTo>
                <a:lnTo>
                  <a:pt x="3238970" y="1723186"/>
                </a:lnTo>
                <a:lnTo>
                  <a:pt x="3238500" y="1724304"/>
                </a:lnTo>
                <a:lnTo>
                  <a:pt x="3238500" y="1726933"/>
                </a:lnTo>
                <a:lnTo>
                  <a:pt x="3238970" y="1728050"/>
                </a:lnTo>
                <a:lnTo>
                  <a:pt x="3240836" y="1729917"/>
                </a:lnTo>
                <a:lnTo>
                  <a:pt x="3241954" y="1730375"/>
                </a:lnTo>
                <a:lnTo>
                  <a:pt x="3244583" y="1730375"/>
                </a:lnTo>
                <a:lnTo>
                  <a:pt x="3245701" y="1729917"/>
                </a:lnTo>
                <a:lnTo>
                  <a:pt x="3247567" y="1728050"/>
                </a:lnTo>
                <a:lnTo>
                  <a:pt x="3248025" y="1726933"/>
                </a:lnTo>
                <a:lnTo>
                  <a:pt x="3248025" y="1724304"/>
                </a:lnTo>
                <a:close/>
              </a:path>
              <a:path w="3390900" h="1730375">
                <a:moveTo>
                  <a:pt x="3248025" y="863879"/>
                </a:moveTo>
                <a:lnTo>
                  <a:pt x="3247567" y="862761"/>
                </a:lnTo>
                <a:lnTo>
                  <a:pt x="3245701" y="860894"/>
                </a:lnTo>
                <a:lnTo>
                  <a:pt x="3244583" y="860425"/>
                </a:lnTo>
                <a:lnTo>
                  <a:pt x="3241954" y="860425"/>
                </a:lnTo>
                <a:lnTo>
                  <a:pt x="3240836" y="860894"/>
                </a:lnTo>
                <a:lnTo>
                  <a:pt x="3238970" y="862761"/>
                </a:lnTo>
                <a:lnTo>
                  <a:pt x="3238500" y="863879"/>
                </a:lnTo>
                <a:lnTo>
                  <a:pt x="3238500" y="866508"/>
                </a:lnTo>
                <a:lnTo>
                  <a:pt x="3238970" y="867625"/>
                </a:lnTo>
                <a:lnTo>
                  <a:pt x="3240836" y="869492"/>
                </a:lnTo>
                <a:lnTo>
                  <a:pt x="3241954" y="869950"/>
                </a:lnTo>
                <a:lnTo>
                  <a:pt x="3244583" y="869950"/>
                </a:lnTo>
                <a:lnTo>
                  <a:pt x="3245701" y="869492"/>
                </a:lnTo>
                <a:lnTo>
                  <a:pt x="3247567" y="867625"/>
                </a:lnTo>
                <a:lnTo>
                  <a:pt x="3248025" y="866508"/>
                </a:lnTo>
                <a:lnTo>
                  <a:pt x="3248025" y="863879"/>
                </a:lnTo>
                <a:close/>
              </a:path>
              <a:path w="3390900" h="1730375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3390900" h="1730375">
                <a:moveTo>
                  <a:pt x="3295650" y="1724304"/>
                </a:moveTo>
                <a:lnTo>
                  <a:pt x="3295192" y="1723186"/>
                </a:lnTo>
                <a:lnTo>
                  <a:pt x="3293326" y="1721319"/>
                </a:lnTo>
                <a:lnTo>
                  <a:pt x="3292208" y="1720850"/>
                </a:lnTo>
                <a:lnTo>
                  <a:pt x="3289579" y="1720850"/>
                </a:lnTo>
                <a:lnTo>
                  <a:pt x="3288461" y="1721319"/>
                </a:lnTo>
                <a:lnTo>
                  <a:pt x="3286595" y="1723186"/>
                </a:lnTo>
                <a:lnTo>
                  <a:pt x="3286125" y="1724304"/>
                </a:lnTo>
                <a:lnTo>
                  <a:pt x="3286125" y="1726933"/>
                </a:lnTo>
                <a:lnTo>
                  <a:pt x="3286595" y="1728050"/>
                </a:lnTo>
                <a:lnTo>
                  <a:pt x="3288461" y="1729917"/>
                </a:lnTo>
                <a:lnTo>
                  <a:pt x="3289579" y="1730375"/>
                </a:lnTo>
                <a:lnTo>
                  <a:pt x="3292208" y="1730375"/>
                </a:lnTo>
                <a:lnTo>
                  <a:pt x="3293326" y="1729917"/>
                </a:lnTo>
                <a:lnTo>
                  <a:pt x="3295192" y="1728050"/>
                </a:lnTo>
                <a:lnTo>
                  <a:pt x="3295650" y="1726933"/>
                </a:lnTo>
                <a:lnTo>
                  <a:pt x="3295650" y="1724304"/>
                </a:lnTo>
                <a:close/>
              </a:path>
              <a:path w="3390900" h="1730375">
                <a:moveTo>
                  <a:pt x="3295650" y="863879"/>
                </a:moveTo>
                <a:lnTo>
                  <a:pt x="3295192" y="862761"/>
                </a:lnTo>
                <a:lnTo>
                  <a:pt x="3293326" y="860894"/>
                </a:lnTo>
                <a:lnTo>
                  <a:pt x="3292208" y="860425"/>
                </a:lnTo>
                <a:lnTo>
                  <a:pt x="3289579" y="860425"/>
                </a:lnTo>
                <a:lnTo>
                  <a:pt x="3288461" y="860894"/>
                </a:lnTo>
                <a:lnTo>
                  <a:pt x="3286595" y="862761"/>
                </a:lnTo>
                <a:lnTo>
                  <a:pt x="3286125" y="863879"/>
                </a:lnTo>
                <a:lnTo>
                  <a:pt x="3286125" y="866508"/>
                </a:lnTo>
                <a:lnTo>
                  <a:pt x="3286595" y="867625"/>
                </a:lnTo>
                <a:lnTo>
                  <a:pt x="3288461" y="869492"/>
                </a:lnTo>
                <a:lnTo>
                  <a:pt x="3289579" y="869950"/>
                </a:lnTo>
                <a:lnTo>
                  <a:pt x="3292208" y="869950"/>
                </a:lnTo>
                <a:lnTo>
                  <a:pt x="3293326" y="869492"/>
                </a:lnTo>
                <a:lnTo>
                  <a:pt x="3295192" y="867625"/>
                </a:lnTo>
                <a:lnTo>
                  <a:pt x="3295650" y="866508"/>
                </a:lnTo>
                <a:lnTo>
                  <a:pt x="3295650" y="863879"/>
                </a:lnTo>
                <a:close/>
              </a:path>
              <a:path w="3390900" h="1730375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3390900" h="1730375">
                <a:moveTo>
                  <a:pt x="3343275" y="1724304"/>
                </a:moveTo>
                <a:lnTo>
                  <a:pt x="3342817" y="1723186"/>
                </a:lnTo>
                <a:lnTo>
                  <a:pt x="3340951" y="1721319"/>
                </a:lnTo>
                <a:lnTo>
                  <a:pt x="3339833" y="1720850"/>
                </a:lnTo>
                <a:lnTo>
                  <a:pt x="3337204" y="1720850"/>
                </a:lnTo>
                <a:lnTo>
                  <a:pt x="3336086" y="1721319"/>
                </a:lnTo>
                <a:lnTo>
                  <a:pt x="3334220" y="1723186"/>
                </a:lnTo>
                <a:lnTo>
                  <a:pt x="3333750" y="1724304"/>
                </a:lnTo>
                <a:lnTo>
                  <a:pt x="3333750" y="1726933"/>
                </a:lnTo>
                <a:lnTo>
                  <a:pt x="3334220" y="1728050"/>
                </a:lnTo>
                <a:lnTo>
                  <a:pt x="3336086" y="1729917"/>
                </a:lnTo>
                <a:lnTo>
                  <a:pt x="3337204" y="1730375"/>
                </a:lnTo>
                <a:lnTo>
                  <a:pt x="3339833" y="1730375"/>
                </a:lnTo>
                <a:lnTo>
                  <a:pt x="3340951" y="1729917"/>
                </a:lnTo>
                <a:lnTo>
                  <a:pt x="3342817" y="1728050"/>
                </a:lnTo>
                <a:lnTo>
                  <a:pt x="3343275" y="1726933"/>
                </a:lnTo>
                <a:lnTo>
                  <a:pt x="3343275" y="1724304"/>
                </a:lnTo>
                <a:close/>
              </a:path>
              <a:path w="3390900" h="1730375">
                <a:moveTo>
                  <a:pt x="3343275" y="863879"/>
                </a:moveTo>
                <a:lnTo>
                  <a:pt x="3342817" y="862761"/>
                </a:lnTo>
                <a:lnTo>
                  <a:pt x="3340951" y="860894"/>
                </a:lnTo>
                <a:lnTo>
                  <a:pt x="3339833" y="860425"/>
                </a:lnTo>
                <a:lnTo>
                  <a:pt x="3337204" y="860425"/>
                </a:lnTo>
                <a:lnTo>
                  <a:pt x="3336086" y="860894"/>
                </a:lnTo>
                <a:lnTo>
                  <a:pt x="3334220" y="862761"/>
                </a:lnTo>
                <a:lnTo>
                  <a:pt x="3333750" y="863879"/>
                </a:lnTo>
                <a:lnTo>
                  <a:pt x="3333750" y="866508"/>
                </a:lnTo>
                <a:lnTo>
                  <a:pt x="3334220" y="867625"/>
                </a:lnTo>
                <a:lnTo>
                  <a:pt x="3336086" y="869492"/>
                </a:lnTo>
                <a:lnTo>
                  <a:pt x="3337204" y="869950"/>
                </a:lnTo>
                <a:lnTo>
                  <a:pt x="3339833" y="869950"/>
                </a:lnTo>
                <a:lnTo>
                  <a:pt x="3340951" y="869492"/>
                </a:lnTo>
                <a:lnTo>
                  <a:pt x="3342817" y="867625"/>
                </a:lnTo>
                <a:lnTo>
                  <a:pt x="3343275" y="866508"/>
                </a:lnTo>
                <a:lnTo>
                  <a:pt x="3343275" y="863879"/>
                </a:lnTo>
                <a:close/>
              </a:path>
              <a:path w="3390900" h="1730375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86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3390900" h="1730375">
                <a:moveTo>
                  <a:pt x="3390900" y="1724304"/>
                </a:moveTo>
                <a:lnTo>
                  <a:pt x="3390442" y="1723186"/>
                </a:lnTo>
                <a:lnTo>
                  <a:pt x="3388576" y="1721319"/>
                </a:lnTo>
                <a:lnTo>
                  <a:pt x="3387458" y="1720850"/>
                </a:lnTo>
                <a:lnTo>
                  <a:pt x="3384829" y="1720850"/>
                </a:lnTo>
                <a:lnTo>
                  <a:pt x="3383711" y="1721319"/>
                </a:lnTo>
                <a:lnTo>
                  <a:pt x="3381845" y="1723186"/>
                </a:lnTo>
                <a:lnTo>
                  <a:pt x="3381375" y="1724304"/>
                </a:lnTo>
                <a:lnTo>
                  <a:pt x="3381375" y="1726933"/>
                </a:lnTo>
                <a:lnTo>
                  <a:pt x="3381845" y="1728050"/>
                </a:lnTo>
                <a:lnTo>
                  <a:pt x="3383711" y="1729917"/>
                </a:lnTo>
                <a:lnTo>
                  <a:pt x="3384829" y="1730375"/>
                </a:lnTo>
                <a:lnTo>
                  <a:pt x="3387458" y="1730375"/>
                </a:lnTo>
                <a:lnTo>
                  <a:pt x="3388576" y="1729917"/>
                </a:lnTo>
                <a:lnTo>
                  <a:pt x="3390442" y="1728050"/>
                </a:lnTo>
                <a:lnTo>
                  <a:pt x="3390900" y="1726933"/>
                </a:lnTo>
                <a:lnTo>
                  <a:pt x="3390900" y="1724304"/>
                </a:lnTo>
                <a:close/>
              </a:path>
              <a:path w="3390900" h="1730375">
                <a:moveTo>
                  <a:pt x="3390900" y="863879"/>
                </a:moveTo>
                <a:lnTo>
                  <a:pt x="3390442" y="862761"/>
                </a:lnTo>
                <a:lnTo>
                  <a:pt x="3388576" y="860894"/>
                </a:lnTo>
                <a:lnTo>
                  <a:pt x="3387458" y="860425"/>
                </a:lnTo>
                <a:lnTo>
                  <a:pt x="3384829" y="860425"/>
                </a:lnTo>
                <a:lnTo>
                  <a:pt x="3383711" y="860894"/>
                </a:lnTo>
                <a:lnTo>
                  <a:pt x="3381845" y="862761"/>
                </a:lnTo>
                <a:lnTo>
                  <a:pt x="3381375" y="863879"/>
                </a:lnTo>
                <a:lnTo>
                  <a:pt x="3381375" y="866508"/>
                </a:lnTo>
                <a:lnTo>
                  <a:pt x="3381845" y="867625"/>
                </a:lnTo>
                <a:lnTo>
                  <a:pt x="3383711" y="869492"/>
                </a:lnTo>
                <a:lnTo>
                  <a:pt x="3384829" y="869950"/>
                </a:lnTo>
                <a:lnTo>
                  <a:pt x="3387458" y="869950"/>
                </a:lnTo>
                <a:lnTo>
                  <a:pt x="3388576" y="869492"/>
                </a:lnTo>
                <a:lnTo>
                  <a:pt x="3390442" y="867625"/>
                </a:lnTo>
                <a:lnTo>
                  <a:pt x="3390900" y="866508"/>
                </a:lnTo>
                <a:lnTo>
                  <a:pt x="3390900" y="863879"/>
                </a:lnTo>
                <a:close/>
              </a:path>
              <a:path w="3390900" h="1730375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711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711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4335" y="56642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35" y="4803873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9249" y="3593596"/>
            <a:ext cx="2426970" cy="5124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Scatter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ahoma"/>
                <a:cs typeface="Tahoma"/>
              </a:rPr>
              <a:t>Strike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rate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ahoma"/>
                <a:cs typeface="Tahoma"/>
              </a:rPr>
              <a:t>Six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hits</a:t>
            </a:r>
            <a:endParaRPr sz="1400">
              <a:latin typeface="Tahoma"/>
              <a:cs typeface="Tahoma"/>
            </a:endParaRPr>
          </a:p>
          <a:p>
            <a:pPr marL="217170"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4320" y="5178350"/>
            <a:ext cx="177800" cy="283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20" dirty="0">
                <a:solidFill>
                  <a:srgbClr val="252423"/>
                </a:solidFill>
                <a:latin typeface="Tahoma"/>
                <a:cs typeface="Tahoma"/>
              </a:rPr>
              <a:t>Sixs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3899" y="4043362"/>
            <a:ext cx="9525" cy="2581275"/>
          </a:xfrm>
          <a:custGeom>
            <a:avLst/>
            <a:gdLst/>
            <a:ahLst/>
            <a:cxnLst/>
            <a:rect l="l" t="t" r="r" b="b"/>
            <a:pathLst>
              <a:path w="9525" h="25812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5812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5812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5812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5812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5812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5812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5812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581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581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581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581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581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581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581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581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581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581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5"/>
                </a:lnTo>
                <a:lnTo>
                  <a:pt x="6077" y="1762125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581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581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581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581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581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581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581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581275">
                <a:moveTo>
                  <a:pt x="6077" y="1390649"/>
                </a:moveTo>
                <a:lnTo>
                  <a:pt x="3447" y="1390649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49"/>
                </a:lnTo>
                <a:close/>
              </a:path>
              <a:path w="9525" h="258127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258127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2581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581275">
                <a:moveTo>
                  <a:pt x="6077" y="1200149"/>
                </a:moveTo>
                <a:lnTo>
                  <a:pt x="3447" y="1200149"/>
                </a:lnTo>
                <a:lnTo>
                  <a:pt x="2324" y="1199685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5"/>
                </a:lnTo>
                <a:lnTo>
                  <a:pt x="6077" y="1190625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5"/>
                </a:lnTo>
                <a:lnTo>
                  <a:pt x="6077" y="1200149"/>
                </a:lnTo>
                <a:close/>
              </a:path>
              <a:path w="9525" h="258127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258127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258127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258127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258127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258127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258127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258127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258127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258127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258127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258127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258127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258127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258127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258127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258127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258127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258127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258127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258127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258127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258127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258127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258127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5155" y="663575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76387" y="4043362"/>
            <a:ext cx="9525" cy="2581275"/>
          </a:xfrm>
          <a:custGeom>
            <a:avLst/>
            <a:gdLst/>
            <a:ahLst/>
            <a:cxnLst/>
            <a:rect l="l" t="t" r="r" b="b"/>
            <a:pathLst>
              <a:path w="9525" h="25812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5812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5812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5812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5812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5812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5812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5812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581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581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581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581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581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581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581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581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581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581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5"/>
                </a:lnTo>
                <a:lnTo>
                  <a:pt x="6077" y="1762125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581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581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581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581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581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581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581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581275">
                <a:moveTo>
                  <a:pt x="6077" y="1390649"/>
                </a:moveTo>
                <a:lnTo>
                  <a:pt x="3447" y="1390649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49"/>
                </a:lnTo>
                <a:close/>
              </a:path>
              <a:path w="9525" h="258127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258127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2581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581275">
                <a:moveTo>
                  <a:pt x="6077" y="1200149"/>
                </a:moveTo>
                <a:lnTo>
                  <a:pt x="3447" y="1200149"/>
                </a:lnTo>
                <a:lnTo>
                  <a:pt x="2324" y="1199685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5"/>
                </a:lnTo>
                <a:lnTo>
                  <a:pt x="6077" y="1190625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5"/>
                </a:lnTo>
                <a:lnTo>
                  <a:pt x="6077" y="1200149"/>
                </a:lnTo>
                <a:close/>
              </a:path>
              <a:path w="9525" h="258127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258127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258127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258127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258127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258127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258127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258127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258127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258127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258127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258127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258127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258127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258127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258127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258127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258127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258127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258127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258127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258127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258127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258127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258127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06835" y="663575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28874" y="4043362"/>
            <a:ext cx="9525" cy="2581275"/>
          </a:xfrm>
          <a:custGeom>
            <a:avLst/>
            <a:gdLst/>
            <a:ahLst/>
            <a:cxnLst/>
            <a:rect l="l" t="t" r="r" b="b"/>
            <a:pathLst>
              <a:path w="9525" h="25812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5812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5812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5812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5812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5812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5812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5812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581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581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581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581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581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581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581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581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581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581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5"/>
                </a:lnTo>
                <a:lnTo>
                  <a:pt x="6077" y="1762125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581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581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581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581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581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581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581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581275">
                <a:moveTo>
                  <a:pt x="6077" y="1390649"/>
                </a:moveTo>
                <a:lnTo>
                  <a:pt x="3447" y="1390649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49"/>
                </a:lnTo>
                <a:close/>
              </a:path>
              <a:path w="9525" h="258127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258127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2581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581275">
                <a:moveTo>
                  <a:pt x="6077" y="1200149"/>
                </a:moveTo>
                <a:lnTo>
                  <a:pt x="3447" y="1200149"/>
                </a:lnTo>
                <a:lnTo>
                  <a:pt x="2324" y="1199685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5"/>
                </a:lnTo>
                <a:lnTo>
                  <a:pt x="6077" y="1190625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5"/>
                </a:lnTo>
                <a:lnTo>
                  <a:pt x="6077" y="1200149"/>
                </a:lnTo>
                <a:close/>
              </a:path>
              <a:path w="9525" h="258127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258127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258127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258127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258127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258127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258127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258127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258127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258127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258127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258127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258127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258127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258127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258127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258127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258127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258127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258127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258127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258127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258127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258127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258127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92325" y="6635750"/>
            <a:ext cx="67310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35" dirty="0">
                <a:solidFill>
                  <a:srgbClr val="252423"/>
                </a:solidFill>
                <a:latin typeface="Tahoma"/>
                <a:cs typeface="Tahoma"/>
              </a:rPr>
              <a:t>Strike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ahoma"/>
                <a:cs typeface="Tahoma"/>
              </a:rPr>
              <a:t>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81362" y="4043362"/>
            <a:ext cx="9525" cy="2581275"/>
          </a:xfrm>
          <a:custGeom>
            <a:avLst/>
            <a:gdLst/>
            <a:ahLst/>
            <a:cxnLst/>
            <a:rect l="l" t="t" r="r" b="b"/>
            <a:pathLst>
              <a:path w="9525" h="25812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5812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5812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5812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5812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5812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5812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5812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581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581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581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581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581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581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581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581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581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581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5"/>
                </a:lnTo>
                <a:lnTo>
                  <a:pt x="6077" y="1762125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581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581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581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581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581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581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581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581275">
                <a:moveTo>
                  <a:pt x="6077" y="1390649"/>
                </a:moveTo>
                <a:lnTo>
                  <a:pt x="3447" y="1390649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49"/>
                </a:lnTo>
                <a:close/>
              </a:path>
              <a:path w="9525" h="258127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258127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2581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581275">
                <a:moveTo>
                  <a:pt x="6077" y="1200149"/>
                </a:moveTo>
                <a:lnTo>
                  <a:pt x="3447" y="1200149"/>
                </a:lnTo>
                <a:lnTo>
                  <a:pt x="2324" y="1199685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5"/>
                </a:lnTo>
                <a:lnTo>
                  <a:pt x="6077" y="1190625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5"/>
                </a:lnTo>
                <a:lnTo>
                  <a:pt x="6077" y="1200149"/>
                </a:lnTo>
                <a:close/>
              </a:path>
              <a:path w="9525" h="258127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258127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258127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258127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258127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258127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258127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258127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258127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258127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258127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258127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258127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258127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258127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258127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258127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258127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258127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258127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258127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258127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258127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258127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258127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81002" y="663575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33850" y="4043362"/>
            <a:ext cx="9525" cy="2581275"/>
          </a:xfrm>
          <a:custGeom>
            <a:avLst/>
            <a:gdLst/>
            <a:ahLst/>
            <a:cxnLst/>
            <a:rect l="l" t="t" r="r" b="b"/>
            <a:pathLst>
              <a:path w="9525" h="25812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5812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5812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5812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5812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5812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5812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5812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581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581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581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581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581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581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581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581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581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581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5"/>
                </a:lnTo>
                <a:lnTo>
                  <a:pt x="6077" y="1762125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581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581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581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581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581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581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581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581275">
                <a:moveTo>
                  <a:pt x="6077" y="1390649"/>
                </a:moveTo>
                <a:lnTo>
                  <a:pt x="3447" y="1390649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49"/>
                </a:lnTo>
                <a:close/>
              </a:path>
              <a:path w="9525" h="258127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258127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2581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581275">
                <a:moveTo>
                  <a:pt x="6077" y="1200149"/>
                </a:moveTo>
                <a:lnTo>
                  <a:pt x="3447" y="1200149"/>
                </a:lnTo>
                <a:lnTo>
                  <a:pt x="2324" y="1199685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5"/>
                </a:lnTo>
                <a:lnTo>
                  <a:pt x="6077" y="1190625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5"/>
                </a:lnTo>
                <a:lnTo>
                  <a:pt x="6077" y="1200149"/>
                </a:lnTo>
                <a:close/>
              </a:path>
              <a:path w="9525" h="258127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258127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258127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258127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258127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258127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258127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258127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258127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258127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258127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258127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258127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258127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258127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258127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258127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258127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258127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258127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258127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258127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258127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258127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258127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033490" y="663575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650" y="1038225"/>
            <a:ext cx="4095750" cy="5586730"/>
            <a:chOff x="247650" y="1038225"/>
            <a:chExt cx="4095750" cy="558673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" y="1038225"/>
              <a:ext cx="4095749" cy="25336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070859" y="4019549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45309" y="49530"/>
                  </a:moveTo>
                  <a:lnTo>
                    <a:pt x="34699" y="49530"/>
                  </a:lnTo>
                  <a:lnTo>
                    <a:pt x="29596" y="48515"/>
                  </a:lnTo>
                  <a:lnTo>
                    <a:pt x="1015" y="19933"/>
                  </a:lnTo>
                  <a:lnTo>
                    <a:pt x="0" y="14830"/>
                  </a:lnTo>
                  <a:lnTo>
                    <a:pt x="0" y="4220"/>
                  </a:lnTo>
                  <a:lnTo>
                    <a:pt x="839" y="0"/>
                  </a:lnTo>
                  <a:lnTo>
                    <a:pt x="79170" y="0"/>
                  </a:lnTo>
                  <a:lnTo>
                    <a:pt x="80009" y="4220"/>
                  </a:lnTo>
                  <a:lnTo>
                    <a:pt x="80009" y="14830"/>
                  </a:lnTo>
                  <a:lnTo>
                    <a:pt x="50413" y="48515"/>
                  </a:lnTo>
                  <a:lnTo>
                    <a:pt x="45309" y="49530"/>
                  </a:lnTo>
                  <a:close/>
                </a:path>
              </a:pathLst>
            </a:custGeom>
            <a:solidFill>
              <a:srgbClr val="814FC3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70859" y="4019549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0" y="9525"/>
                  </a:moveTo>
                  <a:lnTo>
                    <a:pt x="19794" y="44454"/>
                  </a:lnTo>
                  <a:lnTo>
                    <a:pt x="40004" y="49530"/>
                  </a:lnTo>
                  <a:lnTo>
                    <a:pt x="45309" y="49530"/>
                  </a:lnTo>
                  <a:lnTo>
                    <a:pt x="76964" y="24834"/>
                  </a:lnTo>
                  <a:lnTo>
                    <a:pt x="80009" y="9525"/>
                  </a:lnTo>
                  <a:lnTo>
                    <a:pt x="80009" y="4220"/>
                  </a:lnTo>
                  <a:lnTo>
                    <a:pt x="79170" y="0"/>
                  </a:lnTo>
                </a:path>
                <a:path w="80010" h="49529">
                  <a:moveTo>
                    <a:pt x="839" y="0"/>
                  </a:moveTo>
                  <a:lnTo>
                    <a:pt x="0" y="4220"/>
                  </a:lnTo>
                  <a:lnTo>
                    <a:pt x="0" y="9525"/>
                  </a:lnTo>
                </a:path>
              </a:pathLst>
            </a:custGeom>
            <a:ln w="9524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08798" y="6570344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79170" y="49530"/>
                  </a:moveTo>
                  <a:lnTo>
                    <a:pt x="839" y="49530"/>
                  </a:lnTo>
                  <a:lnTo>
                    <a:pt x="0" y="45309"/>
                  </a:lnTo>
                  <a:lnTo>
                    <a:pt x="0" y="34699"/>
                  </a:lnTo>
                  <a:lnTo>
                    <a:pt x="1015" y="29596"/>
                  </a:lnTo>
                  <a:lnTo>
                    <a:pt x="29596" y="1015"/>
                  </a:lnTo>
                  <a:lnTo>
                    <a:pt x="34699" y="0"/>
                  </a:lnTo>
                  <a:lnTo>
                    <a:pt x="45309" y="0"/>
                  </a:lnTo>
                  <a:lnTo>
                    <a:pt x="78994" y="29596"/>
                  </a:lnTo>
                  <a:lnTo>
                    <a:pt x="80009" y="34699"/>
                  </a:lnTo>
                  <a:lnTo>
                    <a:pt x="80009" y="45309"/>
                  </a:lnTo>
                  <a:lnTo>
                    <a:pt x="79170" y="49530"/>
                  </a:lnTo>
                  <a:close/>
                </a:path>
              </a:pathLst>
            </a:custGeom>
            <a:solidFill>
              <a:srgbClr val="814FC3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8798" y="6570344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0" y="40004"/>
                  </a:moveTo>
                  <a:lnTo>
                    <a:pt x="0" y="45309"/>
                  </a:lnTo>
                  <a:lnTo>
                    <a:pt x="839" y="49530"/>
                  </a:lnTo>
                </a:path>
                <a:path w="80010" h="49529">
                  <a:moveTo>
                    <a:pt x="79170" y="49530"/>
                  </a:moveTo>
                  <a:lnTo>
                    <a:pt x="80009" y="45309"/>
                  </a:lnTo>
                  <a:lnTo>
                    <a:pt x="80009" y="40004"/>
                  </a:lnTo>
                  <a:lnTo>
                    <a:pt x="80009" y="34700"/>
                  </a:lnTo>
                  <a:lnTo>
                    <a:pt x="55314" y="3045"/>
                  </a:lnTo>
                  <a:lnTo>
                    <a:pt x="40004" y="0"/>
                  </a:lnTo>
                  <a:lnTo>
                    <a:pt x="34700" y="0"/>
                  </a:lnTo>
                  <a:lnTo>
                    <a:pt x="3045" y="24695"/>
                  </a:lnTo>
                  <a:lnTo>
                    <a:pt x="0" y="34700"/>
                  </a:lnTo>
                  <a:lnTo>
                    <a:pt x="0" y="40004"/>
                  </a:lnTo>
                </a:path>
              </a:pathLst>
            </a:custGeom>
            <a:ln w="9524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4342" y="5705157"/>
              <a:ext cx="89534" cy="8953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5131" y="4610070"/>
              <a:ext cx="89534" cy="8953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1486" y="5382498"/>
              <a:ext cx="89534" cy="8953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8235" y="5077279"/>
              <a:ext cx="89534" cy="8953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827" y="5950992"/>
              <a:ext cx="89534" cy="8953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6972" y="6135369"/>
              <a:ext cx="89534" cy="8953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2688" y="4844732"/>
              <a:ext cx="2573939" cy="17799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0988" y="5991965"/>
              <a:ext cx="89534" cy="8953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137" y="6565582"/>
              <a:ext cx="49529" cy="5905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9198" y="5877242"/>
              <a:ext cx="89534" cy="89534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49249" y="1066863"/>
            <a:ext cx="160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ahoma"/>
                <a:cs typeface="Tahoma"/>
              </a:rPr>
              <a:t>runs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batsman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1427" y="2490987"/>
            <a:ext cx="1144270" cy="83566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64135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93980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(0…)</a:t>
            </a:r>
            <a:endParaRPr sz="900">
              <a:latin typeface="Segoe UI"/>
              <a:cs typeface="Segoe UI"/>
            </a:endParaRPr>
          </a:p>
          <a:p>
            <a:pPr marL="184785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(1.0…)</a:t>
            </a:r>
            <a:endParaRPr sz="900">
              <a:latin typeface="Segoe UI"/>
              <a:cs typeface="Segoe UI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(1.17%)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0633" y="1513960"/>
            <a:ext cx="803910" cy="6489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3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(0.17%)</a:t>
            </a:r>
            <a:endParaRPr sz="900">
              <a:latin typeface="Segoe UI"/>
              <a:cs typeface="Segoe UI"/>
            </a:endParaRPr>
          </a:p>
          <a:p>
            <a:pPr marL="145415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(0.…)</a:t>
            </a:r>
            <a:endParaRPr sz="900">
              <a:latin typeface="Segoe UI"/>
              <a:cs typeface="Segoe UI"/>
            </a:endParaRPr>
          </a:p>
          <a:p>
            <a:pPr marL="3302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(0…)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97992" y="1453383"/>
            <a:ext cx="1129030" cy="187261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4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(2.86%)</a:t>
            </a:r>
            <a:endParaRPr sz="900">
              <a:latin typeface="Segoe UI"/>
              <a:cs typeface="Segoe UI"/>
            </a:endParaRPr>
          </a:p>
          <a:p>
            <a:pPr marL="462915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(2.3…)</a:t>
            </a:r>
            <a:endParaRPr sz="900">
              <a:latin typeface="Segoe UI"/>
              <a:cs typeface="Segoe UI"/>
            </a:endParaRPr>
          </a:p>
          <a:p>
            <a:pPr marR="110489" algn="r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(2…)</a:t>
            </a:r>
            <a:endParaRPr sz="900">
              <a:latin typeface="Segoe UI"/>
              <a:cs typeface="Segoe UI"/>
            </a:endParaRPr>
          </a:p>
          <a:p>
            <a:pPr marR="69850" algn="r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R="12700" algn="r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814705">
              <a:lnSpc>
                <a:spcPct val="100000"/>
              </a:lnSpc>
              <a:spcBef>
                <a:spcPts val="2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  <a:p>
            <a:pPr marL="814705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(1.7…)</a:t>
            </a:r>
            <a:endParaRPr sz="900">
              <a:latin typeface="Segoe UI"/>
              <a:cs typeface="Segoe UI"/>
            </a:endParaRPr>
          </a:p>
          <a:p>
            <a:pPr marL="753745"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628015">
              <a:lnSpc>
                <a:spcPct val="100000"/>
              </a:lnSpc>
              <a:spcBef>
                <a:spcPts val="6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(1…)</a:t>
            </a:r>
            <a:endParaRPr sz="900">
              <a:latin typeface="Segoe UI"/>
              <a:cs typeface="Segoe UI"/>
            </a:endParaRPr>
          </a:p>
          <a:p>
            <a:pPr marL="457834"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(1.4…)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24894" y="1376846"/>
            <a:ext cx="2495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lnSpc>
                <a:spcPct val="1111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(0%)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54349" y="1279518"/>
            <a:ext cx="1029335" cy="1873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42240" algn="r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batsmanName</a:t>
            </a:r>
            <a:endParaRPr sz="1000">
              <a:latin typeface="Segoe UI"/>
              <a:cs typeface="Segoe UI"/>
            </a:endParaRPr>
          </a:p>
          <a:p>
            <a:pPr marR="172720" algn="r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ShubmanGill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FafduPlessis</a:t>
            </a:r>
            <a:endParaRPr sz="1000">
              <a:latin typeface="Segoe UI"/>
              <a:cs typeface="Segoe UI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RuturajGaikwad KLRahul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JosButtler</a:t>
            </a:r>
            <a:endParaRPr sz="1000">
              <a:latin typeface="Segoe UI"/>
              <a:cs typeface="Segoe UI"/>
            </a:endParaRPr>
          </a:p>
          <a:p>
            <a:pPr marL="137160" marR="15875">
              <a:lnSpc>
                <a:spcPct val="156300"/>
              </a:lnSpc>
              <a:spcBef>
                <a:spcPts val="7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ShikharDhawan ViratKohli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696200" y="1038225"/>
            <a:ext cx="4724400" cy="3228975"/>
            <a:chOff x="7696200" y="1038225"/>
            <a:chExt cx="4724400" cy="3228975"/>
          </a:xfrm>
        </p:grpSpPr>
        <p:sp>
          <p:nvSpPr>
            <p:cNvPr id="75" name="object 75"/>
            <p:cNvSpPr/>
            <p:nvPr/>
          </p:nvSpPr>
          <p:spPr>
            <a:xfrm>
              <a:off x="7700962" y="1042987"/>
              <a:ext cx="4714875" cy="3219450"/>
            </a:xfrm>
            <a:custGeom>
              <a:avLst/>
              <a:gdLst/>
              <a:ahLst/>
              <a:cxnLst/>
              <a:rect l="l" t="t" r="r" b="b"/>
              <a:pathLst>
                <a:path w="4714875" h="3219450">
                  <a:moveTo>
                    <a:pt x="4529137" y="3219449"/>
                  </a:moveTo>
                  <a:lnTo>
                    <a:pt x="185737" y="3219449"/>
                  </a:lnTo>
                  <a:lnTo>
                    <a:pt x="176612" y="3219226"/>
                  </a:lnTo>
                  <a:lnTo>
                    <a:pt x="131820" y="3211453"/>
                  </a:lnTo>
                  <a:lnTo>
                    <a:pt x="90258" y="3193030"/>
                  </a:lnTo>
                  <a:lnTo>
                    <a:pt x="54401" y="3165048"/>
                  </a:lnTo>
                  <a:lnTo>
                    <a:pt x="26418" y="3129191"/>
                  </a:lnTo>
                  <a:lnTo>
                    <a:pt x="7995" y="3087629"/>
                  </a:lnTo>
                  <a:lnTo>
                    <a:pt x="223" y="3042837"/>
                  </a:lnTo>
                  <a:lnTo>
                    <a:pt x="0" y="303371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4529137" y="0"/>
                  </a:lnTo>
                  <a:lnTo>
                    <a:pt x="4574278" y="5567"/>
                  </a:lnTo>
                  <a:lnTo>
                    <a:pt x="4616693" y="21929"/>
                  </a:lnTo>
                  <a:lnTo>
                    <a:pt x="4653862" y="48106"/>
                  </a:lnTo>
                  <a:lnTo>
                    <a:pt x="4683571" y="82547"/>
                  </a:lnTo>
                  <a:lnTo>
                    <a:pt x="4704021" y="123174"/>
                  </a:lnTo>
                  <a:lnTo>
                    <a:pt x="4713982" y="167531"/>
                  </a:lnTo>
                  <a:lnTo>
                    <a:pt x="4714874" y="185737"/>
                  </a:lnTo>
                  <a:lnTo>
                    <a:pt x="4714874" y="3033712"/>
                  </a:lnTo>
                  <a:lnTo>
                    <a:pt x="4709306" y="3078853"/>
                  </a:lnTo>
                  <a:lnTo>
                    <a:pt x="4692944" y="3121268"/>
                  </a:lnTo>
                  <a:lnTo>
                    <a:pt x="4666767" y="3158438"/>
                  </a:lnTo>
                  <a:lnTo>
                    <a:pt x="4632326" y="3188146"/>
                  </a:lnTo>
                  <a:lnTo>
                    <a:pt x="4591699" y="3208596"/>
                  </a:lnTo>
                  <a:lnTo>
                    <a:pt x="4547342" y="3218557"/>
                  </a:lnTo>
                  <a:lnTo>
                    <a:pt x="4529137" y="3219449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00962" y="1042987"/>
              <a:ext cx="4714875" cy="3219450"/>
            </a:xfrm>
            <a:custGeom>
              <a:avLst/>
              <a:gdLst/>
              <a:ahLst/>
              <a:cxnLst/>
              <a:rect l="l" t="t" r="r" b="b"/>
              <a:pathLst>
                <a:path w="4714875" h="3219450">
                  <a:moveTo>
                    <a:pt x="0" y="303371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4529137" y="0"/>
                  </a:lnTo>
                  <a:lnTo>
                    <a:pt x="4574278" y="5567"/>
                  </a:lnTo>
                  <a:lnTo>
                    <a:pt x="4616693" y="21929"/>
                  </a:lnTo>
                  <a:lnTo>
                    <a:pt x="4653862" y="48106"/>
                  </a:lnTo>
                  <a:lnTo>
                    <a:pt x="4683571" y="82547"/>
                  </a:lnTo>
                  <a:lnTo>
                    <a:pt x="4704021" y="123174"/>
                  </a:lnTo>
                  <a:lnTo>
                    <a:pt x="4713982" y="167531"/>
                  </a:lnTo>
                  <a:lnTo>
                    <a:pt x="4714874" y="185737"/>
                  </a:lnTo>
                  <a:lnTo>
                    <a:pt x="4714874" y="3033712"/>
                  </a:lnTo>
                  <a:lnTo>
                    <a:pt x="4709306" y="3078853"/>
                  </a:lnTo>
                  <a:lnTo>
                    <a:pt x="4692944" y="3121268"/>
                  </a:lnTo>
                  <a:lnTo>
                    <a:pt x="4666767" y="3158438"/>
                  </a:lnTo>
                  <a:lnTo>
                    <a:pt x="4632326" y="3188146"/>
                  </a:lnTo>
                  <a:lnTo>
                    <a:pt x="4591699" y="3208596"/>
                  </a:lnTo>
                  <a:lnTo>
                    <a:pt x="4547342" y="3218557"/>
                  </a:lnTo>
                  <a:lnTo>
                    <a:pt x="4529137" y="3219449"/>
                  </a:lnTo>
                  <a:lnTo>
                    <a:pt x="185737" y="3219449"/>
                  </a:lnTo>
                  <a:lnTo>
                    <a:pt x="140595" y="3213881"/>
                  </a:lnTo>
                  <a:lnTo>
                    <a:pt x="98180" y="3197519"/>
                  </a:lnTo>
                  <a:lnTo>
                    <a:pt x="61011" y="3171342"/>
                  </a:lnTo>
                  <a:lnTo>
                    <a:pt x="31302" y="3136902"/>
                  </a:lnTo>
                  <a:lnTo>
                    <a:pt x="10852" y="3096275"/>
                  </a:lnTo>
                  <a:lnTo>
                    <a:pt x="892" y="3051918"/>
                  </a:lnTo>
                  <a:lnTo>
                    <a:pt x="0" y="30337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24837" y="2968625"/>
              <a:ext cx="4057650" cy="9525"/>
            </a:xfrm>
            <a:custGeom>
              <a:avLst/>
              <a:gdLst/>
              <a:ahLst/>
              <a:cxnLst/>
              <a:rect l="l" t="t" r="r" b="b"/>
              <a:pathLst>
                <a:path w="4057650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4057650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4057650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4057650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4057650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4057650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4057650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4057650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4057650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4057650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4057650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4057650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4057650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4057650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4057650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4057650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4057650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4057650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4057650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4057650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4057650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4057650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4057650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4057650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5" y="6077"/>
                  </a:lnTo>
                  <a:lnTo>
                    <a:pt x="1095375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4057650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200" y="464"/>
                  </a:lnTo>
                  <a:lnTo>
                    <a:pt x="1152060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60" y="7200"/>
                  </a:lnTo>
                  <a:lnTo>
                    <a:pt x="1150200" y="9060"/>
                  </a:lnTo>
                  <a:lnTo>
                    <a:pt x="1149077" y="9524"/>
                  </a:lnTo>
                  <a:close/>
                </a:path>
                <a:path w="4057650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4057650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4057650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4057650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4057650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4057650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4057650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4057650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4057650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4057650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4057650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4057650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4057650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4057650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4057650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4057650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4057650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4057650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4057650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4057650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4057650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4057650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50" y="464"/>
                  </a:lnTo>
                  <a:lnTo>
                    <a:pt x="2199809" y="2324"/>
                  </a:lnTo>
                  <a:lnTo>
                    <a:pt x="2200275" y="3447"/>
                  </a:lnTo>
                  <a:lnTo>
                    <a:pt x="2200275" y="6077"/>
                  </a:lnTo>
                  <a:lnTo>
                    <a:pt x="2199809" y="7200"/>
                  </a:lnTo>
                  <a:lnTo>
                    <a:pt x="2197950" y="9060"/>
                  </a:lnTo>
                  <a:lnTo>
                    <a:pt x="2196827" y="9524"/>
                  </a:lnTo>
                  <a:close/>
                </a:path>
                <a:path w="4057650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4057650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200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200" y="9060"/>
                  </a:lnTo>
                  <a:lnTo>
                    <a:pt x="2292077" y="9524"/>
                  </a:lnTo>
                  <a:close/>
                </a:path>
                <a:path w="4057650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4057650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4057650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4057650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4057650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4057650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4057650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4057650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4057650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4057650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4057650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4057650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4057650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4057650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4057650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4057650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4057650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4057650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4057650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4057650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4057650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4057650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4057650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4057650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4057650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4057650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4057650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4057650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4057650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4057650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4057650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4057650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4057650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4057650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4057650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4057650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4057650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060035" y="28829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24837" y="2271865"/>
            <a:ext cx="4057650" cy="9525"/>
          </a:xfrm>
          <a:custGeom>
            <a:avLst/>
            <a:gdLst/>
            <a:ahLst/>
            <a:cxnLst/>
            <a:rect l="l" t="t" r="r" b="b"/>
            <a:pathLst>
              <a:path w="40576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0576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05765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057650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057650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05765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057650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057650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05765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057650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057650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05765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057650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057650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05765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057650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057650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05765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057650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057650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05765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057650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057650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05765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5" y="6077"/>
                </a:lnTo>
                <a:lnTo>
                  <a:pt x="1095375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057650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4057650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405765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057650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057650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05765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057650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057650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05765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057650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057650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05765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057650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057650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05765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057650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057650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05765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057650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057650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05765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057650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057650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50" y="464"/>
                </a:lnTo>
                <a:lnTo>
                  <a:pt x="2199809" y="2324"/>
                </a:lnTo>
                <a:lnTo>
                  <a:pt x="2200275" y="3447"/>
                </a:lnTo>
                <a:lnTo>
                  <a:pt x="2200275" y="6077"/>
                </a:lnTo>
                <a:lnTo>
                  <a:pt x="2199809" y="7200"/>
                </a:lnTo>
                <a:lnTo>
                  <a:pt x="2197950" y="9060"/>
                </a:lnTo>
                <a:lnTo>
                  <a:pt x="2196827" y="9524"/>
                </a:lnTo>
                <a:close/>
              </a:path>
              <a:path w="405765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057650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200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200" y="9060"/>
                </a:lnTo>
                <a:lnTo>
                  <a:pt x="2292077" y="9524"/>
                </a:lnTo>
                <a:close/>
              </a:path>
              <a:path w="4057650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05765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057650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4057650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05765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057650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057650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05765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057650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057650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05765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057650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057650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057650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057650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057650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057650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057650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057650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057650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057650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057650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057650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057650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057650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057650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057650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057650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057650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057650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057650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057650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057650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057650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057650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057650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057650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998420" y="218624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863831" y="3879750"/>
            <a:ext cx="808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bowlerName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02870" y="1685353"/>
            <a:ext cx="177800" cy="1293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Wickets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No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balls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86661" y="3017856"/>
            <a:ext cx="160655" cy="848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MohammedShami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825579" y="3017923"/>
            <a:ext cx="160655" cy="79692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YuzvendraChahal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64497" y="3017886"/>
            <a:ext cx="160655" cy="57848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HarshalPatel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03415" y="3017867"/>
            <a:ext cx="160655" cy="54864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RashidKhan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842334" y="3017847"/>
            <a:ext cx="160655" cy="51689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AveshKhan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181251" y="3017866"/>
            <a:ext cx="160655" cy="70612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ArshdeepSingh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520168" y="3017935"/>
            <a:ext cx="160655" cy="658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KagisoRabada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859087" y="3017869"/>
            <a:ext cx="160655" cy="86931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VarunChakravarthy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198005" y="3017845"/>
            <a:ext cx="160655" cy="6711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ShardulThakur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536923" y="3017876"/>
            <a:ext cx="160655" cy="48450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TrentBoult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875841" y="3017958"/>
            <a:ext cx="160655" cy="53594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RaviBishnoi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437791" y="1895616"/>
            <a:ext cx="3656329" cy="1073150"/>
            <a:chOff x="8437791" y="1895616"/>
            <a:chExt cx="3656329" cy="1073150"/>
          </a:xfrm>
        </p:grpSpPr>
        <p:sp>
          <p:nvSpPr>
            <p:cNvPr id="95" name="object 95"/>
            <p:cNvSpPr/>
            <p:nvPr/>
          </p:nvSpPr>
          <p:spPr>
            <a:xfrm>
              <a:off x="8437791" y="2034971"/>
              <a:ext cx="3656329" cy="934085"/>
            </a:xfrm>
            <a:custGeom>
              <a:avLst/>
              <a:gdLst/>
              <a:ahLst/>
              <a:cxnLst/>
              <a:rect l="l" t="t" r="r" b="b"/>
              <a:pathLst>
                <a:path w="3656329" h="934085">
                  <a:moveTo>
                    <a:pt x="266700" y="0"/>
                  </a:moveTo>
                  <a:lnTo>
                    <a:pt x="0" y="0"/>
                  </a:lnTo>
                  <a:lnTo>
                    <a:pt x="0" y="933653"/>
                  </a:lnTo>
                  <a:lnTo>
                    <a:pt x="266700" y="933653"/>
                  </a:lnTo>
                  <a:lnTo>
                    <a:pt x="266700" y="0"/>
                  </a:lnTo>
                  <a:close/>
                </a:path>
                <a:path w="3656329" h="934085">
                  <a:moveTo>
                    <a:pt x="605612" y="13931"/>
                  </a:moveTo>
                  <a:lnTo>
                    <a:pt x="338912" y="13931"/>
                  </a:lnTo>
                  <a:lnTo>
                    <a:pt x="338912" y="933653"/>
                  </a:lnTo>
                  <a:lnTo>
                    <a:pt x="605612" y="933653"/>
                  </a:lnTo>
                  <a:lnTo>
                    <a:pt x="605612" y="13931"/>
                  </a:lnTo>
                  <a:close/>
                </a:path>
                <a:path w="3656329" h="934085">
                  <a:moveTo>
                    <a:pt x="944524" y="27876"/>
                  </a:moveTo>
                  <a:lnTo>
                    <a:pt x="677837" y="27876"/>
                  </a:lnTo>
                  <a:lnTo>
                    <a:pt x="677837" y="933653"/>
                  </a:lnTo>
                  <a:lnTo>
                    <a:pt x="944524" y="933653"/>
                  </a:lnTo>
                  <a:lnTo>
                    <a:pt x="944524" y="27876"/>
                  </a:lnTo>
                  <a:close/>
                </a:path>
                <a:path w="3656329" h="934085">
                  <a:moveTo>
                    <a:pt x="1283449" y="55740"/>
                  </a:moveTo>
                  <a:lnTo>
                    <a:pt x="1016749" y="55740"/>
                  </a:lnTo>
                  <a:lnTo>
                    <a:pt x="1016749" y="933653"/>
                  </a:lnTo>
                  <a:lnTo>
                    <a:pt x="1283449" y="933653"/>
                  </a:lnTo>
                  <a:lnTo>
                    <a:pt x="1283449" y="55740"/>
                  </a:lnTo>
                  <a:close/>
                </a:path>
                <a:path w="3656329" h="934085">
                  <a:moveTo>
                    <a:pt x="1622361" y="278701"/>
                  </a:moveTo>
                  <a:lnTo>
                    <a:pt x="1355661" y="278701"/>
                  </a:lnTo>
                  <a:lnTo>
                    <a:pt x="1355661" y="933653"/>
                  </a:lnTo>
                  <a:lnTo>
                    <a:pt x="1622361" y="933653"/>
                  </a:lnTo>
                  <a:lnTo>
                    <a:pt x="1622361" y="278701"/>
                  </a:lnTo>
                  <a:close/>
                </a:path>
                <a:path w="3656329" h="934085">
                  <a:moveTo>
                    <a:pt x="1961286" y="306578"/>
                  </a:moveTo>
                  <a:lnTo>
                    <a:pt x="1694586" y="306578"/>
                  </a:lnTo>
                  <a:lnTo>
                    <a:pt x="1694586" y="933653"/>
                  </a:lnTo>
                  <a:lnTo>
                    <a:pt x="1961286" y="933653"/>
                  </a:lnTo>
                  <a:lnTo>
                    <a:pt x="1961286" y="306578"/>
                  </a:lnTo>
                  <a:close/>
                </a:path>
                <a:path w="3656329" h="934085">
                  <a:moveTo>
                    <a:pt x="2300198" y="306578"/>
                  </a:moveTo>
                  <a:lnTo>
                    <a:pt x="2033498" y="306578"/>
                  </a:lnTo>
                  <a:lnTo>
                    <a:pt x="2033498" y="933653"/>
                  </a:lnTo>
                  <a:lnTo>
                    <a:pt x="2300198" y="933653"/>
                  </a:lnTo>
                  <a:lnTo>
                    <a:pt x="2300198" y="306578"/>
                  </a:lnTo>
                  <a:close/>
                </a:path>
                <a:path w="3656329" h="934085">
                  <a:moveTo>
                    <a:pt x="2639123" y="320509"/>
                  </a:moveTo>
                  <a:lnTo>
                    <a:pt x="2372423" y="320509"/>
                  </a:lnTo>
                  <a:lnTo>
                    <a:pt x="2372423" y="933653"/>
                  </a:lnTo>
                  <a:lnTo>
                    <a:pt x="2639123" y="933653"/>
                  </a:lnTo>
                  <a:lnTo>
                    <a:pt x="2639123" y="320509"/>
                  </a:lnTo>
                  <a:close/>
                </a:path>
                <a:path w="3656329" h="934085">
                  <a:moveTo>
                    <a:pt x="2978035" y="334441"/>
                  </a:moveTo>
                  <a:lnTo>
                    <a:pt x="2711335" y="334441"/>
                  </a:lnTo>
                  <a:lnTo>
                    <a:pt x="2711335" y="933653"/>
                  </a:lnTo>
                  <a:lnTo>
                    <a:pt x="2978035" y="933653"/>
                  </a:lnTo>
                  <a:lnTo>
                    <a:pt x="2978035" y="334441"/>
                  </a:lnTo>
                  <a:close/>
                </a:path>
                <a:path w="3656329" h="934085">
                  <a:moveTo>
                    <a:pt x="3316960" y="348386"/>
                  </a:moveTo>
                  <a:lnTo>
                    <a:pt x="3050260" y="348386"/>
                  </a:lnTo>
                  <a:lnTo>
                    <a:pt x="3050260" y="933653"/>
                  </a:lnTo>
                  <a:lnTo>
                    <a:pt x="3316960" y="933653"/>
                  </a:lnTo>
                  <a:lnTo>
                    <a:pt x="3316960" y="348386"/>
                  </a:lnTo>
                  <a:close/>
                </a:path>
                <a:path w="3656329" h="934085">
                  <a:moveTo>
                    <a:pt x="3655872" y="362318"/>
                  </a:moveTo>
                  <a:lnTo>
                    <a:pt x="3389172" y="362318"/>
                  </a:lnTo>
                  <a:lnTo>
                    <a:pt x="3389172" y="933653"/>
                  </a:lnTo>
                  <a:lnTo>
                    <a:pt x="3655872" y="933653"/>
                  </a:lnTo>
                  <a:lnTo>
                    <a:pt x="3655872" y="362318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37791" y="1895627"/>
              <a:ext cx="3656329" cy="502284"/>
            </a:xfrm>
            <a:custGeom>
              <a:avLst/>
              <a:gdLst/>
              <a:ahLst/>
              <a:cxnLst/>
              <a:rect l="l" t="t" r="r" b="b"/>
              <a:pathLst>
                <a:path w="3656329" h="502285">
                  <a:moveTo>
                    <a:pt x="266700" y="83604"/>
                  </a:moveTo>
                  <a:lnTo>
                    <a:pt x="0" y="83604"/>
                  </a:lnTo>
                  <a:lnTo>
                    <a:pt x="0" y="139344"/>
                  </a:lnTo>
                  <a:lnTo>
                    <a:pt x="266700" y="139344"/>
                  </a:lnTo>
                  <a:lnTo>
                    <a:pt x="266700" y="83604"/>
                  </a:lnTo>
                  <a:close/>
                </a:path>
                <a:path w="3656329" h="502285">
                  <a:moveTo>
                    <a:pt x="944524" y="0"/>
                  </a:moveTo>
                  <a:lnTo>
                    <a:pt x="677837" y="0"/>
                  </a:lnTo>
                  <a:lnTo>
                    <a:pt x="677837" y="167220"/>
                  </a:lnTo>
                  <a:lnTo>
                    <a:pt x="944524" y="167220"/>
                  </a:lnTo>
                  <a:lnTo>
                    <a:pt x="944524" y="0"/>
                  </a:lnTo>
                  <a:close/>
                </a:path>
                <a:path w="3656329" h="502285">
                  <a:moveTo>
                    <a:pt x="1622361" y="390182"/>
                  </a:moveTo>
                  <a:lnTo>
                    <a:pt x="1355661" y="390182"/>
                  </a:lnTo>
                  <a:lnTo>
                    <a:pt x="1355661" y="418045"/>
                  </a:lnTo>
                  <a:lnTo>
                    <a:pt x="1622361" y="418045"/>
                  </a:lnTo>
                  <a:lnTo>
                    <a:pt x="1622361" y="390182"/>
                  </a:lnTo>
                  <a:close/>
                </a:path>
                <a:path w="3656329" h="502285">
                  <a:moveTo>
                    <a:pt x="1961286" y="390182"/>
                  </a:moveTo>
                  <a:lnTo>
                    <a:pt x="1694586" y="390182"/>
                  </a:lnTo>
                  <a:lnTo>
                    <a:pt x="1694586" y="445922"/>
                  </a:lnTo>
                  <a:lnTo>
                    <a:pt x="1961286" y="445922"/>
                  </a:lnTo>
                  <a:lnTo>
                    <a:pt x="1961286" y="390182"/>
                  </a:lnTo>
                  <a:close/>
                </a:path>
                <a:path w="3656329" h="502285">
                  <a:moveTo>
                    <a:pt x="2300198" y="320509"/>
                  </a:moveTo>
                  <a:lnTo>
                    <a:pt x="2033498" y="320509"/>
                  </a:lnTo>
                  <a:lnTo>
                    <a:pt x="2033498" y="445922"/>
                  </a:lnTo>
                  <a:lnTo>
                    <a:pt x="2300198" y="445922"/>
                  </a:lnTo>
                  <a:lnTo>
                    <a:pt x="2300198" y="320509"/>
                  </a:lnTo>
                  <a:close/>
                </a:path>
                <a:path w="3656329" h="502285">
                  <a:moveTo>
                    <a:pt x="2639123" y="376250"/>
                  </a:moveTo>
                  <a:lnTo>
                    <a:pt x="2372423" y="376250"/>
                  </a:lnTo>
                  <a:lnTo>
                    <a:pt x="2372423" y="459854"/>
                  </a:lnTo>
                  <a:lnTo>
                    <a:pt x="2639123" y="459854"/>
                  </a:lnTo>
                  <a:lnTo>
                    <a:pt x="2639123" y="376250"/>
                  </a:lnTo>
                  <a:close/>
                </a:path>
                <a:path w="3656329" h="502285">
                  <a:moveTo>
                    <a:pt x="2978035" y="404114"/>
                  </a:moveTo>
                  <a:lnTo>
                    <a:pt x="2711335" y="404114"/>
                  </a:lnTo>
                  <a:lnTo>
                    <a:pt x="2711335" y="473786"/>
                  </a:lnTo>
                  <a:lnTo>
                    <a:pt x="2978035" y="473786"/>
                  </a:lnTo>
                  <a:lnTo>
                    <a:pt x="2978035" y="404114"/>
                  </a:lnTo>
                  <a:close/>
                </a:path>
                <a:path w="3656329" h="502285">
                  <a:moveTo>
                    <a:pt x="3316960" y="473786"/>
                  </a:moveTo>
                  <a:lnTo>
                    <a:pt x="3050260" y="473786"/>
                  </a:lnTo>
                  <a:lnTo>
                    <a:pt x="3050260" y="487730"/>
                  </a:lnTo>
                  <a:lnTo>
                    <a:pt x="3316960" y="487730"/>
                  </a:lnTo>
                  <a:lnTo>
                    <a:pt x="3316960" y="473786"/>
                  </a:lnTo>
                  <a:close/>
                </a:path>
                <a:path w="3656329" h="502285">
                  <a:moveTo>
                    <a:pt x="3655872" y="431990"/>
                  </a:moveTo>
                  <a:lnTo>
                    <a:pt x="3389172" y="431990"/>
                  </a:lnTo>
                  <a:lnTo>
                    <a:pt x="3389172" y="501662"/>
                  </a:lnTo>
                  <a:lnTo>
                    <a:pt x="3655872" y="501662"/>
                  </a:lnTo>
                  <a:lnTo>
                    <a:pt x="3655872" y="43199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496827" y="1776027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71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35745" y="184570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174664" y="169241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77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852500" y="2082601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49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530335" y="201292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869254" y="206866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1208171" y="209653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1547089" y="216621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886008" y="212440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496827" y="207754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35745" y="2091477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174664" y="210541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513582" y="2133283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852500" y="235624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91417" y="2384116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869254" y="239805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149136" y="2411986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488054" y="2383347"/>
            <a:ext cx="266700" cy="585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34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1886008" y="2439857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174664" y="1892262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12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350" spc="-37" baseline="3086" dirty="0">
                <a:solidFill>
                  <a:srgbClr val="605D5C"/>
                </a:solidFill>
                <a:latin typeface="Segoe UI"/>
                <a:cs typeface="Segoe UI"/>
              </a:rPr>
              <a:t>63</a:t>
            </a:r>
            <a:endParaRPr sz="1350" baseline="3086">
              <a:latin typeface="Segoe UI"/>
              <a:cs typeface="Segoe U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820659" y="1431162"/>
            <a:ext cx="4485640" cy="2723515"/>
            <a:chOff x="7820659" y="1431162"/>
            <a:chExt cx="4485640" cy="2723515"/>
          </a:xfrm>
        </p:grpSpPr>
        <p:sp>
          <p:nvSpPr>
            <p:cNvPr id="118" name="object 118"/>
            <p:cNvSpPr/>
            <p:nvPr/>
          </p:nvSpPr>
          <p:spPr>
            <a:xfrm>
              <a:off x="8229599" y="4073524"/>
              <a:ext cx="4076700" cy="76200"/>
            </a:xfrm>
            <a:custGeom>
              <a:avLst/>
              <a:gdLst/>
              <a:ahLst/>
              <a:cxnLst/>
              <a:rect l="l" t="t" r="r" b="b"/>
              <a:pathLst>
                <a:path w="4076700" h="76200">
                  <a:moveTo>
                    <a:pt x="404365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043651" y="0"/>
                  </a:lnTo>
                  <a:lnTo>
                    <a:pt x="4075732" y="28187"/>
                  </a:lnTo>
                  <a:lnTo>
                    <a:pt x="4076699" y="33047"/>
                  </a:lnTo>
                  <a:lnTo>
                    <a:pt x="4076699" y="43152"/>
                  </a:lnTo>
                  <a:lnTo>
                    <a:pt x="4048511" y="75233"/>
                  </a:lnTo>
                  <a:lnTo>
                    <a:pt x="4043651" y="7619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24837" y="4068762"/>
              <a:ext cx="229614" cy="8572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20659" y="1431162"/>
              <a:ext cx="95249" cy="9524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30309" y="1431162"/>
              <a:ext cx="95249" cy="95249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7797800" y="1066863"/>
            <a:ext cx="368490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wickets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Sum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ahoma"/>
                <a:cs typeface="Tahoma"/>
              </a:rPr>
              <a:t>noBalls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bowlerName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1150620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wickets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noBalls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696200" y="4343400"/>
            <a:ext cx="4724400" cy="2743200"/>
            <a:chOff x="7696200" y="4343400"/>
            <a:chExt cx="4724400" cy="2743200"/>
          </a:xfrm>
        </p:grpSpPr>
        <p:sp>
          <p:nvSpPr>
            <p:cNvPr id="124" name="object 124"/>
            <p:cNvSpPr/>
            <p:nvPr/>
          </p:nvSpPr>
          <p:spPr>
            <a:xfrm>
              <a:off x="7700962" y="4348162"/>
              <a:ext cx="4714875" cy="2733675"/>
            </a:xfrm>
            <a:custGeom>
              <a:avLst/>
              <a:gdLst/>
              <a:ahLst/>
              <a:cxnLst/>
              <a:rect l="l" t="t" r="r" b="b"/>
              <a:pathLst>
                <a:path w="4714875" h="2733675">
                  <a:moveTo>
                    <a:pt x="4529137" y="2733674"/>
                  </a:moveTo>
                  <a:lnTo>
                    <a:pt x="185737" y="2733674"/>
                  </a:lnTo>
                  <a:lnTo>
                    <a:pt x="176612" y="2733451"/>
                  </a:lnTo>
                  <a:lnTo>
                    <a:pt x="131820" y="2725678"/>
                  </a:lnTo>
                  <a:lnTo>
                    <a:pt x="90258" y="2707256"/>
                  </a:lnTo>
                  <a:lnTo>
                    <a:pt x="54401" y="2679273"/>
                  </a:lnTo>
                  <a:lnTo>
                    <a:pt x="26418" y="2643416"/>
                  </a:lnTo>
                  <a:lnTo>
                    <a:pt x="7995" y="2601854"/>
                  </a:lnTo>
                  <a:lnTo>
                    <a:pt x="223" y="2557061"/>
                  </a:lnTo>
                  <a:lnTo>
                    <a:pt x="0" y="2547937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80"/>
                  </a:lnTo>
                  <a:lnTo>
                    <a:pt x="48106" y="61011"/>
                  </a:lnTo>
                  <a:lnTo>
                    <a:pt x="82547" y="31302"/>
                  </a:lnTo>
                  <a:lnTo>
                    <a:pt x="123174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4529137" y="0"/>
                  </a:lnTo>
                  <a:lnTo>
                    <a:pt x="4574278" y="5567"/>
                  </a:lnTo>
                  <a:lnTo>
                    <a:pt x="4616693" y="21929"/>
                  </a:lnTo>
                  <a:lnTo>
                    <a:pt x="4653862" y="48106"/>
                  </a:lnTo>
                  <a:lnTo>
                    <a:pt x="4683571" y="82547"/>
                  </a:lnTo>
                  <a:lnTo>
                    <a:pt x="4704021" y="123174"/>
                  </a:lnTo>
                  <a:lnTo>
                    <a:pt x="4713982" y="167531"/>
                  </a:lnTo>
                  <a:lnTo>
                    <a:pt x="4714874" y="185737"/>
                  </a:lnTo>
                  <a:lnTo>
                    <a:pt x="4714874" y="2547937"/>
                  </a:lnTo>
                  <a:lnTo>
                    <a:pt x="4709306" y="2593078"/>
                  </a:lnTo>
                  <a:lnTo>
                    <a:pt x="4692944" y="2635493"/>
                  </a:lnTo>
                  <a:lnTo>
                    <a:pt x="4666767" y="2672663"/>
                  </a:lnTo>
                  <a:lnTo>
                    <a:pt x="4632326" y="2702372"/>
                  </a:lnTo>
                  <a:lnTo>
                    <a:pt x="4591699" y="2722821"/>
                  </a:lnTo>
                  <a:lnTo>
                    <a:pt x="4547342" y="2732782"/>
                  </a:lnTo>
                  <a:lnTo>
                    <a:pt x="4529137" y="27336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00962" y="4348162"/>
              <a:ext cx="4714875" cy="2733675"/>
            </a:xfrm>
            <a:custGeom>
              <a:avLst/>
              <a:gdLst/>
              <a:ahLst/>
              <a:cxnLst/>
              <a:rect l="l" t="t" r="r" b="b"/>
              <a:pathLst>
                <a:path w="4714875" h="2733675">
                  <a:moveTo>
                    <a:pt x="0" y="2547937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4529137" y="0"/>
                  </a:lnTo>
                  <a:lnTo>
                    <a:pt x="4574278" y="5567"/>
                  </a:lnTo>
                  <a:lnTo>
                    <a:pt x="4616693" y="21929"/>
                  </a:lnTo>
                  <a:lnTo>
                    <a:pt x="4653862" y="48106"/>
                  </a:lnTo>
                  <a:lnTo>
                    <a:pt x="4683571" y="82547"/>
                  </a:lnTo>
                  <a:lnTo>
                    <a:pt x="4704021" y="123174"/>
                  </a:lnTo>
                  <a:lnTo>
                    <a:pt x="4713982" y="167531"/>
                  </a:lnTo>
                  <a:lnTo>
                    <a:pt x="4714874" y="185737"/>
                  </a:lnTo>
                  <a:lnTo>
                    <a:pt x="4714874" y="2547937"/>
                  </a:lnTo>
                  <a:lnTo>
                    <a:pt x="4709306" y="2593078"/>
                  </a:lnTo>
                  <a:lnTo>
                    <a:pt x="4692944" y="2635493"/>
                  </a:lnTo>
                  <a:lnTo>
                    <a:pt x="4666767" y="2672663"/>
                  </a:lnTo>
                  <a:lnTo>
                    <a:pt x="4632326" y="2702372"/>
                  </a:lnTo>
                  <a:lnTo>
                    <a:pt x="4591699" y="2722821"/>
                  </a:lnTo>
                  <a:lnTo>
                    <a:pt x="4547342" y="2732782"/>
                  </a:lnTo>
                  <a:lnTo>
                    <a:pt x="4529137" y="2733674"/>
                  </a:lnTo>
                  <a:lnTo>
                    <a:pt x="185737" y="2733674"/>
                  </a:lnTo>
                  <a:lnTo>
                    <a:pt x="140595" y="2728106"/>
                  </a:lnTo>
                  <a:lnTo>
                    <a:pt x="98180" y="2711744"/>
                  </a:lnTo>
                  <a:lnTo>
                    <a:pt x="61011" y="2685567"/>
                  </a:lnTo>
                  <a:lnTo>
                    <a:pt x="31302" y="2651127"/>
                  </a:lnTo>
                  <a:lnTo>
                    <a:pt x="10852" y="2610499"/>
                  </a:lnTo>
                  <a:lnTo>
                    <a:pt x="892" y="2566142"/>
                  </a:lnTo>
                  <a:lnTo>
                    <a:pt x="0" y="25479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291512" y="593090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401002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401002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401002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401002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401002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401002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401002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401002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401002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401002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401002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401002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401002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401002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401002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401002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401002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401002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401002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401002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401002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401002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4010025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401002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200" y="464"/>
                  </a:lnTo>
                  <a:lnTo>
                    <a:pt x="1152060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60" y="7200"/>
                  </a:lnTo>
                  <a:lnTo>
                    <a:pt x="1150200" y="9060"/>
                  </a:lnTo>
                  <a:lnTo>
                    <a:pt x="1149077" y="9524"/>
                  </a:lnTo>
                  <a:close/>
                </a:path>
                <a:path w="4010025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4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4" y="9060"/>
                  </a:lnTo>
                  <a:lnTo>
                    <a:pt x="1196702" y="9524"/>
                  </a:lnTo>
                  <a:close/>
                </a:path>
                <a:path w="4010025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4010025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4010025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4010025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4010025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4010025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4010025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4010025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4010025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4010025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4010025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4010025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4010025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4010025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4010025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4010025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4010025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4010025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4010025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4010025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5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5" y="9060"/>
                  </a:lnTo>
                  <a:lnTo>
                    <a:pt x="2149202" y="9524"/>
                  </a:lnTo>
                  <a:close/>
                </a:path>
                <a:path w="4010025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4010025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4010025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200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200" y="9060"/>
                  </a:lnTo>
                  <a:lnTo>
                    <a:pt x="2292077" y="9524"/>
                  </a:lnTo>
                  <a:close/>
                </a:path>
                <a:path w="4010025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4010025" h="9525">
                  <a:moveTo>
                    <a:pt x="2387327" y="9524"/>
                  </a:moveTo>
                  <a:lnTo>
                    <a:pt x="2384696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6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4010025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5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5" y="9060"/>
                  </a:lnTo>
                  <a:lnTo>
                    <a:pt x="2434952" y="9524"/>
                  </a:lnTo>
                  <a:close/>
                </a:path>
                <a:path w="4010025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4010025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4010025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4010025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4010025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4010025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4010025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4010025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4010025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4010025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4010025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4010025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4010025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4010025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4010025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4010025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4010025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4010025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4010025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4010025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4010025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4010025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4010025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4010025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4010025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4010025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4010025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4010025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4010025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4010025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4010025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4010025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4010025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126710" y="584527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291512" y="5310716"/>
            <a:ext cx="4010025" cy="9525"/>
          </a:xfrm>
          <a:custGeom>
            <a:avLst/>
            <a:gdLst/>
            <a:ahLst/>
            <a:cxnLst/>
            <a:rect l="l" t="t" r="r" b="b"/>
            <a:pathLst>
              <a:path w="40100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0100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0100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0100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0100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0100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0100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0100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0100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0100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0100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0100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0100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0100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0100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0100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0100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0100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0100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0100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0100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0100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0100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0100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0100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40100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40100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0100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0100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0100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0100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0100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0100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0100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0100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0100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0100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0100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0100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0100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0100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01002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01002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01002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01002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010025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5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5" y="9060"/>
                </a:lnTo>
                <a:lnTo>
                  <a:pt x="2149202" y="9524"/>
                </a:lnTo>
                <a:close/>
              </a:path>
              <a:path w="401002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401002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01002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200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200" y="9060"/>
                </a:lnTo>
                <a:lnTo>
                  <a:pt x="2292077" y="9524"/>
                </a:lnTo>
                <a:close/>
              </a:path>
              <a:path w="401002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01002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01002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401002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01002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01002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01002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01002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01002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01002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01002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01002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01002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01002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01002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01002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01002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01002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01002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01002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01002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01002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01002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01002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01002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01002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01002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01002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01002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01002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01002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01002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01002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01002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01002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01002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8003480" y="522509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845376" y="6699150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batsmanName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02870" y="5018806"/>
            <a:ext cx="1778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25" dirty="0">
                <a:solidFill>
                  <a:srgbClr val="252423"/>
                </a:solidFill>
                <a:latin typeface="Tahoma"/>
                <a:cs typeface="Tahoma"/>
              </a:rPr>
              <a:t>Sixs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ahoma"/>
                <a:cs typeface="Tahoma"/>
              </a:rPr>
              <a:t>fours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608624" y="5978605"/>
            <a:ext cx="177800" cy="62801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FafduPlessis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927956" y="5978475"/>
            <a:ext cx="177800" cy="51689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JosButtler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247287" y="5978549"/>
            <a:ext cx="177800" cy="61785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GlennMax…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566618" y="5978493"/>
            <a:ext cx="177800" cy="69278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RuturajGaik…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885949" y="5978475"/>
            <a:ext cx="177800" cy="6515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SanjuSams…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0205280" y="5978586"/>
            <a:ext cx="177800" cy="6762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AndreRussell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0524611" y="5978568"/>
            <a:ext cx="177800" cy="429259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KLRahul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0843942" y="5978475"/>
            <a:ext cx="177800" cy="66167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ShivamDube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1163274" y="5978512"/>
            <a:ext cx="177800" cy="56769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NitishRana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1482605" y="5978549"/>
            <a:ext cx="177800" cy="6731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ShimronHe…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801936" y="5978549"/>
            <a:ext cx="177800" cy="66548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ShubmanGill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8576898" y="5180477"/>
            <a:ext cx="3444875" cy="750570"/>
            <a:chOff x="8576898" y="5180477"/>
            <a:chExt cx="3444875" cy="750570"/>
          </a:xfrm>
        </p:grpSpPr>
        <p:sp>
          <p:nvSpPr>
            <p:cNvPr id="144" name="object 144"/>
            <p:cNvSpPr/>
            <p:nvPr/>
          </p:nvSpPr>
          <p:spPr>
            <a:xfrm>
              <a:off x="8576894" y="5707633"/>
              <a:ext cx="3444875" cy="223520"/>
            </a:xfrm>
            <a:custGeom>
              <a:avLst/>
              <a:gdLst/>
              <a:ahLst/>
              <a:cxnLst/>
              <a:rect l="l" t="t" r="r" b="b"/>
              <a:pathLst>
                <a:path w="3444875" h="223520">
                  <a:moveTo>
                    <a:pt x="251460" y="0"/>
                  </a:moveTo>
                  <a:lnTo>
                    <a:pt x="0" y="0"/>
                  </a:lnTo>
                  <a:lnTo>
                    <a:pt x="0" y="223266"/>
                  </a:lnTo>
                  <a:lnTo>
                    <a:pt x="251460" y="223266"/>
                  </a:lnTo>
                  <a:lnTo>
                    <a:pt x="251460" y="0"/>
                  </a:lnTo>
                  <a:close/>
                </a:path>
                <a:path w="3444875" h="223520">
                  <a:moveTo>
                    <a:pt x="570788" y="0"/>
                  </a:moveTo>
                  <a:lnTo>
                    <a:pt x="319328" y="0"/>
                  </a:lnTo>
                  <a:lnTo>
                    <a:pt x="319328" y="223266"/>
                  </a:lnTo>
                  <a:lnTo>
                    <a:pt x="570788" y="223266"/>
                  </a:lnTo>
                  <a:lnTo>
                    <a:pt x="570788" y="0"/>
                  </a:lnTo>
                  <a:close/>
                </a:path>
                <a:path w="3444875" h="223520">
                  <a:moveTo>
                    <a:pt x="890117" y="15506"/>
                  </a:moveTo>
                  <a:lnTo>
                    <a:pt x="638657" y="15506"/>
                  </a:lnTo>
                  <a:lnTo>
                    <a:pt x="638657" y="223266"/>
                  </a:lnTo>
                  <a:lnTo>
                    <a:pt x="890117" y="223266"/>
                  </a:lnTo>
                  <a:lnTo>
                    <a:pt x="890117" y="15506"/>
                  </a:lnTo>
                  <a:close/>
                </a:path>
                <a:path w="3444875" h="223520">
                  <a:moveTo>
                    <a:pt x="1209446" y="15506"/>
                  </a:moveTo>
                  <a:lnTo>
                    <a:pt x="957986" y="15506"/>
                  </a:lnTo>
                  <a:lnTo>
                    <a:pt x="957986" y="223266"/>
                  </a:lnTo>
                  <a:lnTo>
                    <a:pt x="1209446" y="223266"/>
                  </a:lnTo>
                  <a:lnTo>
                    <a:pt x="1209446" y="15506"/>
                  </a:lnTo>
                  <a:close/>
                </a:path>
                <a:path w="3444875" h="223520">
                  <a:moveTo>
                    <a:pt x="1528787" y="15506"/>
                  </a:moveTo>
                  <a:lnTo>
                    <a:pt x="1277327" y="15506"/>
                  </a:lnTo>
                  <a:lnTo>
                    <a:pt x="1277327" y="223266"/>
                  </a:lnTo>
                  <a:lnTo>
                    <a:pt x="1528787" y="223266"/>
                  </a:lnTo>
                  <a:lnTo>
                    <a:pt x="1528787" y="15506"/>
                  </a:lnTo>
                  <a:close/>
                </a:path>
                <a:path w="3444875" h="223520">
                  <a:moveTo>
                    <a:pt x="1848116" y="24815"/>
                  </a:moveTo>
                  <a:lnTo>
                    <a:pt x="1596656" y="24815"/>
                  </a:lnTo>
                  <a:lnTo>
                    <a:pt x="1596656" y="223266"/>
                  </a:lnTo>
                  <a:lnTo>
                    <a:pt x="1848116" y="223266"/>
                  </a:lnTo>
                  <a:lnTo>
                    <a:pt x="1848116" y="24815"/>
                  </a:lnTo>
                  <a:close/>
                </a:path>
                <a:path w="3444875" h="223520">
                  <a:moveTo>
                    <a:pt x="2167445" y="24815"/>
                  </a:moveTo>
                  <a:lnTo>
                    <a:pt x="1915985" y="24815"/>
                  </a:lnTo>
                  <a:lnTo>
                    <a:pt x="1915985" y="223266"/>
                  </a:lnTo>
                  <a:lnTo>
                    <a:pt x="2167445" y="223266"/>
                  </a:lnTo>
                  <a:lnTo>
                    <a:pt x="2167445" y="24815"/>
                  </a:lnTo>
                  <a:close/>
                </a:path>
                <a:path w="3444875" h="223520">
                  <a:moveTo>
                    <a:pt x="2486774" y="34112"/>
                  </a:moveTo>
                  <a:lnTo>
                    <a:pt x="2235314" y="34112"/>
                  </a:lnTo>
                  <a:lnTo>
                    <a:pt x="2235314" y="223266"/>
                  </a:lnTo>
                  <a:lnTo>
                    <a:pt x="2486774" y="223266"/>
                  </a:lnTo>
                  <a:lnTo>
                    <a:pt x="2486774" y="34112"/>
                  </a:lnTo>
                  <a:close/>
                </a:path>
                <a:path w="3444875" h="223520">
                  <a:moveTo>
                    <a:pt x="2806103" y="40322"/>
                  </a:moveTo>
                  <a:lnTo>
                    <a:pt x="2554643" y="40322"/>
                  </a:lnTo>
                  <a:lnTo>
                    <a:pt x="2554643" y="223266"/>
                  </a:lnTo>
                  <a:lnTo>
                    <a:pt x="2806103" y="223266"/>
                  </a:lnTo>
                  <a:lnTo>
                    <a:pt x="2806103" y="40322"/>
                  </a:lnTo>
                  <a:close/>
                </a:path>
                <a:path w="3444875" h="223520">
                  <a:moveTo>
                    <a:pt x="3125444" y="49618"/>
                  </a:moveTo>
                  <a:lnTo>
                    <a:pt x="2873984" y="49618"/>
                  </a:lnTo>
                  <a:lnTo>
                    <a:pt x="2873984" y="223266"/>
                  </a:lnTo>
                  <a:lnTo>
                    <a:pt x="3125444" y="223266"/>
                  </a:lnTo>
                  <a:lnTo>
                    <a:pt x="3125444" y="49618"/>
                  </a:lnTo>
                  <a:close/>
                </a:path>
                <a:path w="3444875" h="223520">
                  <a:moveTo>
                    <a:pt x="3444773" y="49618"/>
                  </a:moveTo>
                  <a:lnTo>
                    <a:pt x="3193313" y="49618"/>
                  </a:lnTo>
                  <a:lnTo>
                    <a:pt x="3193313" y="223266"/>
                  </a:lnTo>
                  <a:lnTo>
                    <a:pt x="3444773" y="223266"/>
                  </a:lnTo>
                  <a:lnTo>
                    <a:pt x="3444773" y="49618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576894" y="5180482"/>
              <a:ext cx="3444875" cy="577215"/>
            </a:xfrm>
            <a:custGeom>
              <a:avLst/>
              <a:gdLst/>
              <a:ahLst/>
              <a:cxnLst/>
              <a:rect l="l" t="t" r="r" b="b"/>
              <a:pathLst>
                <a:path w="3444875" h="577214">
                  <a:moveTo>
                    <a:pt x="251460" y="3098"/>
                  </a:moveTo>
                  <a:lnTo>
                    <a:pt x="0" y="3098"/>
                  </a:lnTo>
                  <a:lnTo>
                    <a:pt x="0" y="527151"/>
                  </a:lnTo>
                  <a:lnTo>
                    <a:pt x="251460" y="527151"/>
                  </a:lnTo>
                  <a:lnTo>
                    <a:pt x="251460" y="3098"/>
                  </a:lnTo>
                  <a:close/>
                </a:path>
                <a:path w="3444875" h="577214">
                  <a:moveTo>
                    <a:pt x="570788" y="55816"/>
                  </a:moveTo>
                  <a:lnTo>
                    <a:pt x="319328" y="55816"/>
                  </a:lnTo>
                  <a:lnTo>
                    <a:pt x="319328" y="527151"/>
                  </a:lnTo>
                  <a:lnTo>
                    <a:pt x="570788" y="527151"/>
                  </a:lnTo>
                  <a:lnTo>
                    <a:pt x="570788" y="55816"/>
                  </a:lnTo>
                  <a:close/>
                </a:path>
                <a:path w="3444875" h="577214">
                  <a:moveTo>
                    <a:pt x="890117" y="207759"/>
                  </a:moveTo>
                  <a:lnTo>
                    <a:pt x="638657" y="207759"/>
                  </a:lnTo>
                  <a:lnTo>
                    <a:pt x="638657" y="542658"/>
                  </a:lnTo>
                  <a:lnTo>
                    <a:pt x="890117" y="542658"/>
                  </a:lnTo>
                  <a:lnTo>
                    <a:pt x="890117" y="207759"/>
                  </a:lnTo>
                  <a:close/>
                </a:path>
                <a:path w="3444875" h="577214">
                  <a:moveTo>
                    <a:pt x="1209446" y="99225"/>
                  </a:moveTo>
                  <a:lnTo>
                    <a:pt x="957986" y="99225"/>
                  </a:lnTo>
                  <a:lnTo>
                    <a:pt x="957986" y="542658"/>
                  </a:lnTo>
                  <a:lnTo>
                    <a:pt x="1209446" y="542658"/>
                  </a:lnTo>
                  <a:lnTo>
                    <a:pt x="1209446" y="99225"/>
                  </a:lnTo>
                  <a:close/>
                </a:path>
                <a:path w="3444875" h="577214">
                  <a:moveTo>
                    <a:pt x="1528787" y="192252"/>
                  </a:moveTo>
                  <a:lnTo>
                    <a:pt x="1277327" y="192252"/>
                  </a:lnTo>
                  <a:lnTo>
                    <a:pt x="1277327" y="542658"/>
                  </a:lnTo>
                  <a:lnTo>
                    <a:pt x="1528787" y="542658"/>
                  </a:lnTo>
                  <a:lnTo>
                    <a:pt x="1528787" y="192252"/>
                  </a:lnTo>
                  <a:close/>
                </a:path>
                <a:path w="3444875" h="577214">
                  <a:moveTo>
                    <a:pt x="1848116" y="412419"/>
                  </a:moveTo>
                  <a:lnTo>
                    <a:pt x="1596656" y="412419"/>
                  </a:lnTo>
                  <a:lnTo>
                    <a:pt x="1596656" y="551967"/>
                  </a:lnTo>
                  <a:lnTo>
                    <a:pt x="1848116" y="551967"/>
                  </a:lnTo>
                  <a:lnTo>
                    <a:pt x="1848116" y="412419"/>
                  </a:lnTo>
                  <a:close/>
                </a:path>
                <a:path w="3444875" h="577214">
                  <a:moveTo>
                    <a:pt x="2167445" y="176758"/>
                  </a:moveTo>
                  <a:lnTo>
                    <a:pt x="1915985" y="176758"/>
                  </a:lnTo>
                  <a:lnTo>
                    <a:pt x="1915985" y="551967"/>
                  </a:lnTo>
                  <a:lnTo>
                    <a:pt x="2167445" y="551967"/>
                  </a:lnTo>
                  <a:lnTo>
                    <a:pt x="2167445" y="176758"/>
                  </a:lnTo>
                  <a:close/>
                </a:path>
                <a:path w="3444875" h="577214">
                  <a:moveTo>
                    <a:pt x="2486774" y="400024"/>
                  </a:moveTo>
                  <a:lnTo>
                    <a:pt x="2235314" y="400024"/>
                  </a:lnTo>
                  <a:lnTo>
                    <a:pt x="2235314" y="561263"/>
                  </a:lnTo>
                  <a:lnTo>
                    <a:pt x="2486774" y="561263"/>
                  </a:lnTo>
                  <a:lnTo>
                    <a:pt x="2486774" y="400024"/>
                  </a:lnTo>
                  <a:close/>
                </a:path>
                <a:path w="3444875" h="577214">
                  <a:moveTo>
                    <a:pt x="2806103" y="251180"/>
                  </a:moveTo>
                  <a:lnTo>
                    <a:pt x="2554643" y="251180"/>
                  </a:lnTo>
                  <a:lnTo>
                    <a:pt x="2554643" y="567474"/>
                  </a:lnTo>
                  <a:lnTo>
                    <a:pt x="2806103" y="567474"/>
                  </a:lnTo>
                  <a:lnTo>
                    <a:pt x="2806103" y="251180"/>
                  </a:lnTo>
                  <a:close/>
                </a:path>
                <a:path w="3444875" h="577214">
                  <a:moveTo>
                    <a:pt x="3125444" y="415518"/>
                  </a:moveTo>
                  <a:lnTo>
                    <a:pt x="2873984" y="415518"/>
                  </a:lnTo>
                  <a:lnTo>
                    <a:pt x="2873984" y="576770"/>
                  </a:lnTo>
                  <a:lnTo>
                    <a:pt x="3125444" y="576770"/>
                  </a:lnTo>
                  <a:lnTo>
                    <a:pt x="3125444" y="415518"/>
                  </a:lnTo>
                  <a:close/>
                </a:path>
                <a:path w="3444875" h="577214">
                  <a:moveTo>
                    <a:pt x="3444773" y="0"/>
                  </a:moveTo>
                  <a:lnTo>
                    <a:pt x="3193313" y="0"/>
                  </a:lnTo>
                  <a:lnTo>
                    <a:pt x="3193313" y="576770"/>
                  </a:lnTo>
                  <a:lnTo>
                    <a:pt x="3444773" y="576770"/>
                  </a:lnTo>
                  <a:lnTo>
                    <a:pt x="3444773" y="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8606622" y="5706851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72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925953" y="5706851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72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245285" y="5714604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564615" y="5714604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883947" y="5714604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799934" y="5731659"/>
            <a:ext cx="177800" cy="1492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56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606622" y="5302384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169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925953" y="5328741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152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245285" y="5412466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564615" y="5358200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143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9883947" y="5404714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0203277" y="5550255"/>
            <a:ext cx="177800" cy="31813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64</a:t>
            </a:r>
            <a:r>
              <a:rPr sz="90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0522608" y="5401612"/>
            <a:ext cx="177800" cy="4667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268605" algn="l"/>
              </a:tabLst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64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0841940" y="5548704"/>
            <a:ext cx="177800" cy="32385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61</a:t>
            </a:r>
            <a:r>
              <a:rPr sz="900" spc="1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52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161272" y="5446576"/>
            <a:ext cx="177800" cy="429259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59</a:t>
            </a:r>
            <a:r>
              <a:rPr sz="90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102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1480602" y="5564209"/>
            <a:ext cx="177800" cy="31623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56</a:t>
            </a:r>
            <a:r>
              <a:rPr sz="900" spc="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52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799934" y="5325640"/>
            <a:ext cx="177800" cy="2108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186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7820659" y="4736337"/>
            <a:ext cx="4485640" cy="2237740"/>
            <a:chOff x="7820659" y="4736337"/>
            <a:chExt cx="4485640" cy="2237740"/>
          </a:xfrm>
        </p:grpSpPr>
        <p:sp>
          <p:nvSpPr>
            <p:cNvPr id="164" name="object 164"/>
            <p:cNvSpPr/>
            <p:nvPr/>
          </p:nvSpPr>
          <p:spPr>
            <a:xfrm>
              <a:off x="8296274" y="6892925"/>
              <a:ext cx="4010025" cy="76200"/>
            </a:xfrm>
            <a:custGeom>
              <a:avLst/>
              <a:gdLst/>
              <a:ahLst/>
              <a:cxnLst/>
              <a:rect l="l" t="t" r="r" b="b"/>
              <a:pathLst>
                <a:path w="4010025" h="76200">
                  <a:moveTo>
                    <a:pt x="3976976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3976976" y="0"/>
                  </a:lnTo>
                  <a:lnTo>
                    <a:pt x="4009057" y="28187"/>
                  </a:lnTo>
                  <a:lnTo>
                    <a:pt x="4010024" y="33047"/>
                  </a:lnTo>
                  <a:lnTo>
                    <a:pt x="4010024" y="43152"/>
                  </a:lnTo>
                  <a:lnTo>
                    <a:pt x="3981836" y="75233"/>
                  </a:lnTo>
                  <a:lnTo>
                    <a:pt x="3976976" y="7619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91512" y="6888162"/>
              <a:ext cx="175153" cy="85724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20659" y="4736337"/>
              <a:ext cx="95249" cy="95249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4559" y="4736337"/>
              <a:ext cx="95249" cy="95249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7797800" y="4372038"/>
            <a:ext cx="306578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6s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4s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batsmanName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865505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6s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4s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7191375" y="295274"/>
            <a:ext cx="1590675" cy="685800"/>
            <a:chOff x="7191375" y="295274"/>
            <a:chExt cx="1590675" cy="685800"/>
          </a:xfrm>
        </p:grpSpPr>
        <p:sp>
          <p:nvSpPr>
            <p:cNvPr id="170" name="object 170"/>
            <p:cNvSpPr/>
            <p:nvPr/>
          </p:nvSpPr>
          <p:spPr>
            <a:xfrm>
              <a:off x="7196137" y="300037"/>
              <a:ext cx="1581150" cy="676275"/>
            </a:xfrm>
            <a:custGeom>
              <a:avLst/>
              <a:gdLst/>
              <a:ahLst/>
              <a:cxnLst/>
              <a:rect l="l" t="t" r="r" b="b"/>
              <a:pathLst>
                <a:path w="1581150" h="676275">
                  <a:moveTo>
                    <a:pt x="1443037" y="676274"/>
                  </a:moveTo>
                  <a:lnTo>
                    <a:pt x="138112" y="676274"/>
                  </a:lnTo>
                  <a:lnTo>
                    <a:pt x="131327" y="676109"/>
                  </a:lnTo>
                  <a:lnTo>
                    <a:pt x="91591" y="668205"/>
                  </a:lnTo>
                  <a:lnTo>
                    <a:pt x="55831" y="649091"/>
                  </a:lnTo>
                  <a:lnTo>
                    <a:pt x="27183" y="620443"/>
                  </a:lnTo>
                  <a:lnTo>
                    <a:pt x="8069" y="584683"/>
                  </a:lnTo>
                  <a:lnTo>
                    <a:pt x="165" y="544947"/>
                  </a:lnTo>
                  <a:lnTo>
                    <a:pt x="0" y="538162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443037" y="0"/>
                  </a:lnTo>
                  <a:lnTo>
                    <a:pt x="1483129" y="5945"/>
                  </a:lnTo>
                  <a:lnTo>
                    <a:pt x="1519768" y="23276"/>
                  </a:lnTo>
                  <a:lnTo>
                    <a:pt x="1549800" y="50493"/>
                  </a:lnTo>
                  <a:lnTo>
                    <a:pt x="1570636" y="85259"/>
                  </a:lnTo>
                  <a:lnTo>
                    <a:pt x="1580486" y="124574"/>
                  </a:lnTo>
                  <a:lnTo>
                    <a:pt x="1581149" y="138112"/>
                  </a:lnTo>
                  <a:lnTo>
                    <a:pt x="1581149" y="538162"/>
                  </a:lnTo>
                  <a:lnTo>
                    <a:pt x="1575204" y="578254"/>
                  </a:lnTo>
                  <a:lnTo>
                    <a:pt x="1557873" y="614893"/>
                  </a:lnTo>
                  <a:lnTo>
                    <a:pt x="1530655" y="644926"/>
                  </a:lnTo>
                  <a:lnTo>
                    <a:pt x="1495890" y="665761"/>
                  </a:lnTo>
                  <a:lnTo>
                    <a:pt x="1456574" y="675611"/>
                  </a:lnTo>
                  <a:lnTo>
                    <a:pt x="1443037" y="6762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196137" y="300037"/>
              <a:ext cx="1581150" cy="676275"/>
            </a:xfrm>
            <a:custGeom>
              <a:avLst/>
              <a:gdLst/>
              <a:ahLst/>
              <a:cxnLst/>
              <a:rect l="l" t="t" r="r" b="b"/>
              <a:pathLst>
                <a:path w="1581150" h="676275">
                  <a:moveTo>
                    <a:pt x="0" y="5381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443037" y="0"/>
                  </a:lnTo>
                  <a:lnTo>
                    <a:pt x="1483129" y="5945"/>
                  </a:lnTo>
                  <a:lnTo>
                    <a:pt x="1519768" y="23276"/>
                  </a:lnTo>
                  <a:lnTo>
                    <a:pt x="1549800" y="50493"/>
                  </a:lnTo>
                  <a:lnTo>
                    <a:pt x="1570636" y="85259"/>
                  </a:lnTo>
                  <a:lnTo>
                    <a:pt x="1580486" y="124574"/>
                  </a:lnTo>
                  <a:lnTo>
                    <a:pt x="1581149" y="138112"/>
                  </a:lnTo>
                  <a:lnTo>
                    <a:pt x="1581149" y="538162"/>
                  </a:lnTo>
                  <a:lnTo>
                    <a:pt x="1575204" y="578254"/>
                  </a:lnTo>
                  <a:lnTo>
                    <a:pt x="1557873" y="614893"/>
                  </a:lnTo>
                  <a:lnTo>
                    <a:pt x="1530655" y="644926"/>
                  </a:lnTo>
                  <a:lnTo>
                    <a:pt x="1495890" y="665761"/>
                  </a:lnTo>
                  <a:lnTo>
                    <a:pt x="1456574" y="675611"/>
                  </a:lnTo>
                  <a:lnTo>
                    <a:pt x="1443037" y="676274"/>
                  </a:lnTo>
                  <a:lnTo>
                    <a:pt x="138112" y="676274"/>
                  </a:lnTo>
                  <a:lnTo>
                    <a:pt x="98020" y="670329"/>
                  </a:lnTo>
                  <a:lnTo>
                    <a:pt x="61381" y="652998"/>
                  </a:lnTo>
                  <a:lnTo>
                    <a:pt x="31348" y="625781"/>
                  </a:lnTo>
                  <a:lnTo>
                    <a:pt x="10513" y="591015"/>
                  </a:lnTo>
                  <a:lnTo>
                    <a:pt x="663" y="551699"/>
                  </a:lnTo>
                  <a:lnTo>
                    <a:pt x="0" y="5381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7359650" y="358775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batsmanName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474075" y="38735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9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348537" y="623887"/>
            <a:ext cx="1276350" cy="247650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96645" algn="l"/>
              </a:tabLst>
            </a:pPr>
            <a:r>
              <a:rPr sz="1500" spc="-37" baseline="2777" dirty="0">
                <a:solidFill>
                  <a:srgbClr val="605D5C"/>
                </a:solidFill>
                <a:latin typeface="Segoe UI"/>
                <a:cs typeface="Segoe UI"/>
              </a:rPr>
              <a:t>All</a:t>
            </a:r>
            <a:r>
              <a:rPr sz="1500" baseline="2777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27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8858250" y="304799"/>
            <a:ext cx="1562100" cy="685800"/>
            <a:chOff x="8858250" y="304799"/>
            <a:chExt cx="1562100" cy="685800"/>
          </a:xfrm>
        </p:grpSpPr>
        <p:sp>
          <p:nvSpPr>
            <p:cNvPr id="176" name="object 176"/>
            <p:cNvSpPr/>
            <p:nvPr/>
          </p:nvSpPr>
          <p:spPr>
            <a:xfrm>
              <a:off x="8863012" y="309562"/>
              <a:ext cx="1552575" cy="676275"/>
            </a:xfrm>
            <a:custGeom>
              <a:avLst/>
              <a:gdLst/>
              <a:ahLst/>
              <a:cxnLst/>
              <a:rect l="l" t="t" r="r" b="b"/>
              <a:pathLst>
                <a:path w="1552575" h="676275">
                  <a:moveTo>
                    <a:pt x="1414462" y="676274"/>
                  </a:moveTo>
                  <a:lnTo>
                    <a:pt x="138112" y="676274"/>
                  </a:lnTo>
                  <a:lnTo>
                    <a:pt x="131327" y="676109"/>
                  </a:lnTo>
                  <a:lnTo>
                    <a:pt x="91591" y="668205"/>
                  </a:lnTo>
                  <a:lnTo>
                    <a:pt x="55831" y="649091"/>
                  </a:lnTo>
                  <a:lnTo>
                    <a:pt x="27183" y="620443"/>
                  </a:lnTo>
                  <a:lnTo>
                    <a:pt x="8069" y="584683"/>
                  </a:lnTo>
                  <a:lnTo>
                    <a:pt x="165" y="544947"/>
                  </a:lnTo>
                  <a:lnTo>
                    <a:pt x="0" y="538162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414462" y="0"/>
                  </a:lnTo>
                  <a:lnTo>
                    <a:pt x="1454554" y="5945"/>
                  </a:lnTo>
                  <a:lnTo>
                    <a:pt x="1491193" y="23276"/>
                  </a:lnTo>
                  <a:lnTo>
                    <a:pt x="1521225" y="50493"/>
                  </a:lnTo>
                  <a:lnTo>
                    <a:pt x="1542061" y="85259"/>
                  </a:lnTo>
                  <a:lnTo>
                    <a:pt x="1551911" y="124574"/>
                  </a:lnTo>
                  <a:lnTo>
                    <a:pt x="1552574" y="138112"/>
                  </a:lnTo>
                  <a:lnTo>
                    <a:pt x="1552574" y="538162"/>
                  </a:lnTo>
                  <a:lnTo>
                    <a:pt x="1546629" y="578254"/>
                  </a:lnTo>
                  <a:lnTo>
                    <a:pt x="1529298" y="614893"/>
                  </a:lnTo>
                  <a:lnTo>
                    <a:pt x="1502080" y="644926"/>
                  </a:lnTo>
                  <a:lnTo>
                    <a:pt x="1467315" y="665761"/>
                  </a:lnTo>
                  <a:lnTo>
                    <a:pt x="1427999" y="675611"/>
                  </a:lnTo>
                  <a:lnTo>
                    <a:pt x="1414462" y="676274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863012" y="309562"/>
              <a:ext cx="1552575" cy="676275"/>
            </a:xfrm>
            <a:custGeom>
              <a:avLst/>
              <a:gdLst/>
              <a:ahLst/>
              <a:cxnLst/>
              <a:rect l="l" t="t" r="r" b="b"/>
              <a:pathLst>
                <a:path w="1552575" h="676275">
                  <a:moveTo>
                    <a:pt x="0" y="5381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414462" y="0"/>
                  </a:lnTo>
                  <a:lnTo>
                    <a:pt x="1454554" y="5945"/>
                  </a:lnTo>
                  <a:lnTo>
                    <a:pt x="1491193" y="23276"/>
                  </a:lnTo>
                  <a:lnTo>
                    <a:pt x="1521225" y="50493"/>
                  </a:lnTo>
                  <a:lnTo>
                    <a:pt x="1542061" y="85259"/>
                  </a:lnTo>
                  <a:lnTo>
                    <a:pt x="1551911" y="124574"/>
                  </a:lnTo>
                  <a:lnTo>
                    <a:pt x="1552574" y="138112"/>
                  </a:lnTo>
                  <a:lnTo>
                    <a:pt x="1552574" y="538162"/>
                  </a:lnTo>
                  <a:lnTo>
                    <a:pt x="1546629" y="578254"/>
                  </a:lnTo>
                  <a:lnTo>
                    <a:pt x="1529298" y="614893"/>
                  </a:lnTo>
                  <a:lnTo>
                    <a:pt x="1502080" y="644926"/>
                  </a:lnTo>
                  <a:lnTo>
                    <a:pt x="1467315" y="665761"/>
                  </a:lnTo>
                  <a:lnTo>
                    <a:pt x="1427999" y="675611"/>
                  </a:lnTo>
                  <a:lnTo>
                    <a:pt x="1414462" y="676274"/>
                  </a:lnTo>
                  <a:lnTo>
                    <a:pt x="138112" y="676274"/>
                  </a:lnTo>
                  <a:lnTo>
                    <a:pt x="98020" y="670329"/>
                  </a:lnTo>
                  <a:lnTo>
                    <a:pt x="61381" y="652998"/>
                  </a:lnTo>
                  <a:lnTo>
                    <a:pt x="31348" y="625781"/>
                  </a:lnTo>
                  <a:lnTo>
                    <a:pt x="10513" y="591015"/>
                  </a:lnTo>
                  <a:lnTo>
                    <a:pt x="663" y="551699"/>
                  </a:lnTo>
                  <a:lnTo>
                    <a:pt x="0" y="5381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9026525" y="368300"/>
            <a:ext cx="808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bowlerName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0112374" y="39687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9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9015412" y="633412"/>
            <a:ext cx="1247775" cy="247650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68070" algn="l"/>
              </a:tabLst>
            </a:pPr>
            <a:r>
              <a:rPr sz="1500" spc="-37" baseline="2777" dirty="0">
                <a:solidFill>
                  <a:srgbClr val="605D5C"/>
                </a:solidFill>
                <a:latin typeface="Segoe UI"/>
                <a:cs typeface="Segoe UI"/>
              </a:rPr>
              <a:t>All</a:t>
            </a:r>
            <a:r>
              <a:rPr sz="1500" baseline="2777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27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81" name="object 18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81500" y="1819275"/>
            <a:ext cx="3248024" cy="2447924"/>
          </a:xfrm>
          <a:prstGeom prst="rect">
            <a:avLst/>
          </a:prstGeom>
        </p:spPr>
      </p:pic>
      <p:sp>
        <p:nvSpPr>
          <p:cNvPr id="182" name="object 182"/>
          <p:cNvSpPr txBox="1"/>
          <p:nvPr/>
        </p:nvSpPr>
        <p:spPr>
          <a:xfrm>
            <a:off x="5697181" y="2301956"/>
            <a:ext cx="8458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194.44…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(0.78%)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142613" y="2454751"/>
            <a:ext cx="4165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14…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039803" y="3719499"/>
            <a:ext cx="564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120…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535855" y="3635769"/>
            <a:ext cx="873125" cy="334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10…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3937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115.81…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(0.46%)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530683" y="2401968"/>
            <a:ext cx="502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66.…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(0…)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473575" y="1760362"/>
            <a:ext cx="2929255" cy="6946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SR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batsmanName</a:t>
            </a:r>
            <a:endParaRPr sz="1400">
              <a:latin typeface="Tahoma"/>
              <a:cs typeface="Tahoma"/>
            </a:endParaRPr>
          </a:p>
          <a:p>
            <a:pPr marL="2123440" algn="ctr">
              <a:lnSpc>
                <a:spcPct val="100000"/>
              </a:lnSpc>
              <a:spcBef>
                <a:spcPts val="395"/>
              </a:spcBef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batsmanName</a:t>
            </a:r>
            <a:endParaRPr sz="900">
              <a:latin typeface="Segoe UI"/>
              <a:cs typeface="Segoe UI"/>
            </a:endParaRPr>
          </a:p>
          <a:p>
            <a:pPr marL="2174240" algn="ctr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DavidWiese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717605" y="2520950"/>
            <a:ext cx="7245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MarkWood</a:t>
            </a:r>
            <a:endParaRPr sz="900">
              <a:latin typeface="Segoe UI"/>
              <a:cs typeface="Segoe UI"/>
            </a:endParaRPr>
          </a:p>
          <a:p>
            <a:pPr marL="12700" marR="5080">
              <a:lnSpc>
                <a:spcPct val="1667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Krishnappa… HeinrichKla… Mohammad… ShashankSi… AkealHosein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89" name="object 18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381500" y="4343400"/>
            <a:ext cx="3248024" cy="2743199"/>
          </a:xfrm>
          <a:prstGeom prst="rect">
            <a:avLst/>
          </a:prstGeom>
        </p:spPr>
      </p:pic>
      <p:sp>
        <p:nvSpPr>
          <p:cNvPr id="190" name="object 190"/>
          <p:cNvSpPr txBox="1"/>
          <p:nvPr/>
        </p:nvSpPr>
        <p:spPr>
          <a:xfrm>
            <a:off x="5731104" y="4982503"/>
            <a:ext cx="827405" cy="33655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36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(1.89%)</a:t>
            </a:r>
            <a:endParaRPr sz="900">
              <a:latin typeface="Segoe UI"/>
              <a:cs typeface="Segoe UI"/>
            </a:endParaRPr>
          </a:p>
          <a:p>
            <a:pPr marL="420370">
              <a:lnSpc>
                <a:spcPct val="100000"/>
              </a:lnSpc>
              <a:spcBef>
                <a:spcPts val="14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13.5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829515" y="6263656"/>
            <a:ext cx="713105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9.…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9.325…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(0.4…)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533615" y="6282171"/>
            <a:ext cx="845819" cy="3327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8.…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9.1650…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(0.48%)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29142" y="5019866"/>
            <a:ext cx="650875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7.24…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(0.3…)</a:t>
            </a:r>
            <a:endParaRPr sz="900">
              <a:latin typeface="Segoe UI"/>
              <a:cs typeface="Segoe UI"/>
            </a:endParaRPr>
          </a:p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7.…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(…)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473575" y="4284486"/>
            <a:ext cx="2941955" cy="6946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economy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 </a:t>
            </a: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bowlerName</a:t>
            </a:r>
            <a:endParaRPr sz="1400">
              <a:latin typeface="Tahoma"/>
              <a:cs typeface="Tahoma"/>
            </a:endParaRPr>
          </a:p>
          <a:p>
            <a:pPr marL="2136140">
              <a:lnSpc>
                <a:spcPct val="100000"/>
              </a:lnSpc>
              <a:spcBef>
                <a:spcPts val="395"/>
              </a:spcBef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bowlerName</a:t>
            </a:r>
            <a:endParaRPr sz="900">
              <a:latin typeface="Segoe UI"/>
              <a:cs typeface="Segoe UI"/>
            </a:endParaRPr>
          </a:p>
          <a:p>
            <a:pPr marL="2256155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YashasviJais…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717605" y="5045075"/>
            <a:ext cx="73088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RohitSharma</a:t>
            </a:r>
            <a:endParaRPr sz="900">
              <a:latin typeface="Segoe UI"/>
              <a:cs typeface="Segoe UI"/>
            </a:endParaRPr>
          </a:p>
          <a:p>
            <a:pPr marL="12700" marR="5080">
              <a:lnSpc>
                <a:spcPct val="1667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DewaldBrevis BenStokes KulwantKhej… MohitRathee RiyanParag GurnoorBrar VivrantShar…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79"/>
    </mc:Choice>
    <mc:Fallback>
      <p:transition spd="slow" advTm="25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12192000" cy="1597660"/>
            <a:chOff x="228600" y="228600"/>
            <a:chExt cx="12192000" cy="159766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1999" y="323849"/>
                  </a:moveTo>
                  <a:lnTo>
                    <a:pt x="0" y="3238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23849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87" y="548639"/>
              <a:ext cx="12192000" cy="1222375"/>
            </a:xfrm>
            <a:custGeom>
              <a:avLst/>
              <a:gdLst/>
              <a:ahLst/>
              <a:cxnLst/>
              <a:rect l="l" t="t" r="r" b="b"/>
              <a:pathLst>
                <a:path w="12192000" h="1222375">
                  <a:moveTo>
                    <a:pt x="12192000" y="1213485"/>
                  </a:moveTo>
                  <a:lnTo>
                    <a:pt x="0" y="1213485"/>
                  </a:lnTo>
                  <a:lnTo>
                    <a:pt x="0" y="1221752"/>
                  </a:lnTo>
                  <a:lnTo>
                    <a:pt x="12192000" y="1221752"/>
                  </a:lnTo>
                  <a:lnTo>
                    <a:pt x="12192000" y="1213485"/>
                  </a:lnTo>
                  <a:close/>
                </a:path>
                <a:path w="12192000" h="1222375">
                  <a:moveTo>
                    <a:pt x="12192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192000" y="381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762124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5"/>
                  </a:moveTo>
                  <a:lnTo>
                    <a:pt x="12191999" y="6413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135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552449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1999" y="1209674"/>
                  </a:moveTo>
                  <a:lnTo>
                    <a:pt x="0" y="12096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2096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97050" y="1752663"/>
            <a:ext cx="2863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Arial MT"/>
                <a:cs typeface="Arial MT"/>
              </a:rPr>
              <a:t>KEY</a:t>
            </a:r>
            <a:r>
              <a:rPr sz="3200" b="0" spc="-60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INSIGHTS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2125" y="2619374"/>
            <a:ext cx="10106025" cy="9525"/>
          </a:xfrm>
          <a:custGeom>
            <a:avLst/>
            <a:gdLst/>
            <a:ahLst/>
            <a:cxnLst/>
            <a:rect l="l" t="t" r="r" b="b"/>
            <a:pathLst>
              <a:path w="10106025" h="9525">
                <a:moveTo>
                  <a:pt x="10106024" y="9524"/>
                </a:moveTo>
                <a:lnTo>
                  <a:pt x="0" y="9524"/>
                </a:lnTo>
                <a:lnTo>
                  <a:pt x="0" y="0"/>
                </a:lnTo>
                <a:lnTo>
                  <a:pt x="10106024" y="0"/>
                </a:lnTo>
                <a:lnTo>
                  <a:pt x="10106024" y="952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dirty="0"/>
              <a:t>Super</a:t>
            </a:r>
            <a:r>
              <a:rPr spc="-25" dirty="0"/>
              <a:t> </a:t>
            </a:r>
            <a:r>
              <a:rPr dirty="0"/>
              <a:t>kings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RCB</a:t>
            </a:r>
            <a:r>
              <a:rPr spc="-1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teams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wins</a:t>
            </a:r>
          </a:p>
          <a:p>
            <a:pPr marL="196215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4s</a:t>
            </a:r>
            <a:r>
              <a:rPr spc="-15" dirty="0"/>
              <a:t> </a:t>
            </a:r>
            <a:r>
              <a:rPr dirty="0"/>
              <a:t>hit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match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generally</a:t>
            </a:r>
            <a:r>
              <a:rPr spc="-15" dirty="0"/>
              <a:t> </a:t>
            </a:r>
            <a:r>
              <a:rPr dirty="0"/>
              <a:t>more</a:t>
            </a:r>
            <a:r>
              <a:rPr spc="-15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6s</a:t>
            </a:r>
          </a:p>
          <a:p>
            <a:pPr marL="196215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dirty="0"/>
              <a:t>Sunil</a:t>
            </a:r>
            <a:r>
              <a:rPr spc="-20" dirty="0"/>
              <a:t> </a:t>
            </a:r>
            <a:r>
              <a:rPr dirty="0"/>
              <a:t>Narine</a:t>
            </a:r>
            <a:r>
              <a:rPr spc="-20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good</a:t>
            </a:r>
            <a:r>
              <a:rPr spc="-15" dirty="0"/>
              <a:t> </a:t>
            </a:r>
            <a:r>
              <a:rPr dirty="0"/>
              <a:t>bowling</a:t>
            </a:r>
            <a:r>
              <a:rPr spc="-20" dirty="0"/>
              <a:t> </a:t>
            </a:r>
            <a:r>
              <a:rPr dirty="0"/>
              <a:t>economy</a:t>
            </a:r>
            <a:r>
              <a:rPr spc="-20" dirty="0"/>
              <a:t> </a:t>
            </a:r>
            <a:r>
              <a:rPr dirty="0"/>
              <a:t>despite</a:t>
            </a:r>
            <a:r>
              <a:rPr spc="-15" dirty="0"/>
              <a:t> </a:t>
            </a:r>
            <a:r>
              <a:rPr dirty="0"/>
              <a:t>having</a:t>
            </a:r>
            <a:r>
              <a:rPr spc="-20" dirty="0"/>
              <a:t> </a:t>
            </a:r>
            <a:r>
              <a:rPr dirty="0"/>
              <a:t>bowled</a:t>
            </a:r>
            <a:r>
              <a:rPr spc="-15" dirty="0"/>
              <a:t> </a:t>
            </a:r>
            <a:r>
              <a:rPr dirty="0"/>
              <a:t>nearly</a:t>
            </a:r>
            <a:r>
              <a:rPr spc="-20" dirty="0"/>
              <a:t> </a:t>
            </a:r>
            <a:r>
              <a:rPr dirty="0"/>
              <a:t>1000</a:t>
            </a:r>
            <a:r>
              <a:rPr spc="-15" dirty="0"/>
              <a:t> </a:t>
            </a:r>
            <a:r>
              <a:rPr spc="-10" dirty="0"/>
              <a:t>balls</a:t>
            </a:r>
          </a:p>
          <a:p>
            <a:pPr marL="12700" marR="765175" indent="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victory</a:t>
            </a:r>
            <a:r>
              <a:rPr spc="-20" dirty="0"/>
              <a:t> </a:t>
            </a:r>
            <a:r>
              <a:rPr dirty="0"/>
              <a:t>distribution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similar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almost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teams.:</a:t>
            </a:r>
            <a:r>
              <a:rPr spc="-20" dirty="0"/>
              <a:t> </a:t>
            </a:r>
            <a:r>
              <a:rPr dirty="0"/>
              <a:t>Super</a:t>
            </a:r>
            <a:r>
              <a:rPr spc="-25" dirty="0"/>
              <a:t> </a:t>
            </a:r>
            <a:r>
              <a:rPr dirty="0"/>
              <a:t>Kings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RCB</a:t>
            </a:r>
            <a:r>
              <a:rPr spc="-25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dirty="0"/>
              <a:t>highest</a:t>
            </a:r>
            <a:r>
              <a:rPr spc="-25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wins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SRH</a:t>
            </a:r>
            <a:r>
              <a:rPr spc="-10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lowest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wins</a:t>
            </a:r>
          </a:p>
          <a:p>
            <a:pPr marL="12700" marR="5080" indent="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dirty="0"/>
              <a:t>David</a:t>
            </a:r>
            <a:r>
              <a:rPr spc="-40" dirty="0"/>
              <a:t> </a:t>
            </a:r>
            <a:r>
              <a:rPr dirty="0"/>
              <a:t>Wiese</a:t>
            </a:r>
            <a:r>
              <a:rPr spc="-35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highest</a:t>
            </a:r>
            <a:r>
              <a:rPr spc="-35" dirty="0"/>
              <a:t> </a:t>
            </a:r>
            <a:r>
              <a:rPr spc="-10" dirty="0"/>
              <a:t>average</a:t>
            </a:r>
            <a:r>
              <a:rPr spc="-40" dirty="0"/>
              <a:t> </a:t>
            </a:r>
            <a:r>
              <a:rPr dirty="0"/>
              <a:t>strike</a:t>
            </a:r>
            <a:r>
              <a:rPr spc="-35" dirty="0"/>
              <a:t> </a:t>
            </a:r>
            <a:r>
              <a:rPr dirty="0"/>
              <a:t>rate,</a:t>
            </a:r>
            <a:r>
              <a:rPr spc="-35" dirty="0"/>
              <a:t> </a:t>
            </a:r>
            <a:r>
              <a:rPr dirty="0"/>
              <a:t>though</a:t>
            </a:r>
            <a:r>
              <a:rPr spc="-40" dirty="0"/>
              <a:t> </a:t>
            </a:r>
            <a:r>
              <a:rPr dirty="0"/>
              <a:t>Subhman</a:t>
            </a:r>
            <a:r>
              <a:rPr spc="-35" dirty="0"/>
              <a:t> </a:t>
            </a:r>
            <a:r>
              <a:rPr dirty="0"/>
              <a:t>Gill</a:t>
            </a:r>
            <a:r>
              <a:rPr spc="-35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highest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total </a:t>
            </a:r>
            <a:r>
              <a:rPr spc="-20" dirty="0"/>
              <a:t>runs</a:t>
            </a:r>
          </a:p>
          <a:p>
            <a:pPr marL="196215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pc="-10" dirty="0"/>
              <a:t>Yashasvi</a:t>
            </a:r>
            <a:r>
              <a:rPr spc="-45" dirty="0"/>
              <a:t> </a:t>
            </a:r>
            <a:r>
              <a:rPr dirty="0"/>
              <a:t>Jaiswal</a:t>
            </a:r>
            <a:r>
              <a:rPr spc="-45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dirty="0"/>
              <a:t>highest</a:t>
            </a:r>
            <a:r>
              <a:rPr spc="-45" dirty="0"/>
              <a:t> </a:t>
            </a:r>
            <a:r>
              <a:rPr dirty="0"/>
              <a:t>economy</a:t>
            </a:r>
            <a:r>
              <a:rPr spc="-45" dirty="0"/>
              <a:t> </a:t>
            </a:r>
            <a:r>
              <a:rPr dirty="0"/>
              <a:t>rate</a:t>
            </a:r>
            <a:r>
              <a:rPr spc="-45" dirty="0"/>
              <a:t> </a:t>
            </a:r>
            <a:r>
              <a:rPr dirty="0"/>
              <a:t>while</a:t>
            </a:r>
            <a:r>
              <a:rPr spc="-45" dirty="0"/>
              <a:t> </a:t>
            </a:r>
            <a:r>
              <a:rPr dirty="0"/>
              <a:t>Mohammed</a:t>
            </a:r>
            <a:r>
              <a:rPr spc="-45" dirty="0"/>
              <a:t> </a:t>
            </a:r>
            <a:r>
              <a:rPr dirty="0"/>
              <a:t>Shami</a:t>
            </a:r>
            <a:r>
              <a:rPr spc="-45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dirty="0"/>
              <a:t>highest</a:t>
            </a:r>
            <a:r>
              <a:rPr spc="-40" dirty="0"/>
              <a:t> </a:t>
            </a:r>
            <a:r>
              <a:rPr spc="-10" dirty="0"/>
              <a:t>wickets.</a:t>
            </a:r>
          </a:p>
          <a:p>
            <a:pPr marL="196215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dirty="0"/>
              <a:t>There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weak</a:t>
            </a:r>
            <a:r>
              <a:rPr spc="-40" dirty="0"/>
              <a:t> </a:t>
            </a:r>
            <a:r>
              <a:rPr dirty="0"/>
              <a:t>position</a:t>
            </a:r>
            <a:r>
              <a:rPr spc="-40" dirty="0"/>
              <a:t> </a:t>
            </a:r>
            <a:r>
              <a:rPr dirty="0"/>
              <a:t>correlation</a:t>
            </a:r>
            <a:r>
              <a:rPr spc="-4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dirty="0"/>
              <a:t>strike</a:t>
            </a:r>
            <a:r>
              <a:rPr spc="-40" dirty="0"/>
              <a:t> </a:t>
            </a:r>
            <a:r>
              <a:rPr dirty="0"/>
              <a:t>rate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sixs</a:t>
            </a:r>
            <a:r>
              <a:rPr spc="-45" dirty="0"/>
              <a:t> </a:t>
            </a:r>
            <a:r>
              <a:rPr spc="-25" dirty="0"/>
              <a:t>hit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42"/>
    </mc:Choice>
    <mc:Fallback>
      <p:transition spd="slow" advTm="6124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35549" y="2616200"/>
            <a:ext cx="2425700" cy="16294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530"/>
              </a:spcBef>
            </a:pPr>
            <a:r>
              <a:rPr spc="-10" dirty="0"/>
              <a:t>THANK </a:t>
            </a:r>
            <a:r>
              <a:rPr spc="-25" dirty="0"/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3"/>
    </mc:Choice>
    <mc:Fallback>
      <p:transition spd="slow" advTm="15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1169</Words>
  <Application>Microsoft Office PowerPoint</Application>
  <PresentationFormat>Custom</PresentationFormat>
  <Paragraphs>333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Calibri</vt:lpstr>
      <vt:lpstr>Segoe UI</vt:lpstr>
      <vt:lpstr>Tahoma</vt:lpstr>
      <vt:lpstr>Trebuchet MS</vt:lpstr>
      <vt:lpstr>Office Theme</vt:lpstr>
      <vt:lpstr>IPL Data Analysis</vt:lpstr>
      <vt:lpstr>PowerPoint Presentation</vt:lpstr>
      <vt:lpstr>PowerPoint Presentation</vt:lpstr>
      <vt:lpstr>PowerPoint Presentation</vt:lpstr>
      <vt:lpstr>KEY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cp:lastModifiedBy>my pc</cp:lastModifiedBy>
  <cp:revision>1</cp:revision>
  <dcterms:created xsi:type="dcterms:W3CDTF">2024-08-12T13:06:52Z</dcterms:created>
  <dcterms:modified xsi:type="dcterms:W3CDTF">2024-08-12T13:15:41Z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2024-08-12T00:00:00Z</vt:filetime>
  </property>
</Properties>
</file>