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1" r:id="rId9"/>
    <p:sldId id="263" r:id="rId10"/>
    <p:sldId id="271" r:id="rId11"/>
    <p:sldId id="264" r:id="rId12"/>
    <p:sldId id="265" r:id="rId13"/>
    <p:sldId id="270" r:id="rId14"/>
    <p:sldId id="272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6ED3B-0A05-452E-9A8E-B1EBE9FF8C7C}" v="243" dt="2020-10-21T20:26:55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Anumalla" userId="c60c1df78db72cd8" providerId="LiveId" clId="{D606ED3B-0A05-452E-9A8E-B1EBE9FF8C7C}"/>
    <pc:docChg chg="undo redo custSel mod addSld modSld">
      <pc:chgData name="Apoorva Anumalla" userId="c60c1df78db72cd8" providerId="LiveId" clId="{D606ED3B-0A05-452E-9A8E-B1EBE9FF8C7C}" dt="2020-10-21T21:29:42.427" v="5204"/>
      <pc:docMkLst>
        <pc:docMk/>
      </pc:docMkLst>
      <pc:sldChg chg="modSp mod">
        <pc:chgData name="Apoorva Anumalla" userId="c60c1df78db72cd8" providerId="LiveId" clId="{D606ED3B-0A05-452E-9A8E-B1EBE9FF8C7C}" dt="2020-10-21T21:29:42.427" v="5204"/>
        <pc:sldMkLst>
          <pc:docMk/>
          <pc:sldMk cId="1678805246" sldId="256"/>
        </pc:sldMkLst>
        <pc:spChg chg="mod">
          <ac:chgData name="Apoorva Anumalla" userId="c60c1df78db72cd8" providerId="LiveId" clId="{D606ED3B-0A05-452E-9A8E-B1EBE9FF8C7C}" dt="2020-10-21T20:20:51.431" v="4719" actId="20577"/>
          <ac:spMkLst>
            <pc:docMk/>
            <pc:sldMk cId="1678805246" sldId="256"/>
            <ac:spMk id="2" creationId="{008D44A9-FB48-4731-A9B9-396A29289F18}"/>
          </ac:spMkLst>
        </pc:spChg>
        <pc:spChg chg="mod">
          <ac:chgData name="Apoorva Anumalla" userId="c60c1df78db72cd8" providerId="LiveId" clId="{D606ED3B-0A05-452E-9A8E-B1EBE9FF8C7C}" dt="2020-10-21T21:29:42.427" v="5204"/>
          <ac:spMkLst>
            <pc:docMk/>
            <pc:sldMk cId="1678805246" sldId="256"/>
            <ac:spMk id="3" creationId="{6A4E0A58-D187-4AE5-BA6D-253AFC737F65}"/>
          </ac:spMkLst>
        </pc:spChg>
      </pc:sldChg>
      <pc:sldChg chg="addSp delSp modSp mod setBg delDesignElem chgLayout">
        <pc:chgData name="Apoorva Anumalla" userId="c60c1df78db72cd8" providerId="LiveId" clId="{D606ED3B-0A05-452E-9A8E-B1EBE9FF8C7C}" dt="2020-10-20T00:55:48.715" v="1650"/>
        <pc:sldMkLst>
          <pc:docMk/>
          <pc:sldMk cId="4092360850" sldId="257"/>
        </pc:sldMkLst>
        <pc:spChg chg="mod ord">
          <ac:chgData name="Apoorva Anumalla" userId="c60c1df78db72cd8" providerId="LiveId" clId="{D606ED3B-0A05-452E-9A8E-B1EBE9FF8C7C}" dt="2020-10-19T22:43:25.914" v="1620" actId="26606"/>
          <ac:spMkLst>
            <pc:docMk/>
            <pc:sldMk cId="4092360850" sldId="257"/>
            <ac:spMk id="2" creationId="{E680AC18-3D08-4C4C-849A-AC1DEC7BD11A}"/>
          </ac:spMkLst>
        </pc:spChg>
        <pc:spChg chg="add del mod">
          <ac:chgData name="Apoorva Anumalla" userId="c60c1df78db72cd8" providerId="LiveId" clId="{D606ED3B-0A05-452E-9A8E-B1EBE9FF8C7C}" dt="2020-10-19T22:03:45.639" v="742" actId="26606"/>
          <ac:spMkLst>
            <pc:docMk/>
            <pc:sldMk cId="4092360850" sldId="257"/>
            <ac:spMk id="3" creationId="{FAA94CF5-D23D-4867-84CE-378018D06E5F}"/>
          </ac:spMkLst>
        </pc:spChg>
        <pc:spChg chg="add del mod">
          <ac:chgData name="Apoorva Anumalla" userId="c60c1df78db72cd8" providerId="LiveId" clId="{D606ED3B-0A05-452E-9A8E-B1EBE9FF8C7C}" dt="2020-10-19T22:42:50.933" v="1608" actId="767"/>
          <ac:spMkLst>
            <pc:docMk/>
            <pc:sldMk cId="4092360850" sldId="257"/>
            <ac:spMk id="4" creationId="{14BD34EB-D45B-47F0-974C-33EF9F08EC57}"/>
          </ac:spMkLst>
        </pc:spChg>
        <pc:spChg chg="add del">
          <ac:chgData name="Apoorva Anumalla" userId="c60c1df78db72cd8" providerId="LiveId" clId="{D606ED3B-0A05-452E-9A8E-B1EBE9FF8C7C}" dt="2020-10-19T22:03:41.821" v="739" actId="26606"/>
          <ac:spMkLst>
            <pc:docMk/>
            <pc:sldMk cId="4092360850" sldId="257"/>
            <ac:spMk id="8" creationId="{C05CBC3C-2E5A-4839-8B9B-2E5A6ADF0F58}"/>
          </ac:spMkLst>
        </pc:spChg>
        <pc:spChg chg="add del">
          <ac:chgData name="Apoorva Anumalla" userId="c60c1df78db72cd8" providerId="LiveId" clId="{D606ED3B-0A05-452E-9A8E-B1EBE9FF8C7C}" dt="2020-10-19T22:03:45.568" v="741" actId="26606"/>
          <ac:spMkLst>
            <pc:docMk/>
            <pc:sldMk cId="4092360850" sldId="257"/>
            <ac:spMk id="9" creationId="{4C10CBC8-7837-4750-8EE9-B4C3D50488F6}"/>
          </ac:spMkLst>
        </pc:spChg>
        <pc:spChg chg="add del">
          <ac:chgData name="Apoorva Anumalla" userId="c60c1df78db72cd8" providerId="LiveId" clId="{D606ED3B-0A05-452E-9A8E-B1EBE9FF8C7C}" dt="2020-10-19T22:03:41.821" v="739" actId="26606"/>
          <ac:spMkLst>
            <pc:docMk/>
            <pc:sldMk cId="4092360850" sldId="257"/>
            <ac:spMk id="10" creationId="{827FF362-FC97-4BF5-949B-D4ADFA26E457}"/>
          </ac:spMkLst>
        </pc:spChg>
        <pc:spChg chg="add del">
          <ac:chgData name="Apoorva Anumalla" userId="c60c1df78db72cd8" providerId="LiveId" clId="{D606ED3B-0A05-452E-9A8E-B1EBE9FF8C7C}" dt="2020-10-19T22:03:45.568" v="741" actId="26606"/>
          <ac:spMkLst>
            <pc:docMk/>
            <pc:sldMk cId="4092360850" sldId="257"/>
            <ac:spMk id="11" creationId="{69014793-11D4-4A17-9261-1A2E683ADF75}"/>
          </ac:spMkLst>
        </pc:spChg>
        <pc:spChg chg="add del">
          <ac:chgData name="Apoorva Anumalla" userId="c60c1df78db72cd8" providerId="LiveId" clId="{D606ED3B-0A05-452E-9A8E-B1EBE9FF8C7C}" dt="2020-10-19T22:43:13.327" v="1613" actId="700"/>
          <ac:spMkLst>
            <pc:docMk/>
            <pc:sldMk cId="4092360850" sldId="257"/>
            <ac:spMk id="13" creationId="{2E442304-DDBD-4F7B-8017-36BCC863FB40}"/>
          </ac:spMkLst>
        </pc:spChg>
        <pc:spChg chg="add del">
          <ac:chgData name="Apoorva Anumalla" userId="c60c1df78db72cd8" providerId="LiveId" clId="{D606ED3B-0A05-452E-9A8E-B1EBE9FF8C7C}" dt="2020-10-19T22:43:13.327" v="1613" actId="700"/>
          <ac:spMkLst>
            <pc:docMk/>
            <pc:sldMk cId="4092360850" sldId="257"/>
            <ac:spMk id="14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19T22:43:21.815" v="1615" actId="26606"/>
          <ac:spMkLst>
            <pc:docMk/>
            <pc:sldMk cId="4092360850" sldId="257"/>
            <ac:spMk id="20" creationId="{35DB3719-6FDC-4E5D-891D-FF40B7300F64}"/>
          </ac:spMkLst>
        </pc:spChg>
        <pc:spChg chg="add del">
          <ac:chgData name="Apoorva Anumalla" userId="c60c1df78db72cd8" providerId="LiveId" clId="{D606ED3B-0A05-452E-9A8E-B1EBE9FF8C7C}" dt="2020-10-19T22:43:23.492" v="1617" actId="26606"/>
          <ac:spMkLst>
            <pc:docMk/>
            <pc:sldMk cId="4092360850" sldId="257"/>
            <ac:spMk id="22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19T22:43:23.492" v="1617" actId="26606"/>
          <ac:spMkLst>
            <pc:docMk/>
            <pc:sldMk cId="4092360850" sldId="257"/>
            <ac:spMk id="23" creationId="{2E442304-DDBD-4F7B-8017-36BCC863FB40}"/>
          </ac:spMkLst>
        </pc:spChg>
        <pc:spChg chg="add del">
          <ac:chgData name="Apoorva Anumalla" userId="c60c1df78db72cd8" providerId="LiveId" clId="{D606ED3B-0A05-452E-9A8E-B1EBE9FF8C7C}" dt="2020-10-19T22:43:25.871" v="1619" actId="26606"/>
          <ac:spMkLst>
            <pc:docMk/>
            <pc:sldMk cId="4092360850" sldId="257"/>
            <ac:spMk id="25" creationId="{247B6BBF-09F2-4A29-AE4E-3771E2924817}"/>
          </ac:spMkLst>
        </pc:spChg>
        <pc:spChg chg="add del">
          <ac:chgData name="Apoorva Anumalla" userId="c60c1df78db72cd8" providerId="LiveId" clId="{D606ED3B-0A05-452E-9A8E-B1EBE9FF8C7C}" dt="2020-10-19T22:43:25.871" v="1619" actId="26606"/>
          <ac:spMkLst>
            <pc:docMk/>
            <pc:sldMk cId="4092360850" sldId="257"/>
            <ac:spMk id="26" creationId="{535742DD-1B16-4E9D-B715-0D74B4574A68}"/>
          </ac:spMkLst>
        </pc:spChg>
        <pc:spChg chg="add">
          <ac:chgData name="Apoorva Anumalla" userId="c60c1df78db72cd8" providerId="LiveId" clId="{D606ED3B-0A05-452E-9A8E-B1EBE9FF8C7C}" dt="2020-10-19T22:43:25.914" v="1620" actId="26606"/>
          <ac:spMkLst>
            <pc:docMk/>
            <pc:sldMk cId="4092360850" sldId="257"/>
            <ac:spMk id="28" creationId="{2E442304-DDBD-4F7B-8017-36BCC863FB40}"/>
          </ac:spMkLst>
        </pc:spChg>
        <pc:spChg chg="add">
          <ac:chgData name="Apoorva Anumalla" userId="c60c1df78db72cd8" providerId="LiveId" clId="{D606ED3B-0A05-452E-9A8E-B1EBE9FF8C7C}" dt="2020-10-19T22:43:25.914" v="1620" actId="26606"/>
          <ac:spMkLst>
            <pc:docMk/>
            <pc:sldMk cId="4092360850" sldId="257"/>
            <ac:spMk id="29" creationId="{535742DD-1B16-4E9D-B715-0D74B4574A68}"/>
          </ac:spMkLst>
        </pc:spChg>
        <pc:graphicFrameChg chg="add del">
          <ac:chgData name="Apoorva Anumalla" userId="c60c1df78db72cd8" providerId="LiveId" clId="{D606ED3B-0A05-452E-9A8E-B1EBE9FF8C7C}" dt="2020-10-19T22:03:45.568" v="741" actId="26606"/>
          <ac:graphicFrameMkLst>
            <pc:docMk/>
            <pc:sldMk cId="4092360850" sldId="257"/>
            <ac:graphicFrameMk id="5" creationId="{74C468CC-DDDF-42C9-9F8B-F1F5BC9E9925}"/>
          </ac:graphicFrameMkLst>
        </pc:graphicFrameChg>
        <pc:graphicFrameChg chg="add mod ord modGraphic">
          <ac:chgData name="Apoorva Anumalla" userId="c60c1df78db72cd8" providerId="LiveId" clId="{D606ED3B-0A05-452E-9A8E-B1EBE9FF8C7C}" dt="2020-10-20T00:55:48.715" v="1650"/>
          <ac:graphicFrameMkLst>
            <pc:docMk/>
            <pc:sldMk cId="4092360850" sldId="257"/>
            <ac:graphicFrameMk id="15" creationId="{3697B42C-B998-4683-A334-7C3EF7E21679}"/>
          </ac:graphicFrameMkLst>
        </pc:graphicFrameChg>
      </pc:sldChg>
      <pc:sldChg chg="addSp delSp modSp new mod setBg">
        <pc:chgData name="Apoorva Anumalla" userId="c60c1df78db72cd8" providerId="LiveId" clId="{D606ED3B-0A05-452E-9A8E-B1EBE9FF8C7C}" dt="2020-10-21T18:49:46.879" v="4141" actId="14100"/>
        <pc:sldMkLst>
          <pc:docMk/>
          <pc:sldMk cId="479611430" sldId="258"/>
        </pc:sldMkLst>
        <pc:spChg chg="mod">
          <ac:chgData name="Apoorva Anumalla" userId="c60c1df78db72cd8" providerId="LiveId" clId="{D606ED3B-0A05-452E-9A8E-B1EBE9FF8C7C}" dt="2020-10-21T18:49:38.683" v="4139" actId="27636"/>
          <ac:spMkLst>
            <pc:docMk/>
            <pc:sldMk cId="479611430" sldId="258"/>
            <ac:spMk id="2" creationId="{1706ACB6-41F1-4099-8EA2-569ECE698DFA}"/>
          </ac:spMkLst>
        </pc:spChg>
        <pc:spChg chg="mod ord">
          <ac:chgData name="Apoorva Anumalla" userId="c60c1df78db72cd8" providerId="LiveId" clId="{D606ED3B-0A05-452E-9A8E-B1EBE9FF8C7C}" dt="2020-10-21T18:49:46.879" v="4141" actId="14100"/>
          <ac:spMkLst>
            <pc:docMk/>
            <pc:sldMk cId="479611430" sldId="258"/>
            <ac:spMk id="3" creationId="{FBE5E914-8734-4BC9-A3A2-FCA3CCF68183}"/>
          </ac:spMkLst>
        </pc:spChg>
        <pc:spChg chg="add del mod">
          <ac:chgData name="Apoorva Anumalla" userId="c60c1df78db72cd8" providerId="LiveId" clId="{D606ED3B-0A05-452E-9A8E-B1EBE9FF8C7C}" dt="2020-10-21T18:46:31.883" v="4081" actId="931"/>
          <ac:spMkLst>
            <pc:docMk/>
            <pc:sldMk cId="479611430" sldId="258"/>
            <ac:spMk id="6" creationId="{97CF8D23-A48E-49E4-B784-BEBC995A2AAF}"/>
          </ac:spMkLst>
        </pc:spChg>
        <pc:spChg chg="add del">
          <ac:chgData name="Apoorva Anumalla" userId="c60c1df78db72cd8" providerId="LiveId" clId="{D606ED3B-0A05-452E-9A8E-B1EBE9FF8C7C}" dt="2020-10-19T22:04:26.238" v="744" actId="26606"/>
          <ac:spMkLst>
            <pc:docMk/>
            <pc:sldMk cId="479611430" sldId="258"/>
            <ac:spMk id="8" creationId="{3946F6A7-0B48-49A7-8E23-3C1F0993999F}"/>
          </ac:spMkLst>
        </pc:spChg>
        <pc:spChg chg="add del mod">
          <ac:chgData name="Apoorva Anumalla" userId="c60c1df78db72cd8" providerId="LiveId" clId="{D606ED3B-0A05-452E-9A8E-B1EBE9FF8C7C}" dt="2020-10-21T18:46:31.883" v="4081" actId="931"/>
          <ac:spMkLst>
            <pc:docMk/>
            <pc:sldMk cId="479611430" sldId="258"/>
            <ac:spMk id="9" creationId="{66B89041-5DAD-42CB-B5A6-3792C6F24718}"/>
          </ac:spMkLst>
        </pc:spChg>
        <pc:spChg chg="add del">
          <ac:chgData name="Apoorva Anumalla" userId="c60c1df78db72cd8" providerId="LiveId" clId="{D606ED3B-0A05-452E-9A8E-B1EBE9FF8C7C}" dt="2020-10-19T22:04:26.238" v="744" actId="26606"/>
          <ac:spMkLst>
            <pc:docMk/>
            <pc:sldMk cId="479611430" sldId="258"/>
            <ac:spMk id="10" creationId="{F53AD421-C5C8-4C52-9DD0-6A594F21A5DB}"/>
          </ac:spMkLst>
        </pc:spChg>
        <pc:spChg chg="add del">
          <ac:chgData name="Apoorva Anumalla" userId="c60c1df78db72cd8" providerId="LiveId" clId="{D606ED3B-0A05-452E-9A8E-B1EBE9FF8C7C}" dt="2020-10-19T22:04:26.238" v="744" actId="26606"/>
          <ac:spMkLst>
            <pc:docMk/>
            <pc:sldMk cId="479611430" sldId="258"/>
            <ac:spMk id="12" creationId="{6D7E5B0F-5185-440A-8222-321C1D118ABE}"/>
          </ac:spMkLst>
        </pc:spChg>
        <pc:spChg chg="add del mod">
          <ac:chgData name="Apoorva Anumalla" userId="c60c1df78db72cd8" providerId="LiveId" clId="{D606ED3B-0A05-452E-9A8E-B1EBE9FF8C7C}" dt="2020-10-21T18:47:43.992" v="4098"/>
          <ac:spMkLst>
            <pc:docMk/>
            <pc:sldMk cId="479611430" sldId="258"/>
            <ac:spMk id="12" creationId="{88A88590-56A0-46D8-B44C-1B1C63CB8F3C}"/>
          </ac:spMkLst>
        </pc:spChg>
        <pc:spChg chg="add del">
          <ac:chgData name="Apoorva Anumalla" userId="c60c1df78db72cd8" providerId="LiveId" clId="{D606ED3B-0A05-452E-9A8E-B1EBE9FF8C7C}" dt="2020-10-19T22:04:34.549" v="746" actId="26606"/>
          <ac:spMkLst>
            <pc:docMk/>
            <pc:sldMk cId="479611430" sldId="258"/>
            <ac:spMk id="14" creationId="{8E85DA1B-67EF-4FFA-9A25-F4413DA63C68}"/>
          </ac:spMkLst>
        </pc:spChg>
        <pc:spChg chg="add del">
          <ac:chgData name="Apoorva Anumalla" userId="c60c1df78db72cd8" providerId="LiveId" clId="{D606ED3B-0A05-452E-9A8E-B1EBE9FF8C7C}" dt="2020-10-19T22:04:34.549" v="746" actId="26606"/>
          <ac:spMkLst>
            <pc:docMk/>
            <pc:sldMk cId="479611430" sldId="258"/>
            <ac:spMk id="15" creationId="{13875C79-AB54-449E-990C-6A3157409BDF}"/>
          </ac:spMkLst>
        </pc:spChg>
        <pc:spChg chg="add del mod">
          <ac:chgData name="Apoorva Anumalla" userId="c60c1df78db72cd8" providerId="LiveId" clId="{D606ED3B-0A05-452E-9A8E-B1EBE9FF8C7C}" dt="2020-10-21T18:47:43.986" v="4096" actId="478"/>
          <ac:spMkLst>
            <pc:docMk/>
            <pc:sldMk cId="479611430" sldId="258"/>
            <ac:spMk id="15" creationId="{FDD7F7D1-B6C0-4478-BE7A-84E519503961}"/>
          </ac:spMkLst>
        </pc:spChg>
        <pc:spChg chg="add del">
          <ac:chgData name="Apoorva Anumalla" userId="c60c1df78db72cd8" providerId="LiveId" clId="{D606ED3B-0A05-452E-9A8E-B1EBE9FF8C7C}" dt="2020-10-19T22:04:36.398" v="748" actId="26606"/>
          <ac:spMkLst>
            <pc:docMk/>
            <pc:sldMk cId="479611430" sldId="258"/>
            <ac:spMk id="17" creationId="{745DEEED-BE3A-4307-800A-45F555B51C2E}"/>
          </ac:spMkLst>
        </pc:spChg>
        <pc:spChg chg="add del">
          <ac:chgData name="Apoorva Anumalla" userId="c60c1df78db72cd8" providerId="LiveId" clId="{D606ED3B-0A05-452E-9A8E-B1EBE9FF8C7C}" dt="2020-10-19T22:04:36.398" v="748" actId="26606"/>
          <ac:spMkLst>
            <pc:docMk/>
            <pc:sldMk cId="479611430" sldId="258"/>
            <ac:spMk id="18" creationId="{F5C73706-35AD-4797-B796-D806B8FE5A35}"/>
          </ac:spMkLst>
        </pc:spChg>
        <pc:spChg chg="add del">
          <ac:chgData name="Apoorva Anumalla" userId="c60c1df78db72cd8" providerId="LiveId" clId="{D606ED3B-0A05-452E-9A8E-B1EBE9FF8C7C}" dt="2020-10-19T22:04:37.975" v="750" actId="26606"/>
          <ac:spMkLst>
            <pc:docMk/>
            <pc:sldMk cId="479611430" sldId="258"/>
            <ac:spMk id="20" creationId="{FA2E39B7-17D8-4009-A8BA-9E8D8EC1B4C9}"/>
          </ac:spMkLst>
        </pc:spChg>
        <pc:spChg chg="add del">
          <ac:chgData name="Apoorva Anumalla" userId="c60c1df78db72cd8" providerId="LiveId" clId="{D606ED3B-0A05-452E-9A8E-B1EBE9FF8C7C}" dt="2020-10-19T22:04:37.975" v="750" actId="26606"/>
          <ac:spMkLst>
            <pc:docMk/>
            <pc:sldMk cId="479611430" sldId="258"/>
            <ac:spMk id="21" creationId="{967EEEC4-6120-428D-8FB5-916920AECC74}"/>
          </ac:spMkLst>
        </pc:spChg>
        <pc:spChg chg="add del">
          <ac:chgData name="Apoorva Anumalla" userId="c60c1df78db72cd8" providerId="LiveId" clId="{D606ED3B-0A05-452E-9A8E-B1EBE9FF8C7C}" dt="2020-10-19T22:04:44.839" v="752" actId="26606"/>
          <ac:spMkLst>
            <pc:docMk/>
            <pc:sldMk cId="479611430" sldId="258"/>
            <ac:spMk id="23" creationId="{3946F6A7-0B48-49A7-8E23-3C1F0993999F}"/>
          </ac:spMkLst>
        </pc:spChg>
        <pc:spChg chg="add del">
          <ac:chgData name="Apoorva Anumalla" userId="c60c1df78db72cd8" providerId="LiveId" clId="{D606ED3B-0A05-452E-9A8E-B1EBE9FF8C7C}" dt="2020-10-19T22:04:44.839" v="752" actId="26606"/>
          <ac:spMkLst>
            <pc:docMk/>
            <pc:sldMk cId="479611430" sldId="258"/>
            <ac:spMk id="24" creationId="{F53AD421-C5C8-4C52-9DD0-6A594F21A5DB}"/>
          </ac:spMkLst>
        </pc:spChg>
        <pc:spChg chg="add del">
          <ac:chgData name="Apoorva Anumalla" userId="c60c1df78db72cd8" providerId="LiveId" clId="{D606ED3B-0A05-452E-9A8E-B1EBE9FF8C7C}" dt="2020-10-19T22:04:44.839" v="752" actId="26606"/>
          <ac:spMkLst>
            <pc:docMk/>
            <pc:sldMk cId="479611430" sldId="258"/>
            <ac:spMk id="25" creationId="{6D7E5B0F-5185-440A-8222-321C1D118ABE}"/>
          </ac:spMkLst>
        </pc:spChg>
        <pc:spChg chg="add del">
          <ac:chgData name="Apoorva Anumalla" userId="c60c1df78db72cd8" providerId="LiveId" clId="{D606ED3B-0A05-452E-9A8E-B1EBE9FF8C7C}" dt="2020-10-19T22:05:02.642" v="754" actId="26606"/>
          <ac:spMkLst>
            <pc:docMk/>
            <pc:sldMk cId="479611430" sldId="258"/>
            <ac:spMk id="27" creationId="{8E85DA1B-67EF-4FFA-9A25-F4413DA63C68}"/>
          </ac:spMkLst>
        </pc:spChg>
        <pc:spChg chg="add del">
          <ac:chgData name="Apoorva Anumalla" userId="c60c1df78db72cd8" providerId="LiveId" clId="{D606ED3B-0A05-452E-9A8E-B1EBE9FF8C7C}" dt="2020-10-19T22:05:02.642" v="754" actId="26606"/>
          <ac:spMkLst>
            <pc:docMk/>
            <pc:sldMk cId="479611430" sldId="258"/>
            <ac:spMk id="28" creationId="{13875C79-AB54-449E-990C-6A3157409BDF}"/>
          </ac:spMkLst>
        </pc:spChg>
        <pc:spChg chg="add del">
          <ac:chgData name="Apoorva Anumalla" userId="c60c1df78db72cd8" providerId="LiveId" clId="{D606ED3B-0A05-452E-9A8E-B1EBE9FF8C7C}" dt="2020-10-21T18:48:22.089" v="4112" actId="26606"/>
          <ac:spMkLst>
            <pc:docMk/>
            <pc:sldMk cId="479611430" sldId="258"/>
            <ac:spMk id="30" creationId="{AC17DE74-01C9-4859-B65A-85CF999E8580}"/>
          </ac:spMkLst>
        </pc:spChg>
        <pc:spChg chg="add del">
          <ac:chgData name="Apoorva Anumalla" userId="c60c1df78db72cd8" providerId="LiveId" clId="{D606ED3B-0A05-452E-9A8E-B1EBE9FF8C7C}" dt="2020-10-21T18:48:22.089" v="4112" actId="26606"/>
          <ac:spMkLst>
            <pc:docMk/>
            <pc:sldMk cId="479611430" sldId="258"/>
            <ac:spMk id="31" creationId="{068C0432-0E90-4CC1-8CD3-D44A90DF07EF}"/>
          </ac:spMkLst>
        </pc:spChg>
        <pc:spChg chg="add del">
          <ac:chgData name="Apoorva Anumalla" userId="c60c1df78db72cd8" providerId="LiveId" clId="{D606ED3B-0A05-452E-9A8E-B1EBE9FF8C7C}" dt="2020-10-21T18:48:03.789" v="4101" actId="26606"/>
          <ac:spMkLst>
            <pc:docMk/>
            <pc:sldMk cId="479611430" sldId="258"/>
            <ac:spMk id="36" creationId="{5AC1364A-3E3D-4F0D-8776-78AF3A270DD6}"/>
          </ac:spMkLst>
        </pc:spChg>
        <pc:spChg chg="add del">
          <ac:chgData name="Apoorva Anumalla" userId="c60c1df78db72cd8" providerId="LiveId" clId="{D606ED3B-0A05-452E-9A8E-B1EBE9FF8C7C}" dt="2020-10-21T18:48:03.789" v="4101" actId="26606"/>
          <ac:spMkLst>
            <pc:docMk/>
            <pc:sldMk cId="479611430" sldId="258"/>
            <ac:spMk id="38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8:48:06.188" v="4103" actId="26606"/>
          <ac:spMkLst>
            <pc:docMk/>
            <pc:sldMk cId="479611430" sldId="258"/>
            <ac:spMk id="40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8:48:06.188" v="4103" actId="26606"/>
          <ac:spMkLst>
            <pc:docMk/>
            <pc:sldMk cId="479611430" sldId="258"/>
            <ac:spMk id="41" creationId="{B5DAA40F-4F28-4316-934E-C55D7C3AA018}"/>
          </ac:spMkLst>
        </pc:spChg>
        <pc:spChg chg="add del">
          <ac:chgData name="Apoorva Anumalla" userId="c60c1df78db72cd8" providerId="LiveId" clId="{D606ED3B-0A05-452E-9A8E-B1EBE9FF8C7C}" dt="2020-10-21T18:48:06.188" v="4103" actId="26606"/>
          <ac:spMkLst>
            <pc:docMk/>
            <pc:sldMk cId="479611430" sldId="258"/>
            <ac:spMk id="42" creationId="{F6D467C8-A8E0-468B-B88D-9CEEE37BFC59}"/>
          </ac:spMkLst>
        </pc:spChg>
        <pc:spChg chg="add del">
          <ac:chgData name="Apoorva Anumalla" userId="c60c1df78db72cd8" providerId="LiveId" clId="{D606ED3B-0A05-452E-9A8E-B1EBE9FF8C7C}" dt="2020-10-21T18:48:07.885" v="4105" actId="26606"/>
          <ac:spMkLst>
            <pc:docMk/>
            <pc:sldMk cId="479611430" sldId="258"/>
            <ac:spMk id="44" creationId="{75824B8B-B231-480A-9E80-6D446D1D9AA3}"/>
          </ac:spMkLst>
        </pc:spChg>
        <pc:spChg chg="add del">
          <ac:chgData name="Apoorva Anumalla" userId="c60c1df78db72cd8" providerId="LiveId" clId="{D606ED3B-0A05-452E-9A8E-B1EBE9FF8C7C}" dt="2020-10-21T18:48:07.885" v="4105" actId="26606"/>
          <ac:spMkLst>
            <pc:docMk/>
            <pc:sldMk cId="479611430" sldId="258"/>
            <ac:spMk id="45" creationId="{C43AF03E-5FC1-48B3-8CF2-01998C2328AE}"/>
          </ac:spMkLst>
        </pc:spChg>
        <pc:spChg chg="add del">
          <ac:chgData name="Apoorva Anumalla" userId="c60c1df78db72cd8" providerId="LiveId" clId="{D606ED3B-0A05-452E-9A8E-B1EBE9FF8C7C}" dt="2020-10-21T18:48:07.885" v="4105" actId="26606"/>
          <ac:spMkLst>
            <pc:docMk/>
            <pc:sldMk cId="479611430" sldId="258"/>
            <ac:spMk id="46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8:48:14.964" v="4107" actId="26606"/>
          <ac:spMkLst>
            <pc:docMk/>
            <pc:sldMk cId="479611430" sldId="258"/>
            <ac:spMk id="48" creationId="{EAE48C4B-3A90-42C3-BA00-6092B477179E}"/>
          </ac:spMkLst>
        </pc:spChg>
        <pc:spChg chg="add del">
          <ac:chgData name="Apoorva Anumalla" userId="c60c1df78db72cd8" providerId="LiveId" clId="{D606ED3B-0A05-452E-9A8E-B1EBE9FF8C7C}" dt="2020-10-21T18:48:14.964" v="4107" actId="26606"/>
          <ac:spMkLst>
            <pc:docMk/>
            <pc:sldMk cId="479611430" sldId="258"/>
            <ac:spMk id="49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8:48:16.916" v="4109" actId="26606"/>
          <ac:spMkLst>
            <pc:docMk/>
            <pc:sldMk cId="479611430" sldId="258"/>
            <ac:spMk id="51" creationId="{5AC1364A-3E3D-4F0D-8776-78AF3A270DD6}"/>
          </ac:spMkLst>
        </pc:spChg>
        <pc:spChg chg="add del">
          <ac:chgData name="Apoorva Anumalla" userId="c60c1df78db72cd8" providerId="LiveId" clId="{D606ED3B-0A05-452E-9A8E-B1EBE9FF8C7C}" dt="2020-10-21T18:48:16.916" v="4109" actId="26606"/>
          <ac:spMkLst>
            <pc:docMk/>
            <pc:sldMk cId="479611430" sldId="258"/>
            <ac:spMk id="52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8:48:22.075" v="4111" actId="26606"/>
          <ac:spMkLst>
            <pc:docMk/>
            <pc:sldMk cId="479611430" sldId="258"/>
            <ac:spMk id="54" creationId="{75824B8B-B231-480A-9E80-6D446D1D9AA3}"/>
          </ac:spMkLst>
        </pc:spChg>
        <pc:spChg chg="add del">
          <ac:chgData name="Apoorva Anumalla" userId="c60c1df78db72cd8" providerId="LiveId" clId="{D606ED3B-0A05-452E-9A8E-B1EBE9FF8C7C}" dt="2020-10-21T18:48:22.075" v="4111" actId="26606"/>
          <ac:spMkLst>
            <pc:docMk/>
            <pc:sldMk cId="479611430" sldId="258"/>
            <ac:spMk id="55" creationId="{C43AF03E-5FC1-48B3-8CF2-01998C2328AE}"/>
          </ac:spMkLst>
        </pc:spChg>
        <pc:spChg chg="add del">
          <ac:chgData name="Apoorva Anumalla" userId="c60c1df78db72cd8" providerId="LiveId" clId="{D606ED3B-0A05-452E-9A8E-B1EBE9FF8C7C}" dt="2020-10-21T18:48:22.075" v="4111" actId="26606"/>
          <ac:spMkLst>
            <pc:docMk/>
            <pc:sldMk cId="479611430" sldId="258"/>
            <ac:spMk id="56" creationId="{3FCFB1DE-0B7E-48CC-BA90-B2AB0889F9D6}"/>
          </ac:spMkLst>
        </pc:spChg>
        <pc:spChg chg="add">
          <ac:chgData name="Apoorva Anumalla" userId="c60c1df78db72cd8" providerId="LiveId" clId="{D606ED3B-0A05-452E-9A8E-B1EBE9FF8C7C}" dt="2020-10-21T18:48:22.089" v="4112" actId="26606"/>
          <ac:spMkLst>
            <pc:docMk/>
            <pc:sldMk cId="479611430" sldId="258"/>
            <ac:spMk id="58" creationId="{B5DAA40F-4F28-4316-934E-C55D7C3AA018}"/>
          </ac:spMkLst>
        </pc:spChg>
        <pc:spChg chg="add">
          <ac:chgData name="Apoorva Anumalla" userId="c60c1df78db72cd8" providerId="LiveId" clId="{D606ED3B-0A05-452E-9A8E-B1EBE9FF8C7C}" dt="2020-10-21T18:48:22.089" v="4112" actId="26606"/>
          <ac:spMkLst>
            <pc:docMk/>
            <pc:sldMk cId="479611430" sldId="258"/>
            <ac:spMk id="59" creationId="{F6D467C8-A8E0-468B-B88D-9CEEE37BFC59}"/>
          </ac:spMkLst>
        </pc:spChg>
        <pc:spChg chg="add">
          <ac:chgData name="Apoorva Anumalla" userId="c60c1df78db72cd8" providerId="LiveId" clId="{D606ED3B-0A05-452E-9A8E-B1EBE9FF8C7C}" dt="2020-10-21T18:48:22.089" v="4112" actId="26606"/>
          <ac:spMkLst>
            <pc:docMk/>
            <pc:sldMk cId="479611430" sldId="258"/>
            <ac:spMk id="60" creationId="{3FCFB1DE-0B7E-48CC-BA90-B2AB0889F9D6}"/>
          </ac:spMkLst>
        </pc:spChg>
        <pc:picChg chg="add del mod">
          <ac:chgData name="Apoorva Anumalla" userId="c60c1df78db72cd8" providerId="LiveId" clId="{D606ED3B-0A05-452E-9A8E-B1EBE9FF8C7C}" dt="2020-10-21T18:46:31.883" v="4081" actId="931"/>
          <ac:picMkLst>
            <pc:docMk/>
            <pc:sldMk cId="479611430" sldId="258"/>
            <ac:picMk id="5" creationId="{24195B1C-2F87-4FF1-9DF7-18B1005EDE10}"/>
          </ac:picMkLst>
        </pc:picChg>
        <pc:picChg chg="add del mod">
          <ac:chgData name="Apoorva Anumalla" userId="c60c1df78db72cd8" providerId="LiveId" clId="{D606ED3B-0A05-452E-9A8E-B1EBE9FF8C7C}" dt="2020-10-21T18:46:31.883" v="4081" actId="931"/>
          <ac:picMkLst>
            <pc:docMk/>
            <pc:sldMk cId="479611430" sldId="258"/>
            <ac:picMk id="8" creationId="{A39277B7-B55A-4575-AE7A-A13A2B5C11AD}"/>
          </ac:picMkLst>
        </pc:picChg>
        <pc:picChg chg="add del mod ord">
          <ac:chgData name="Apoorva Anumalla" userId="c60c1df78db72cd8" providerId="LiveId" clId="{D606ED3B-0A05-452E-9A8E-B1EBE9FF8C7C}" dt="2020-10-21T18:48:22.089" v="4112" actId="26606"/>
          <ac:picMkLst>
            <pc:docMk/>
            <pc:sldMk cId="479611430" sldId="258"/>
            <ac:picMk id="11" creationId="{666E83E0-03CF-4515-A2D2-5F8A292319BB}"/>
          </ac:picMkLst>
        </pc:picChg>
        <pc:picChg chg="add mod">
          <ac:chgData name="Apoorva Anumalla" userId="c60c1df78db72cd8" providerId="LiveId" clId="{D606ED3B-0A05-452E-9A8E-B1EBE9FF8C7C}" dt="2020-10-21T18:48:22.089" v="4112" actId="26606"/>
          <ac:picMkLst>
            <pc:docMk/>
            <pc:sldMk cId="479611430" sldId="258"/>
            <ac:picMk id="14" creationId="{40417A3B-35A2-4C9E-A003-98846EE2D6C3}"/>
          </ac:picMkLst>
        </pc:picChg>
      </pc:sldChg>
      <pc:sldChg chg="addSp modSp new mod setBg">
        <pc:chgData name="Apoorva Anumalla" userId="c60c1df78db72cd8" providerId="LiveId" clId="{D606ED3B-0A05-452E-9A8E-B1EBE9FF8C7C}" dt="2020-10-19T22:09:01.574" v="766" actId="27636"/>
        <pc:sldMkLst>
          <pc:docMk/>
          <pc:sldMk cId="3363101262" sldId="259"/>
        </pc:sldMkLst>
        <pc:spChg chg="mod">
          <ac:chgData name="Apoorva Anumalla" userId="c60c1df78db72cd8" providerId="LiveId" clId="{D606ED3B-0A05-452E-9A8E-B1EBE9FF8C7C}" dt="2020-10-19T22:05:50.782" v="759" actId="14100"/>
          <ac:spMkLst>
            <pc:docMk/>
            <pc:sldMk cId="3363101262" sldId="259"/>
            <ac:spMk id="2" creationId="{E069137C-8620-4387-A1E9-CA5CD4390882}"/>
          </ac:spMkLst>
        </pc:spChg>
        <pc:spChg chg="mod">
          <ac:chgData name="Apoorva Anumalla" userId="c60c1df78db72cd8" providerId="LiveId" clId="{D606ED3B-0A05-452E-9A8E-B1EBE9FF8C7C}" dt="2020-10-19T22:09:01.574" v="766" actId="27636"/>
          <ac:spMkLst>
            <pc:docMk/>
            <pc:sldMk cId="3363101262" sldId="259"/>
            <ac:spMk id="3" creationId="{E48C6731-E45A-417C-9246-862AD8F89C80}"/>
          </ac:spMkLst>
        </pc:spChg>
        <pc:spChg chg="add">
          <ac:chgData name="Apoorva Anumalla" userId="c60c1df78db72cd8" providerId="LiveId" clId="{D606ED3B-0A05-452E-9A8E-B1EBE9FF8C7C}" dt="2020-10-19T22:05:22.449" v="756" actId="26606"/>
          <ac:spMkLst>
            <pc:docMk/>
            <pc:sldMk cId="3363101262" sldId="259"/>
            <ac:spMk id="10" creationId="{743AA782-23D1-4521-8CAD-47662984AA08}"/>
          </ac:spMkLst>
        </pc:spChg>
        <pc:spChg chg="add">
          <ac:chgData name="Apoorva Anumalla" userId="c60c1df78db72cd8" providerId="LiveId" clId="{D606ED3B-0A05-452E-9A8E-B1EBE9FF8C7C}" dt="2020-10-19T22:05:22.449" v="756" actId="26606"/>
          <ac:spMkLst>
            <pc:docMk/>
            <pc:sldMk cId="3363101262" sldId="259"/>
            <ac:spMk id="12" creationId="{3CE8AF5E-D374-4CF1-90CC-35CF73B81C3E}"/>
          </ac:spMkLst>
        </pc:spChg>
        <pc:picChg chg="add mod">
          <ac:chgData name="Apoorva Anumalla" userId="c60c1df78db72cd8" providerId="LiveId" clId="{D606ED3B-0A05-452E-9A8E-B1EBE9FF8C7C}" dt="2020-10-19T22:05:42.731" v="758" actId="14100"/>
          <ac:picMkLst>
            <pc:docMk/>
            <pc:sldMk cId="3363101262" sldId="259"/>
            <ac:picMk id="7" creationId="{64072A1F-1DD2-45B4-A08D-44C525EE321D}"/>
          </ac:picMkLst>
        </pc:picChg>
        <pc:inkChg chg="add">
          <ac:chgData name="Apoorva Anumalla" userId="c60c1df78db72cd8" providerId="LiveId" clId="{D606ED3B-0A05-452E-9A8E-B1EBE9FF8C7C}" dt="2020-10-19T22:05:22.449" v="756" actId="26606"/>
          <ac:inkMkLst>
            <pc:docMk/>
            <pc:sldMk cId="3363101262" sldId="259"/>
            <ac:inkMk id="14" creationId="{070477C5-0410-4E4F-97A1-F84C2465C187}"/>
          </ac:inkMkLst>
        </pc:inkChg>
      </pc:sldChg>
      <pc:sldChg chg="addSp delSp modSp new mod setBg">
        <pc:chgData name="Apoorva Anumalla" userId="c60c1df78db72cd8" providerId="LiveId" clId="{D606ED3B-0A05-452E-9A8E-B1EBE9FF8C7C}" dt="2020-10-21T17:09:16.835" v="3994" actId="26606"/>
        <pc:sldMkLst>
          <pc:docMk/>
          <pc:sldMk cId="3973206232" sldId="260"/>
        </pc:sldMkLst>
        <pc:spChg chg="mod">
          <ac:chgData name="Apoorva Anumalla" userId="c60c1df78db72cd8" providerId="LiveId" clId="{D606ED3B-0A05-452E-9A8E-B1EBE9FF8C7C}" dt="2020-10-21T17:09:16.835" v="3994" actId="26606"/>
          <ac:spMkLst>
            <pc:docMk/>
            <pc:sldMk cId="3973206232" sldId="260"/>
            <ac:spMk id="2" creationId="{E2008DDB-81C0-4A90-B779-0DE927254669}"/>
          </ac:spMkLst>
        </pc:spChg>
        <pc:spChg chg="add del mod">
          <ac:chgData name="Apoorva Anumalla" userId="c60c1df78db72cd8" providerId="LiveId" clId="{D606ED3B-0A05-452E-9A8E-B1EBE9FF8C7C}" dt="2020-10-21T17:09:16.835" v="3994" actId="26606"/>
          <ac:spMkLst>
            <pc:docMk/>
            <pc:sldMk cId="3973206232" sldId="260"/>
            <ac:spMk id="3" creationId="{71EE51C9-3D55-41B7-B1E3-582B74242EA1}"/>
          </ac:spMkLst>
        </pc:spChg>
        <pc:spChg chg="add del">
          <ac:chgData name="Apoorva Anumalla" userId="c60c1df78db72cd8" providerId="LiveId" clId="{D606ED3B-0A05-452E-9A8E-B1EBE9FF8C7C}" dt="2020-10-21T17:09:16.824" v="3993" actId="26606"/>
          <ac:spMkLst>
            <pc:docMk/>
            <pc:sldMk cId="3973206232" sldId="260"/>
            <ac:spMk id="8" creationId="{100EDD19-6802-4EC3-95CE-CFFAB042CFD6}"/>
          </ac:spMkLst>
        </pc:spChg>
        <pc:spChg chg="add del">
          <ac:chgData name="Apoorva Anumalla" userId="c60c1df78db72cd8" providerId="LiveId" clId="{D606ED3B-0A05-452E-9A8E-B1EBE9FF8C7C}" dt="2020-10-21T17:08:46.813" v="3979" actId="26606"/>
          <ac:spMkLst>
            <pc:docMk/>
            <pc:sldMk cId="3973206232" sldId="260"/>
            <ac:spMk id="9" creationId="{2E442304-DDBD-4F7B-8017-36BCC863FB40}"/>
          </ac:spMkLst>
        </pc:spChg>
        <pc:spChg chg="add del">
          <ac:chgData name="Apoorva Anumalla" userId="c60c1df78db72cd8" providerId="LiveId" clId="{D606ED3B-0A05-452E-9A8E-B1EBE9FF8C7C}" dt="2020-10-21T17:08:55.812" v="3985" actId="26606"/>
          <ac:spMkLst>
            <pc:docMk/>
            <pc:sldMk cId="3973206232" sldId="260"/>
            <ac:spMk id="10" creationId="{32AEEBC8-9D30-42EF-95F2-386C2653FBF0}"/>
          </ac:spMkLst>
        </pc:spChg>
        <pc:spChg chg="add del">
          <ac:chgData name="Apoorva Anumalla" userId="c60c1df78db72cd8" providerId="LiveId" clId="{D606ED3B-0A05-452E-9A8E-B1EBE9FF8C7C}" dt="2020-10-21T17:08:46.813" v="3979" actId="26606"/>
          <ac:spMkLst>
            <pc:docMk/>
            <pc:sldMk cId="3973206232" sldId="260"/>
            <ac:spMk id="11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17:08:55.812" v="3985" actId="26606"/>
          <ac:spMkLst>
            <pc:docMk/>
            <pc:sldMk cId="3973206232" sldId="260"/>
            <ac:spMk id="12" creationId="{3529E97A-97C3-40EA-8A04-5C02398D568F}"/>
          </ac:spMkLst>
        </pc:spChg>
        <pc:spChg chg="add del">
          <ac:chgData name="Apoorva Anumalla" userId="c60c1df78db72cd8" providerId="LiveId" clId="{D606ED3B-0A05-452E-9A8E-B1EBE9FF8C7C}" dt="2020-10-21T17:08:55.812" v="3985" actId="26606"/>
          <ac:spMkLst>
            <pc:docMk/>
            <pc:sldMk cId="3973206232" sldId="260"/>
            <ac:spMk id="16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17:08:55.812" v="3985" actId="26606"/>
          <ac:spMkLst>
            <pc:docMk/>
            <pc:sldMk cId="3973206232" sldId="260"/>
            <ac:spMk id="17" creationId="{71EE51C9-3D55-41B7-B1E3-582B74242EA1}"/>
          </ac:spMkLst>
        </pc:spChg>
        <pc:spChg chg="add del">
          <ac:chgData name="Apoorva Anumalla" userId="c60c1df78db72cd8" providerId="LiveId" clId="{D606ED3B-0A05-452E-9A8E-B1EBE9FF8C7C}" dt="2020-10-21T17:08:59.211" v="3987" actId="26606"/>
          <ac:spMkLst>
            <pc:docMk/>
            <pc:sldMk cId="3973206232" sldId="260"/>
            <ac:spMk id="19" creationId="{2C61293E-6EBE-43EF-A52C-9BEBFD7679D4}"/>
          </ac:spMkLst>
        </pc:spChg>
        <pc:spChg chg="add del">
          <ac:chgData name="Apoorva Anumalla" userId="c60c1df78db72cd8" providerId="LiveId" clId="{D606ED3B-0A05-452E-9A8E-B1EBE9FF8C7C}" dt="2020-10-21T17:08:59.211" v="3987" actId="26606"/>
          <ac:spMkLst>
            <pc:docMk/>
            <pc:sldMk cId="3973206232" sldId="260"/>
            <ac:spMk id="20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7:08:59.211" v="3987" actId="26606"/>
          <ac:spMkLst>
            <pc:docMk/>
            <pc:sldMk cId="3973206232" sldId="260"/>
            <ac:spMk id="21" creationId="{71EE51C9-3D55-41B7-B1E3-582B74242EA1}"/>
          </ac:spMkLst>
        </pc:spChg>
        <pc:spChg chg="add del">
          <ac:chgData name="Apoorva Anumalla" userId="c60c1df78db72cd8" providerId="LiveId" clId="{D606ED3B-0A05-452E-9A8E-B1EBE9FF8C7C}" dt="2020-10-21T17:09:01.608" v="3989" actId="26606"/>
          <ac:spMkLst>
            <pc:docMk/>
            <pc:sldMk cId="3973206232" sldId="260"/>
            <ac:spMk id="24" creationId="{F13C74B1-5B17-4795-BED0-7140497B445A}"/>
          </ac:spMkLst>
        </pc:spChg>
        <pc:spChg chg="add del">
          <ac:chgData name="Apoorva Anumalla" userId="c60c1df78db72cd8" providerId="LiveId" clId="{D606ED3B-0A05-452E-9A8E-B1EBE9FF8C7C}" dt="2020-10-21T17:09:01.608" v="3989" actId="26606"/>
          <ac:spMkLst>
            <pc:docMk/>
            <pc:sldMk cId="3973206232" sldId="260"/>
            <ac:spMk id="25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7:09:01.608" v="3989" actId="26606"/>
          <ac:spMkLst>
            <pc:docMk/>
            <pc:sldMk cId="3973206232" sldId="260"/>
            <ac:spMk id="26" creationId="{71EE51C9-3D55-41B7-B1E3-582B74242EA1}"/>
          </ac:spMkLst>
        </pc:spChg>
        <pc:spChg chg="add del">
          <ac:chgData name="Apoorva Anumalla" userId="c60c1df78db72cd8" providerId="LiveId" clId="{D606ED3B-0A05-452E-9A8E-B1EBE9FF8C7C}" dt="2020-10-21T17:09:03.089" v="3991" actId="26606"/>
          <ac:spMkLst>
            <pc:docMk/>
            <pc:sldMk cId="3973206232" sldId="260"/>
            <ac:spMk id="29" creationId="{2E442304-DDBD-4F7B-8017-36BCC863FB40}"/>
          </ac:spMkLst>
        </pc:spChg>
        <pc:spChg chg="add del">
          <ac:chgData name="Apoorva Anumalla" userId="c60c1df78db72cd8" providerId="LiveId" clId="{D606ED3B-0A05-452E-9A8E-B1EBE9FF8C7C}" dt="2020-10-21T17:09:03.089" v="3991" actId="26606"/>
          <ac:spMkLst>
            <pc:docMk/>
            <pc:sldMk cId="3973206232" sldId="260"/>
            <ac:spMk id="30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17:09:16.824" v="3993" actId="26606"/>
          <ac:spMkLst>
            <pc:docMk/>
            <pc:sldMk cId="3973206232" sldId="260"/>
            <ac:spMk id="33" creationId="{DB17E863-922E-4C26-BD64-E8FD41D28661}"/>
          </ac:spMkLst>
        </pc:spChg>
        <pc:spChg chg="add del">
          <ac:chgData name="Apoorva Anumalla" userId="c60c1df78db72cd8" providerId="LiveId" clId="{D606ED3B-0A05-452E-9A8E-B1EBE9FF8C7C}" dt="2020-10-21T17:09:16.824" v="3993" actId="26606"/>
          <ac:spMkLst>
            <pc:docMk/>
            <pc:sldMk cId="3973206232" sldId="260"/>
            <ac:spMk id="34" creationId="{71EE51C9-3D55-41B7-B1E3-582B74242EA1}"/>
          </ac:spMkLst>
        </pc:spChg>
        <pc:spChg chg="add">
          <ac:chgData name="Apoorva Anumalla" userId="c60c1df78db72cd8" providerId="LiveId" clId="{D606ED3B-0A05-452E-9A8E-B1EBE9FF8C7C}" dt="2020-10-21T17:09:16.835" v="3994" actId="26606"/>
          <ac:spMkLst>
            <pc:docMk/>
            <pc:sldMk cId="3973206232" sldId="260"/>
            <ac:spMk id="36" creationId="{8E85DA1B-67EF-4FFA-9A25-F4413DA63C68}"/>
          </ac:spMkLst>
        </pc:spChg>
        <pc:spChg chg="add">
          <ac:chgData name="Apoorva Anumalla" userId="c60c1df78db72cd8" providerId="LiveId" clId="{D606ED3B-0A05-452E-9A8E-B1EBE9FF8C7C}" dt="2020-10-21T17:09:16.835" v="3994" actId="26606"/>
          <ac:spMkLst>
            <pc:docMk/>
            <pc:sldMk cId="3973206232" sldId="260"/>
            <ac:spMk id="37" creationId="{13875C79-AB54-449E-990C-6A3157409BDF}"/>
          </ac:spMkLst>
        </pc:spChg>
        <pc:spChg chg="add">
          <ac:chgData name="Apoorva Anumalla" userId="c60c1df78db72cd8" providerId="LiveId" clId="{D606ED3B-0A05-452E-9A8E-B1EBE9FF8C7C}" dt="2020-10-21T17:09:16.835" v="3994" actId="26606"/>
          <ac:spMkLst>
            <pc:docMk/>
            <pc:sldMk cId="3973206232" sldId="260"/>
            <ac:spMk id="38" creationId="{71EE51C9-3D55-41B7-B1E3-582B74242EA1}"/>
          </ac:spMkLst>
        </pc:spChg>
        <pc:graphicFrameChg chg="add del">
          <ac:chgData name="Apoorva Anumalla" userId="c60c1df78db72cd8" providerId="LiveId" clId="{D606ED3B-0A05-452E-9A8E-B1EBE9FF8C7C}" dt="2020-10-21T17:08:46.813" v="3979" actId="26606"/>
          <ac:graphicFrameMkLst>
            <pc:docMk/>
            <pc:sldMk cId="3973206232" sldId="260"/>
            <ac:graphicFrameMk id="5" creationId="{5CB75104-9BA5-4213-AB61-48C930E9F882}"/>
          </ac:graphicFrameMkLst>
        </pc:graphicFrameChg>
        <pc:graphicFrameChg chg="add del">
          <ac:chgData name="Apoorva Anumalla" userId="c60c1df78db72cd8" providerId="LiveId" clId="{D606ED3B-0A05-452E-9A8E-B1EBE9FF8C7C}" dt="2020-10-21T17:08:52.066" v="3981" actId="26606"/>
          <ac:graphicFrameMkLst>
            <pc:docMk/>
            <pc:sldMk cId="3973206232" sldId="260"/>
            <ac:graphicFrameMk id="13" creationId="{D65399EE-0C2C-4C5A-B176-B2BDFE5715C9}"/>
          </ac:graphicFrameMkLst>
        </pc:graphicFrameChg>
        <pc:graphicFrameChg chg="add del">
          <ac:chgData name="Apoorva Anumalla" userId="c60c1df78db72cd8" providerId="LiveId" clId="{D606ED3B-0A05-452E-9A8E-B1EBE9FF8C7C}" dt="2020-10-21T17:08:53.173" v="3983" actId="26606"/>
          <ac:graphicFrameMkLst>
            <pc:docMk/>
            <pc:sldMk cId="3973206232" sldId="260"/>
            <ac:graphicFrameMk id="15" creationId="{2EE3596A-E630-46F9-BB95-EFF81CF3E35B}"/>
          </ac:graphicFrameMkLst>
        </pc:graphicFrameChg>
        <pc:graphicFrameChg chg="add del">
          <ac:chgData name="Apoorva Anumalla" userId="c60c1df78db72cd8" providerId="LiveId" clId="{D606ED3B-0A05-452E-9A8E-B1EBE9FF8C7C}" dt="2020-10-21T17:09:03.089" v="3991" actId="26606"/>
          <ac:graphicFrameMkLst>
            <pc:docMk/>
            <pc:sldMk cId="3973206232" sldId="260"/>
            <ac:graphicFrameMk id="31" creationId="{3FA8E62F-D0AA-405C-B806-126F83452B1B}"/>
          </ac:graphicFrameMkLst>
        </pc:graphicFrameChg>
        <pc:picChg chg="add del">
          <ac:chgData name="Apoorva Anumalla" userId="c60c1df78db72cd8" providerId="LiveId" clId="{D606ED3B-0A05-452E-9A8E-B1EBE9FF8C7C}" dt="2020-10-21T17:08:55.812" v="3985" actId="26606"/>
          <ac:picMkLst>
            <pc:docMk/>
            <pc:sldMk cId="3973206232" sldId="260"/>
            <ac:picMk id="7" creationId="{D785673A-7086-4F3B-8BA6-695A97D36F51}"/>
          </ac:picMkLst>
        </pc:picChg>
        <pc:picChg chg="add del">
          <ac:chgData name="Apoorva Anumalla" userId="c60c1df78db72cd8" providerId="LiveId" clId="{D606ED3B-0A05-452E-9A8E-B1EBE9FF8C7C}" dt="2020-10-21T17:08:59.211" v="3987" actId="26606"/>
          <ac:picMkLst>
            <pc:docMk/>
            <pc:sldMk cId="3973206232" sldId="260"/>
            <ac:picMk id="22" creationId="{11F4C257-2CF1-4C00-ACF8-53B3EE1106CF}"/>
          </ac:picMkLst>
        </pc:picChg>
        <pc:picChg chg="add del">
          <ac:chgData name="Apoorva Anumalla" userId="c60c1df78db72cd8" providerId="LiveId" clId="{D606ED3B-0A05-452E-9A8E-B1EBE9FF8C7C}" dt="2020-10-21T17:09:01.608" v="3989" actId="26606"/>
          <ac:picMkLst>
            <pc:docMk/>
            <pc:sldMk cId="3973206232" sldId="260"/>
            <ac:picMk id="27" creationId="{0428EF3D-6234-4089-B29C-D0C50B7733BB}"/>
          </ac:picMkLst>
        </pc:picChg>
        <pc:inkChg chg="add del">
          <ac:chgData name="Apoorva Anumalla" userId="c60c1df78db72cd8" providerId="LiveId" clId="{D606ED3B-0A05-452E-9A8E-B1EBE9FF8C7C}" dt="2020-10-21T17:08:55.812" v="3985" actId="26606"/>
          <ac:inkMkLst>
            <pc:docMk/>
            <pc:sldMk cId="3973206232" sldId="260"/>
            <ac:inkMk id="14" creationId="{070477C5-0410-4E4F-97A1-F84C2465C187}"/>
          </ac:inkMkLst>
        </pc:inkChg>
      </pc:sldChg>
      <pc:sldChg chg="addSp delSp modSp new mod setBg modClrScheme chgLayout">
        <pc:chgData name="Apoorva Anumalla" userId="c60c1df78db72cd8" providerId="LiveId" clId="{D606ED3B-0A05-452E-9A8E-B1EBE9FF8C7C}" dt="2020-10-21T19:09:32.868" v="4416" actId="403"/>
        <pc:sldMkLst>
          <pc:docMk/>
          <pc:sldMk cId="2562532347" sldId="261"/>
        </pc:sldMkLst>
        <pc:spChg chg="mod ord">
          <ac:chgData name="Apoorva Anumalla" userId="c60c1df78db72cd8" providerId="LiveId" clId="{D606ED3B-0A05-452E-9A8E-B1EBE9FF8C7C}" dt="2020-10-20T04:14:32.912" v="1910" actId="26606"/>
          <ac:spMkLst>
            <pc:docMk/>
            <pc:sldMk cId="2562532347" sldId="261"/>
            <ac:spMk id="2" creationId="{6DDDF1D7-5943-4A96-8DC5-CC6108055B44}"/>
          </ac:spMkLst>
        </pc:spChg>
        <pc:spChg chg="del mod ord">
          <ac:chgData name="Apoorva Anumalla" userId="c60c1df78db72cd8" providerId="LiveId" clId="{D606ED3B-0A05-452E-9A8E-B1EBE9FF8C7C}" dt="2020-10-20T04:14:45.409" v="1911" actId="478"/>
          <ac:spMkLst>
            <pc:docMk/>
            <pc:sldMk cId="2562532347" sldId="261"/>
            <ac:spMk id="3" creationId="{7901B848-B709-411D-A45D-AC72A797A059}"/>
          </ac:spMkLst>
        </pc:spChg>
        <pc:spChg chg="add mod">
          <ac:chgData name="Apoorva Anumalla" userId="c60c1df78db72cd8" providerId="LiveId" clId="{D606ED3B-0A05-452E-9A8E-B1EBE9FF8C7C}" dt="2020-10-21T19:09:32.868" v="4416" actId="403"/>
          <ac:spMkLst>
            <pc:docMk/>
            <pc:sldMk cId="2562532347" sldId="261"/>
            <ac:spMk id="3" creationId="{FEC01304-A041-4573-96B0-8B1C69180A7D}"/>
          </ac:spMkLst>
        </pc:spChg>
        <pc:spChg chg="add">
          <ac:chgData name="Apoorva Anumalla" userId="c60c1df78db72cd8" providerId="LiveId" clId="{D606ED3B-0A05-452E-9A8E-B1EBE9FF8C7C}" dt="2020-10-20T04:14:32.912" v="1910" actId="26606"/>
          <ac:spMkLst>
            <pc:docMk/>
            <pc:sldMk cId="2562532347" sldId="261"/>
            <ac:spMk id="10" creationId="{DA381740-063A-41A4-836D-85D14980EEF0}"/>
          </ac:spMkLst>
        </pc:spChg>
        <pc:spChg chg="add">
          <ac:chgData name="Apoorva Anumalla" userId="c60c1df78db72cd8" providerId="LiveId" clId="{D606ED3B-0A05-452E-9A8E-B1EBE9FF8C7C}" dt="2020-10-20T04:14:32.912" v="1910" actId="26606"/>
          <ac:spMkLst>
            <pc:docMk/>
            <pc:sldMk cId="2562532347" sldId="261"/>
            <ac:spMk id="12" creationId="{76906711-0AFB-47DD-A4B6-4E94B38B8C91}"/>
          </ac:spMkLst>
        </pc:spChg>
        <pc:spChg chg="add">
          <ac:chgData name="Apoorva Anumalla" userId="c60c1df78db72cd8" providerId="LiveId" clId="{D606ED3B-0A05-452E-9A8E-B1EBE9FF8C7C}" dt="2020-10-20T04:14:32.912" v="1910" actId="26606"/>
          <ac:spMkLst>
            <pc:docMk/>
            <pc:sldMk cId="2562532347" sldId="261"/>
            <ac:spMk id="14" creationId="{AA91F649-894C-41F6-A21D-3D1AC558E934}"/>
          </ac:spMkLst>
        </pc:spChg>
        <pc:spChg chg="add">
          <ac:chgData name="Apoorva Anumalla" userId="c60c1df78db72cd8" providerId="LiveId" clId="{D606ED3B-0A05-452E-9A8E-B1EBE9FF8C7C}" dt="2020-10-20T04:14:32.912" v="1910" actId="26606"/>
          <ac:spMkLst>
            <pc:docMk/>
            <pc:sldMk cId="2562532347" sldId="261"/>
            <ac:spMk id="16" creationId="{56037404-66BD-46B5-9323-1B531319671A}"/>
          </ac:spMkLst>
        </pc:spChg>
        <pc:picChg chg="add mod">
          <ac:chgData name="Apoorva Anumalla" userId="c60c1df78db72cd8" providerId="LiveId" clId="{D606ED3B-0A05-452E-9A8E-B1EBE9FF8C7C}" dt="2020-10-20T04:15:23.812" v="1917" actId="14100"/>
          <ac:picMkLst>
            <pc:docMk/>
            <pc:sldMk cId="2562532347" sldId="261"/>
            <ac:picMk id="5" creationId="{99391FF9-E339-4041-9F5F-70695D605A25}"/>
          </ac:picMkLst>
        </pc:picChg>
      </pc:sldChg>
      <pc:sldChg chg="addSp delSp modSp new mod modClrScheme chgLayout">
        <pc:chgData name="Apoorva Anumalla" userId="c60c1df78db72cd8" providerId="LiveId" clId="{D606ED3B-0A05-452E-9A8E-B1EBE9FF8C7C}" dt="2020-10-20T03:48:32.665" v="1665" actId="14100"/>
        <pc:sldMkLst>
          <pc:docMk/>
          <pc:sldMk cId="3135012586" sldId="262"/>
        </pc:sldMkLst>
        <pc:spChg chg="del mod ord">
          <ac:chgData name="Apoorva Anumalla" userId="c60c1df78db72cd8" providerId="LiveId" clId="{D606ED3B-0A05-452E-9A8E-B1EBE9FF8C7C}" dt="2020-10-20T03:46:28.577" v="1652" actId="700"/>
          <ac:spMkLst>
            <pc:docMk/>
            <pc:sldMk cId="3135012586" sldId="262"/>
            <ac:spMk id="2" creationId="{8E814FCA-9FBF-4510-95B1-3EF529E5B929}"/>
          </ac:spMkLst>
        </pc:spChg>
        <pc:spChg chg="del mod ord">
          <ac:chgData name="Apoorva Anumalla" userId="c60c1df78db72cd8" providerId="LiveId" clId="{D606ED3B-0A05-452E-9A8E-B1EBE9FF8C7C}" dt="2020-10-20T03:46:28.577" v="1652" actId="700"/>
          <ac:spMkLst>
            <pc:docMk/>
            <pc:sldMk cId="3135012586" sldId="262"/>
            <ac:spMk id="3" creationId="{4CD6658E-1C7A-4F7F-8E97-E31ED655B1BD}"/>
          </ac:spMkLst>
        </pc:spChg>
        <pc:spChg chg="add del mod ord">
          <ac:chgData name="Apoorva Anumalla" userId="c60c1df78db72cd8" providerId="LiveId" clId="{D606ED3B-0A05-452E-9A8E-B1EBE9FF8C7C}" dt="2020-10-20T03:46:33.539" v="1653" actId="700"/>
          <ac:spMkLst>
            <pc:docMk/>
            <pc:sldMk cId="3135012586" sldId="262"/>
            <ac:spMk id="4" creationId="{7C66DD10-85EA-45AD-8F50-CCF4599FC196}"/>
          </ac:spMkLst>
        </pc:spChg>
        <pc:spChg chg="add del mod ord">
          <ac:chgData name="Apoorva Anumalla" userId="c60c1df78db72cd8" providerId="LiveId" clId="{D606ED3B-0A05-452E-9A8E-B1EBE9FF8C7C}" dt="2020-10-20T03:46:33.539" v="1653" actId="700"/>
          <ac:spMkLst>
            <pc:docMk/>
            <pc:sldMk cId="3135012586" sldId="262"/>
            <ac:spMk id="5" creationId="{454B92F1-9193-4D77-8BEB-A63963911FAB}"/>
          </ac:spMkLst>
        </pc:spChg>
        <pc:spChg chg="add del mod ord">
          <ac:chgData name="Apoorva Anumalla" userId="c60c1df78db72cd8" providerId="LiveId" clId="{D606ED3B-0A05-452E-9A8E-B1EBE9FF8C7C}" dt="2020-10-20T03:46:33.539" v="1653" actId="700"/>
          <ac:spMkLst>
            <pc:docMk/>
            <pc:sldMk cId="3135012586" sldId="262"/>
            <ac:spMk id="6" creationId="{0E08D8F5-8C81-4916-9658-D87AAE3A4193}"/>
          </ac:spMkLst>
        </pc:spChg>
        <pc:spChg chg="add del mod ord">
          <ac:chgData name="Apoorva Anumalla" userId="c60c1df78db72cd8" providerId="LiveId" clId="{D606ED3B-0A05-452E-9A8E-B1EBE9FF8C7C}" dt="2020-10-20T03:46:38.965" v="1654" actId="700"/>
          <ac:spMkLst>
            <pc:docMk/>
            <pc:sldMk cId="3135012586" sldId="262"/>
            <ac:spMk id="7" creationId="{5F9B8C59-FF6B-43BF-8090-504912C31F1E}"/>
          </ac:spMkLst>
        </pc:spChg>
        <pc:spChg chg="add del mod ord">
          <ac:chgData name="Apoorva Anumalla" userId="c60c1df78db72cd8" providerId="LiveId" clId="{D606ED3B-0A05-452E-9A8E-B1EBE9FF8C7C}" dt="2020-10-20T03:48:08.137" v="1662" actId="478"/>
          <ac:spMkLst>
            <pc:docMk/>
            <pc:sldMk cId="3135012586" sldId="262"/>
            <ac:spMk id="10" creationId="{95532448-C6B0-4B8B-B844-B1118B603A27}"/>
          </ac:spMkLst>
        </pc:spChg>
        <pc:spChg chg="add del mod ord">
          <ac:chgData name="Apoorva Anumalla" userId="c60c1df78db72cd8" providerId="LiveId" clId="{D606ED3B-0A05-452E-9A8E-B1EBE9FF8C7C}" dt="2020-10-20T03:47:17.937" v="1657" actId="478"/>
          <ac:spMkLst>
            <pc:docMk/>
            <pc:sldMk cId="3135012586" sldId="262"/>
            <ac:spMk id="11" creationId="{B8D3E892-2B81-4C9C-B432-8D92FA2E07BC}"/>
          </ac:spMkLst>
        </pc:spChg>
        <pc:picChg chg="add mod">
          <ac:chgData name="Apoorva Anumalla" userId="c60c1df78db72cd8" providerId="LiveId" clId="{D606ED3B-0A05-452E-9A8E-B1EBE9FF8C7C}" dt="2020-10-20T03:48:32.665" v="1665" actId="14100"/>
          <ac:picMkLst>
            <pc:docMk/>
            <pc:sldMk cId="3135012586" sldId="262"/>
            <ac:picMk id="9" creationId="{223CBA1A-BDFD-4885-93FD-B5FD50B5D712}"/>
          </ac:picMkLst>
        </pc:picChg>
      </pc:sldChg>
      <pc:sldChg chg="addSp delSp modSp new mod setBg">
        <pc:chgData name="Apoorva Anumalla" userId="c60c1df78db72cd8" providerId="LiveId" clId="{D606ED3B-0A05-452E-9A8E-B1EBE9FF8C7C}" dt="2020-10-21T06:00:16.239" v="2902" actId="1076"/>
        <pc:sldMkLst>
          <pc:docMk/>
          <pc:sldMk cId="1560908193" sldId="263"/>
        </pc:sldMkLst>
        <pc:spChg chg="add del">
          <ac:chgData name="Apoorva Anumalla" userId="c60c1df78db72cd8" providerId="LiveId" clId="{D606ED3B-0A05-452E-9A8E-B1EBE9FF8C7C}" dt="2020-10-20T04:34:08.318" v="1928" actId="26606"/>
          <ac:spMkLst>
            <pc:docMk/>
            <pc:sldMk cId="1560908193" sldId="263"/>
            <ac:spMk id="12" creationId="{262ABC4B-37D8-4218-BDD8-6DF6A00C0C80}"/>
          </ac:spMkLst>
        </pc:spChg>
        <pc:spChg chg="add del">
          <ac:chgData name="Apoorva Anumalla" userId="c60c1df78db72cd8" providerId="LiveId" clId="{D606ED3B-0A05-452E-9A8E-B1EBE9FF8C7C}" dt="2020-10-20T04:34:20.127" v="1930" actId="26606"/>
          <ac:spMkLst>
            <pc:docMk/>
            <pc:sldMk cId="1560908193" sldId="263"/>
            <ac:spMk id="14" creationId="{4E8A7552-20E1-4F34-ADAB-C1DB6634D47E}"/>
          </ac:spMkLst>
        </pc:spChg>
        <pc:spChg chg="add del">
          <ac:chgData name="Apoorva Anumalla" userId="c60c1df78db72cd8" providerId="LiveId" clId="{D606ED3B-0A05-452E-9A8E-B1EBE9FF8C7C}" dt="2020-10-20T04:34:20.127" v="1930" actId="26606"/>
          <ac:spMkLst>
            <pc:docMk/>
            <pc:sldMk cId="1560908193" sldId="263"/>
            <ac:spMk id="15" creationId="{799448F2-0E5B-42DA-B2D1-11A14E947BD4}"/>
          </ac:spMkLst>
        </pc:spChg>
        <pc:picChg chg="add del mod ord">
          <ac:chgData name="Apoorva Anumalla" userId="c60c1df78db72cd8" providerId="LiveId" clId="{D606ED3B-0A05-452E-9A8E-B1EBE9FF8C7C}" dt="2020-10-21T05:58:20.794" v="2869" actId="21"/>
          <ac:picMkLst>
            <pc:docMk/>
            <pc:sldMk cId="1560908193" sldId="263"/>
            <ac:picMk id="3" creationId="{EB21821F-D1E2-4B75-8162-AE509FE4C3C1}"/>
          </ac:picMkLst>
        </pc:picChg>
        <pc:picChg chg="add mod">
          <ac:chgData name="Apoorva Anumalla" userId="c60c1df78db72cd8" providerId="LiveId" clId="{D606ED3B-0A05-452E-9A8E-B1EBE9FF8C7C}" dt="2020-10-21T06:00:16.239" v="2902" actId="1076"/>
          <ac:picMkLst>
            <pc:docMk/>
            <pc:sldMk cId="1560908193" sldId="263"/>
            <ac:picMk id="4" creationId="{6B938B6B-B35D-42D4-B6FD-5A519AC5D7C4}"/>
          </ac:picMkLst>
        </pc:picChg>
        <pc:picChg chg="add del mod ord">
          <ac:chgData name="Apoorva Anumalla" userId="c60c1df78db72cd8" providerId="LiveId" clId="{D606ED3B-0A05-452E-9A8E-B1EBE9FF8C7C}" dt="2020-10-21T05:44:43.703" v="2798" actId="21"/>
          <ac:picMkLst>
            <pc:docMk/>
            <pc:sldMk cId="1560908193" sldId="263"/>
            <ac:picMk id="5" creationId="{2EAB399D-7555-48F8-AE71-DAF7D2A94801}"/>
          </ac:picMkLst>
        </pc:picChg>
        <pc:picChg chg="add del mod ord">
          <ac:chgData name="Apoorva Anumalla" userId="c60c1df78db72cd8" providerId="LiveId" clId="{D606ED3B-0A05-452E-9A8E-B1EBE9FF8C7C}" dt="2020-10-21T05:44:50.699" v="2800" actId="21"/>
          <ac:picMkLst>
            <pc:docMk/>
            <pc:sldMk cId="1560908193" sldId="263"/>
            <ac:picMk id="7" creationId="{CBC643D3-7F1A-4681-8C75-E2A16D941B5A}"/>
          </ac:picMkLst>
        </pc:picChg>
      </pc:sldChg>
      <pc:sldChg chg="addSp modSp new mod setBg">
        <pc:chgData name="Apoorva Anumalla" userId="c60c1df78db72cd8" providerId="LiveId" clId="{D606ED3B-0A05-452E-9A8E-B1EBE9FF8C7C}" dt="2020-10-20T04:56:18.342" v="1945" actId="1076"/>
        <pc:sldMkLst>
          <pc:docMk/>
          <pc:sldMk cId="3756633186" sldId="264"/>
        </pc:sldMkLst>
        <pc:picChg chg="add mod">
          <ac:chgData name="Apoorva Anumalla" userId="c60c1df78db72cd8" providerId="LiveId" clId="{D606ED3B-0A05-452E-9A8E-B1EBE9FF8C7C}" dt="2020-10-20T04:56:15.505" v="1944" actId="1076"/>
          <ac:picMkLst>
            <pc:docMk/>
            <pc:sldMk cId="3756633186" sldId="264"/>
            <ac:picMk id="3" creationId="{E615C03C-63EF-4701-9B88-627DA8FE0123}"/>
          </ac:picMkLst>
        </pc:picChg>
        <pc:picChg chg="add mod">
          <ac:chgData name="Apoorva Anumalla" userId="c60c1df78db72cd8" providerId="LiveId" clId="{D606ED3B-0A05-452E-9A8E-B1EBE9FF8C7C}" dt="2020-10-20T04:56:18.342" v="1945" actId="1076"/>
          <ac:picMkLst>
            <pc:docMk/>
            <pc:sldMk cId="3756633186" sldId="264"/>
            <ac:picMk id="5" creationId="{643D0602-77CA-4524-8275-34FE38AD6B6B}"/>
          </ac:picMkLst>
        </pc:picChg>
      </pc:sldChg>
      <pc:sldChg chg="addSp delSp modSp new mod setBg modClrScheme chgLayout">
        <pc:chgData name="Apoorva Anumalla" userId="c60c1df78db72cd8" providerId="LiveId" clId="{D606ED3B-0A05-452E-9A8E-B1EBE9FF8C7C}" dt="2020-10-20T05:04:05.412" v="2138" actId="207"/>
        <pc:sldMkLst>
          <pc:docMk/>
          <pc:sldMk cId="3654918883" sldId="265"/>
        </pc:sldMkLst>
        <pc:spChg chg="add del mod ord">
          <ac:chgData name="Apoorva Anumalla" userId="c60c1df78db72cd8" providerId="LiveId" clId="{D606ED3B-0A05-452E-9A8E-B1EBE9FF8C7C}" dt="2020-10-20T05:00:19.921" v="2065" actId="700"/>
          <ac:spMkLst>
            <pc:docMk/>
            <pc:sldMk cId="3654918883" sldId="265"/>
            <ac:spMk id="6" creationId="{F5EEDFF1-4F62-4E70-9287-3D39012684DE}"/>
          </ac:spMkLst>
        </pc:spChg>
        <pc:spChg chg="add del mod ord">
          <ac:chgData name="Apoorva Anumalla" userId="c60c1df78db72cd8" providerId="LiveId" clId="{D606ED3B-0A05-452E-9A8E-B1EBE9FF8C7C}" dt="2020-10-20T05:00:19.921" v="2065" actId="700"/>
          <ac:spMkLst>
            <pc:docMk/>
            <pc:sldMk cId="3654918883" sldId="265"/>
            <ac:spMk id="7" creationId="{67791063-2E3C-4D52-8DB3-E1623E030E3F}"/>
          </ac:spMkLst>
        </pc:spChg>
        <pc:spChg chg="add del mod ord">
          <ac:chgData name="Apoorva Anumalla" userId="c60c1df78db72cd8" providerId="LiveId" clId="{D606ED3B-0A05-452E-9A8E-B1EBE9FF8C7C}" dt="2020-10-20T05:00:19.921" v="2065" actId="700"/>
          <ac:spMkLst>
            <pc:docMk/>
            <pc:sldMk cId="3654918883" sldId="265"/>
            <ac:spMk id="8" creationId="{C48BEFC5-BFC6-4255-A57A-FD84BB8A757E}"/>
          </ac:spMkLst>
        </pc:spChg>
        <pc:spChg chg="add del mod ord">
          <ac:chgData name="Apoorva Anumalla" userId="c60c1df78db72cd8" providerId="LiveId" clId="{D606ED3B-0A05-452E-9A8E-B1EBE9FF8C7C}" dt="2020-10-20T05:01:15.793" v="2081" actId="478"/>
          <ac:spMkLst>
            <pc:docMk/>
            <pc:sldMk cId="3654918883" sldId="265"/>
            <ac:spMk id="11" creationId="{843BDABB-7291-4B6F-BB0E-54B6E8E5482E}"/>
          </ac:spMkLst>
        </pc:spChg>
        <pc:spChg chg="add del mod ord">
          <ac:chgData name="Apoorva Anumalla" userId="c60c1df78db72cd8" providerId="LiveId" clId="{D606ED3B-0A05-452E-9A8E-B1EBE9FF8C7C}" dt="2020-10-20T05:00:51.775" v="2074" actId="478"/>
          <ac:spMkLst>
            <pc:docMk/>
            <pc:sldMk cId="3654918883" sldId="265"/>
            <ac:spMk id="12" creationId="{2E1115E5-0592-4E3B-99F5-74772B9286D8}"/>
          </ac:spMkLst>
        </pc:spChg>
        <pc:spChg chg="add del mod ord">
          <ac:chgData name="Apoorva Anumalla" userId="c60c1df78db72cd8" providerId="LiveId" clId="{D606ED3B-0A05-452E-9A8E-B1EBE9FF8C7C}" dt="2020-10-20T05:01:30.986" v="2082" actId="700"/>
          <ac:spMkLst>
            <pc:docMk/>
            <pc:sldMk cId="3654918883" sldId="265"/>
            <ac:spMk id="13" creationId="{16142269-70D7-4E88-B8E2-355F1495B862}"/>
          </ac:spMkLst>
        </pc:spChg>
        <pc:spChg chg="add mod ord">
          <ac:chgData name="Apoorva Anumalla" userId="c60c1df78db72cd8" providerId="LiveId" clId="{D606ED3B-0A05-452E-9A8E-B1EBE9FF8C7C}" dt="2020-10-20T05:04:05.412" v="2138" actId="207"/>
          <ac:spMkLst>
            <pc:docMk/>
            <pc:sldMk cId="3654918883" sldId="265"/>
            <ac:spMk id="14" creationId="{C8561FA1-9CE1-459D-8BC5-2D41E06B11F4}"/>
          </ac:spMkLst>
        </pc:spChg>
        <pc:spChg chg="add del mod ord">
          <ac:chgData name="Apoorva Anumalla" userId="c60c1df78db72cd8" providerId="LiveId" clId="{D606ED3B-0A05-452E-9A8E-B1EBE9FF8C7C}" dt="2020-10-20T05:01:38.556" v="2083" actId="478"/>
          <ac:spMkLst>
            <pc:docMk/>
            <pc:sldMk cId="3654918883" sldId="265"/>
            <ac:spMk id="15" creationId="{761E1EA6-C8D0-42FE-B50F-C79067A840E5}"/>
          </ac:spMkLst>
        </pc:spChg>
        <pc:spChg chg="add del mod ord">
          <ac:chgData name="Apoorva Anumalla" userId="c60c1df78db72cd8" providerId="LiveId" clId="{D606ED3B-0A05-452E-9A8E-B1EBE9FF8C7C}" dt="2020-10-20T05:01:42.447" v="2084" actId="478"/>
          <ac:spMkLst>
            <pc:docMk/>
            <pc:sldMk cId="3654918883" sldId="265"/>
            <ac:spMk id="16" creationId="{2BB3A753-F530-4257-9057-8DF0B8C0C0E7}"/>
          </ac:spMkLst>
        </pc:spChg>
        <pc:spChg chg="add del">
          <ac:chgData name="Apoorva Anumalla" userId="c60c1df78db72cd8" providerId="LiveId" clId="{D606ED3B-0A05-452E-9A8E-B1EBE9FF8C7C}" dt="2020-10-20T05:00:58.222" v="2076" actId="26606"/>
          <ac:spMkLst>
            <pc:docMk/>
            <pc:sldMk cId="3654918883" sldId="265"/>
            <ac:spMk id="18" creationId="{EBDD1931-9E86-4402-9A68-33A2D9EFB198}"/>
          </ac:spMkLst>
        </pc:spChg>
        <pc:spChg chg="add del">
          <ac:chgData name="Apoorva Anumalla" userId="c60c1df78db72cd8" providerId="LiveId" clId="{D606ED3B-0A05-452E-9A8E-B1EBE9FF8C7C}" dt="2020-10-20T05:03:01.311" v="2125" actId="26606"/>
          <ac:spMkLst>
            <pc:docMk/>
            <pc:sldMk cId="3654918883" sldId="265"/>
            <ac:spMk id="19" creationId="{DA381740-063A-41A4-836D-85D14980EEF0}"/>
          </ac:spMkLst>
        </pc:spChg>
        <pc:spChg chg="add del">
          <ac:chgData name="Apoorva Anumalla" userId="c60c1df78db72cd8" providerId="LiveId" clId="{D606ED3B-0A05-452E-9A8E-B1EBE9FF8C7C}" dt="2020-10-20T05:00:58.222" v="2076" actId="26606"/>
          <ac:spMkLst>
            <pc:docMk/>
            <pc:sldMk cId="3654918883" sldId="265"/>
            <ac:spMk id="20" creationId="{A51A0227-072A-4F5F-928C-E2C3E5CCD10C}"/>
          </ac:spMkLst>
        </pc:spChg>
        <pc:spChg chg="add del">
          <ac:chgData name="Apoorva Anumalla" userId="c60c1df78db72cd8" providerId="LiveId" clId="{D606ED3B-0A05-452E-9A8E-B1EBE9FF8C7C}" dt="2020-10-20T05:03:01.311" v="2125" actId="26606"/>
          <ac:spMkLst>
            <pc:docMk/>
            <pc:sldMk cId="3654918883" sldId="265"/>
            <ac:spMk id="21" creationId="{F1634B2F-87C9-45D9-AE29-34A7EEC94EE1}"/>
          </ac:spMkLst>
        </pc:spChg>
        <pc:spChg chg="add del">
          <ac:chgData name="Apoorva Anumalla" userId="c60c1df78db72cd8" providerId="LiveId" clId="{D606ED3B-0A05-452E-9A8E-B1EBE9FF8C7C}" dt="2020-10-20T05:03:01.298" v="2124" actId="26606"/>
          <ac:spMkLst>
            <pc:docMk/>
            <pc:sldMk cId="3654918883" sldId="265"/>
            <ac:spMk id="23" creationId="{DA381740-063A-41A4-836D-85D14980EEF0}"/>
          </ac:spMkLst>
        </pc:spChg>
        <pc:spChg chg="add del">
          <ac:chgData name="Apoorva Anumalla" userId="c60c1df78db72cd8" providerId="LiveId" clId="{D606ED3B-0A05-452E-9A8E-B1EBE9FF8C7C}" dt="2020-10-20T05:00:58.222" v="2076" actId="26606"/>
          <ac:spMkLst>
            <pc:docMk/>
            <pc:sldMk cId="3654918883" sldId="265"/>
            <ac:spMk id="24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0T05:03:01.298" v="2124" actId="26606"/>
          <ac:spMkLst>
            <pc:docMk/>
            <pc:sldMk cId="3654918883" sldId="265"/>
            <ac:spMk id="25" creationId="{F0087D53-9295-4463-AAE4-D5C626046E9F}"/>
          </ac:spMkLst>
        </pc:spChg>
        <pc:spChg chg="add del">
          <ac:chgData name="Apoorva Anumalla" userId="c60c1df78db72cd8" providerId="LiveId" clId="{D606ED3B-0A05-452E-9A8E-B1EBE9FF8C7C}" dt="2020-10-20T05:00:59.845" v="2078" actId="26606"/>
          <ac:spMkLst>
            <pc:docMk/>
            <pc:sldMk cId="3654918883" sldId="265"/>
            <ac:spMk id="26" creationId="{EBDD1931-9E86-4402-9A68-33A2D9EFB198}"/>
          </ac:spMkLst>
        </pc:spChg>
        <pc:spChg chg="add del">
          <ac:chgData name="Apoorva Anumalla" userId="c60c1df78db72cd8" providerId="LiveId" clId="{D606ED3B-0A05-452E-9A8E-B1EBE9FF8C7C}" dt="2020-10-20T05:00:59.845" v="2078" actId="26606"/>
          <ac:spMkLst>
            <pc:docMk/>
            <pc:sldMk cId="3654918883" sldId="265"/>
            <ac:spMk id="27" creationId="{69D47016-023F-44BD-981C-50E7A10A6609}"/>
          </ac:spMkLst>
        </pc:spChg>
        <pc:spChg chg="add del">
          <ac:chgData name="Apoorva Anumalla" userId="c60c1df78db72cd8" providerId="LiveId" clId="{D606ED3B-0A05-452E-9A8E-B1EBE9FF8C7C}" dt="2020-10-20T05:00:59.845" v="2078" actId="26606"/>
          <ac:spMkLst>
            <pc:docMk/>
            <pc:sldMk cId="3654918883" sldId="265"/>
            <ac:spMk id="29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0T05:03:01.298" v="2124" actId="26606"/>
          <ac:spMkLst>
            <pc:docMk/>
            <pc:sldMk cId="3654918883" sldId="265"/>
            <ac:spMk id="30" creationId="{D6A9C53F-5F90-40A5-8C85-5412D39C8C68}"/>
          </ac:spMkLst>
        </pc:spChg>
        <pc:spChg chg="add del">
          <ac:chgData name="Apoorva Anumalla" userId="c60c1df78db72cd8" providerId="LiveId" clId="{D606ED3B-0A05-452E-9A8E-B1EBE9FF8C7C}" dt="2020-10-20T05:01:12.736" v="2080" actId="26606"/>
          <ac:spMkLst>
            <pc:docMk/>
            <pc:sldMk cId="3654918883" sldId="265"/>
            <ac:spMk id="31" creationId="{EBDD1931-9E86-4402-9A68-33A2D9EFB198}"/>
          </ac:spMkLst>
        </pc:spChg>
        <pc:spChg chg="add del">
          <ac:chgData name="Apoorva Anumalla" userId="c60c1df78db72cd8" providerId="LiveId" clId="{D606ED3B-0A05-452E-9A8E-B1EBE9FF8C7C}" dt="2020-10-20T05:01:12.736" v="2080" actId="26606"/>
          <ac:spMkLst>
            <pc:docMk/>
            <pc:sldMk cId="3654918883" sldId="265"/>
            <ac:spMk id="32" creationId="{F4F387E6-CB34-4EAB-9263-14FA59AF781B}"/>
          </ac:spMkLst>
        </pc:spChg>
        <pc:spChg chg="add del">
          <ac:chgData name="Apoorva Anumalla" userId="c60c1df78db72cd8" providerId="LiveId" clId="{D606ED3B-0A05-452E-9A8E-B1EBE9FF8C7C}" dt="2020-10-20T05:01:12.736" v="2080" actId="26606"/>
          <ac:spMkLst>
            <pc:docMk/>
            <pc:sldMk cId="3654918883" sldId="265"/>
            <ac:spMk id="33" creationId="{5E4E4EA2-F156-4E7A-B7FF-60F80A1CAA41}"/>
          </ac:spMkLst>
        </pc:spChg>
        <pc:spChg chg="add del">
          <ac:chgData name="Apoorva Anumalla" userId="c60c1df78db72cd8" providerId="LiveId" clId="{D606ED3B-0A05-452E-9A8E-B1EBE9FF8C7C}" dt="2020-10-20T05:01:12.736" v="2080" actId="26606"/>
          <ac:spMkLst>
            <pc:docMk/>
            <pc:sldMk cId="3654918883" sldId="265"/>
            <ac:spMk id="34" creationId="{535742DD-1B16-4E9D-B715-0D74B4574A68}"/>
          </ac:spMkLst>
        </pc:spChg>
        <pc:spChg chg="add">
          <ac:chgData name="Apoorva Anumalla" userId="c60c1df78db72cd8" providerId="LiveId" clId="{D606ED3B-0A05-452E-9A8E-B1EBE9FF8C7C}" dt="2020-10-20T05:03:01.311" v="2125" actId="26606"/>
          <ac:spMkLst>
            <pc:docMk/>
            <pc:sldMk cId="3654918883" sldId="265"/>
            <ac:spMk id="35" creationId="{DA381740-063A-41A4-836D-85D14980EEF0}"/>
          </ac:spMkLst>
        </pc:spChg>
        <pc:spChg chg="add">
          <ac:chgData name="Apoorva Anumalla" userId="c60c1df78db72cd8" providerId="LiveId" clId="{D606ED3B-0A05-452E-9A8E-B1EBE9FF8C7C}" dt="2020-10-20T05:03:01.311" v="2125" actId="26606"/>
          <ac:spMkLst>
            <pc:docMk/>
            <pc:sldMk cId="3654918883" sldId="265"/>
            <ac:spMk id="36" creationId="{C4879EFC-8E62-4E00-973C-C45EE9EC676D}"/>
          </ac:spMkLst>
        </pc:spChg>
        <pc:spChg chg="add">
          <ac:chgData name="Apoorva Anumalla" userId="c60c1df78db72cd8" providerId="LiveId" clId="{D606ED3B-0A05-452E-9A8E-B1EBE9FF8C7C}" dt="2020-10-20T05:03:01.311" v="2125" actId="26606"/>
          <ac:spMkLst>
            <pc:docMk/>
            <pc:sldMk cId="3654918883" sldId="265"/>
            <ac:spMk id="37" creationId="{D6A9C53F-5F90-40A5-8C85-5412D39C8C68}"/>
          </ac:spMkLst>
        </pc:spChg>
        <pc:picChg chg="add mod ord">
          <ac:chgData name="Apoorva Anumalla" userId="c60c1df78db72cd8" providerId="LiveId" clId="{D606ED3B-0A05-452E-9A8E-B1EBE9FF8C7C}" dt="2020-10-20T05:03:17.876" v="2128" actId="14100"/>
          <ac:picMkLst>
            <pc:docMk/>
            <pc:sldMk cId="3654918883" sldId="265"/>
            <ac:picMk id="3" creationId="{A8FB6836-0346-4D40-97DD-0D4E49E3C33C}"/>
          </ac:picMkLst>
        </pc:picChg>
        <pc:picChg chg="add mod ord">
          <ac:chgData name="Apoorva Anumalla" userId="c60c1df78db72cd8" providerId="LiveId" clId="{D606ED3B-0A05-452E-9A8E-B1EBE9FF8C7C}" dt="2020-10-20T05:03:14.213" v="2127" actId="14100"/>
          <ac:picMkLst>
            <pc:docMk/>
            <pc:sldMk cId="3654918883" sldId="265"/>
            <ac:picMk id="5" creationId="{D76E86E4-D311-4053-948C-A68233F19388}"/>
          </ac:picMkLst>
        </pc:picChg>
        <pc:inkChg chg="add del">
          <ac:chgData name="Apoorva Anumalla" userId="c60c1df78db72cd8" providerId="LiveId" clId="{D606ED3B-0A05-452E-9A8E-B1EBE9FF8C7C}" dt="2020-10-20T05:00:58.222" v="2076" actId="26606"/>
          <ac:inkMkLst>
            <pc:docMk/>
            <pc:sldMk cId="3654918883" sldId="265"/>
            <ac:inkMk id="22" creationId="{070477C5-0410-4E4F-97A1-F84C2465C187}"/>
          </ac:inkMkLst>
        </pc:inkChg>
        <pc:inkChg chg="add del">
          <ac:chgData name="Apoorva Anumalla" userId="c60c1df78db72cd8" providerId="LiveId" clId="{D606ED3B-0A05-452E-9A8E-B1EBE9FF8C7C}" dt="2020-10-20T05:00:59.845" v="2078" actId="26606"/>
          <ac:inkMkLst>
            <pc:docMk/>
            <pc:sldMk cId="3654918883" sldId="265"/>
            <ac:inkMk id="28" creationId="{070477C5-0410-4E4F-97A1-F84C2465C187}"/>
          </ac:inkMkLst>
        </pc:inkChg>
      </pc:sldChg>
      <pc:sldChg chg="addSp delSp modSp new mod setBg modClrScheme chgLayout">
        <pc:chgData name="Apoorva Anumalla" userId="c60c1df78db72cd8" providerId="LiveId" clId="{D606ED3B-0A05-452E-9A8E-B1EBE9FF8C7C}" dt="2020-10-21T19:16:14.706" v="4711" actId="313"/>
        <pc:sldMkLst>
          <pc:docMk/>
          <pc:sldMk cId="3538814285" sldId="266"/>
        </pc:sldMkLst>
        <pc:spChg chg="del mod ord">
          <ac:chgData name="Apoorva Anumalla" userId="c60c1df78db72cd8" providerId="LiveId" clId="{D606ED3B-0A05-452E-9A8E-B1EBE9FF8C7C}" dt="2020-10-20T05:04:52.007" v="2140" actId="700"/>
          <ac:spMkLst>
            <pc:docMk/>
            <pc:sldMk cId="3538814285" sldId="266"/>
            <ac:spMk id="2" creationId="{37345B89-B147-4628-9CD4-55380D4C6B51}"/>
          </ac:spMkLst>
        </pc:spChg>
        <pc:spChg chg="del mod ord">
          <ac:chgData name="Apoorva Anumalla" userId="c60c1df78db72cd8" providerId="LiveId" clId="{D606ED3B-0A05-452E-9A8E-B1EBE9FF8C7C}" dt="2020-10-20T05:04:52.007" v="2140" actId="700"/>
          <ac:spMkLst>
            <pc:docMk/>
            <pc:sldMk cId="3538814285" sldId="266"/>
            <ac:spMk id="3" creationId="{124E5DF7-DC69-4F2C-B015-3519B7C157B8}"/>
          </ac:spMkLst>
        </pc:spChg>
        <pc:spChg chg="del">
          <ac:chgData name="Apoorva Anumalla" userId="c60c1df78db72cd8" providerId="LiveId" clId="{D606ED3B-0A05-452E-9A8E-B1EBE9FF8C7C}" dt="2020-10-20T05:04:52.007" v="2140" actId="700"/>
          <ac:spMkLst>
            <pc:docMk/>
            <pc:sldMk cId="3538814285" sldId="266"/>
            <ac:spMk id="4" creationId="{6CCA0AE0-EE54-40CC-B99E-02E680B96C76}"/>
          </ac:spMkLst>
        </pc:spChg>
        <pc:spChg chg="add mod">
          <ac:chgData name="Apoorva Anumalla" userId="c60c1df78db72cd8" providerId="LiveId" clId="{D606ED3B-0A05-452E-9A8E-B1EBE9FF8C7C}" dt="2020-10-21T19:15:55.627" v="4703" actId="26606"/>
          <ac:spMkLst>
            <pc:docMk/>
            <pc:sldMk cId="3538814285" sldId="266"/>
            <ac:spMk id="4" creationId="{BD1C4C58-F1B1-4D9F-85C4-8B8E01626868}"/>
          </ac:spMkLst>
        </pc:spChg>
        <pc:spChg chg="add mod ord">
          <ac:chgData name="Apoorva Anumalla" userId="c60c1df78db72cd8" providerId="LiveId" clId="{D606ED3B-0A05-452E-9A8E-B1EBE9FF8C7C}" dt="2020-10-21T19:15:55.627" v="4703" actId="26606"/>
          <ac:spMkLst>
            <pc:docMk/>
            <pc:sldMk cId="3538814285" sldId="266"/>
            <ac:spMk id="5" creationId="{2EA60C11-094A-4879-9620-3AA5CDA69EEA}"/>
          </ac:spMkLst>
        </pc:spChg>
        <pc:spChg chg="add mod ord">
          <ac:chgData name="Apoorva Anumalla" userId="c60c1df78db72cd8" providerId="LiveId" clId="{D606ED3B-0A05-452E-9A8E-B1EBE9FF8C7C}" dt="2020-10-21T19:16:14.706" v="4711" actId="313"/>
          <ac:spMkLst>
            <pc:docMk/>
            <pc:sldMk cId="3538814285" sldId="266"/>
            <ac:spMk id="6" creationId="{332F460C-21DF-4B33-AB68-CB781868C6E5}"/>
          </ac:spMkLst>
        </pc:spChg>
        <pc:spChg chg="add del">
          <ac:chgData name="Apoorva Anumalla" userId="c60c1df78db72cd8" providerId="LiveId" clId="{D606ED3B-0A05-452E-9A8E-B1EBE9FF8C7C}" dt="2020-10-21T19:15:55.611" v="4702" actId="26606"/>
          <ac:spMkLst>
            <pc:docMk/>
            <pc:sldMk cId="3538814285" sldId="266"/>
            <ac:spMk id="11" creationId="{45D37F4E-DDB4-456B-97E0-9937730A039F}"/>
          </ac:spMkLst>
        </pc:spChg>
        <pc:spChg chg="add del">
          <ac:chgData name="Apoorva Anumalla" userId="c60c1df78db72cd8" providerId="LiveId" clId="{D606ED3B-0A05-452E-9A8E-B1EBE9FF8C7C}" dt="2020-10-21T19:15:55.611" v="4702" actId="26606"/>
          <ac:spMkLst>
            <pc:docMk/>
            <pc:sldMk cId="3538814285" sldId="266"/>
            <ac:spMk id="13" creationId="{3CE8AF5E-D374-4CF1-90CC-35CF73B81C3E}"/>
          </ac:spMkLst>
        </pc:spChg>
        <pc:spChg chg="add">
          <ac:chgData name="Apoorva Anumalla" userId="c60c1df78db72cd8" providerId="LiveId" clId="{D606ED3B-0A05-452E-9A8E-B1EBE9FF8C7C}" dt="2020-10-21T19:15:55.627" v="4703" actId="26606"/>
          <ac:spMkLst>
            <pc:docMk/>
            <pc:sldMk cId="3538814285" sldId="266"/>
            <ac:spMk id="15" creationId="{A6D37EE4-EA1B-46EE-A54B-5233C63C9695}"/>
          </ac:spMkLst>
        </pc:spChg>
        <pc:spChg chg="add">
          <ac:chgData name="Apoorva Anumalla" userId="c60c1df78db72cd8" providerId="LiveId" clId="{D606ED3B-0A05-452E-9A8E-B1EBE9FF8C7C}" dt="2020-10-21T19:15:55.627" v="4703" actId="26606"/>
          <ac:spMkLst>
            <pc:docMk/>
            <pc:sldMk cId="3538814285" sldId="266"/>
            <ac:spMk id="16" creationId="{3CE8AF5E-D374-4CF1-90CC-35CF73B81C3E}"/>
          </ac:spMkLst>
        </pc:spChg>
        <pc:picChg chg="add mod">
          <ac:chgData name="Apoorva Anumalla" userId="c60c1df78db72cd8" providerId="LiveId" clId="{D606ED3B-0A05-452E-9A8E-B1EBE9FF8C7C}" dt="2020-10-21T19:15:55.627" v="4703" actId="26606"/>
          <ac:picMkLst>
            <pc:docMk/>
            <pc:sldMk cId="3538814285" sldId="266"/>
            <ac:picMk id="3" creationId="{3ADC8BDA-B15E-4FAF-9853-7D39DB88D66E}"/>
          </ac:picMkLst>
        </pc:picChg>
      </pc:sldChg>
      <pc:sldChg chg="addSp delSp modSp new mod setBg">
        <pc:chgData name="Apoorva Anumalla" userId="c60c1df78db72cd8" providerId="LiveId" clId="{D606ED3B-0A05-452E-9A8E-B1EBE9FF8C7C}" dt="2020-10-21T04:08:49.934" v="2795" actId="26606"/>
        <pc:sldMkLst>
          <pc:docMk/>
          <pc:sldMk cId="1576966487" sldId="267"/>
        </pc:sldMkLst>
        <pc:spChg chg="mod">
          <ac:chgData name="Apoorva Anumalla" userId="c60c1df78db72cd8" providerId="LiveId" clId="{D606ED3B-0A05-452E-9A8E-B1EBE9FF8C7C}" dt="2020-10-21T04:08:49.934" v="2795" actId="26606"/>
          <ac:spMkLst>
            <pc:docMk/>
            <pc:sldMk cId="1576966487" sldId="267"/>
            <ac:spMk id="2" creationId="{8C092DD9-1FD5-433A-AC33-BDBE58F2FFD3}"/>
          </ac:spMkLst>
        </pc:spChg>
        <pc:spChg chg="add del mod">
          <ac:chgData name="Apoorva Anumalla" userId="c60c1df78db72cd8" providerId="LiveId" clId="{D606ED3B-0A05-452E-9A8E-B1EBE9FF8C7C}" dt="2020-10-21T04:08:49.934" v="2795" actId="26606"/>
          <ac:spMkLst>
            <pc:docMk/>
            <pc:sldMk cId="1576966487" sldId="267"/>
            <ac:spMk id="3" creationId="{6049FA31-E813-4ABA-B314-DC6B94DF5F17}"/>
          </ac:spMkLst>
        </pc:spChg>
        <pc:spChg chg="add">
          <ac:chgData name="Apoorva Anumalla" userId="c60c1df78db72cd8" providerId="LiveId" clId="{D606ED3B-0A05-452E-9A8E-B1EBE9FF8C7C}" dt="2020-10-21T04:08:49.934" v="2795" actId="26606"/>
          <ac:spMkLst>
            <pc:docMk/>
            <pc:sldMk cId="1576966487" sldId="267"/>
            <ac:spMk id="6" creationId="{247B6BBF-09F2-4A29-AE4E-3771E2924817}"/>
          </ac:spMkLst>
        </pc:spChg>
        <pc:spChg chg="add">
          <ac:chgData name="Apoorva Anumalla" userId="c60c1df78db72cd8" providerId="LiveId" clId="{D606ED3B-0A05-452E-9A8E-B1EBE9FF8C7C}" dt="2020-10-21T04:08:49.934" v="2795" actId="26606"/>
          <ac:spMkLst>
            <pc:docMk/>
            <pc:sldMk cId="1576966487" sldId="267"/>
            <ac:spMk id="7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04:04:39.778" v="2676" actId="26606"/>
          <ac:spMkLst>
            <pc:docMk/>
            <pc:sldMk cId="1576966487" sldId="267"/>
            <ac:spMk id="9" creationId="{2C61293E-6EBE-43EF-A52C-9BEBFD7679D4}"/>
          </ac:spMkLst>
        </pc:spChg>
        <pc:spChg chg="add del">
          <ac:chgData name="Apoorva Anumalla" userId="c60c1df78db72cd8" providerId="LiveId" clId="{D606ED3B-0A05-452E-9A8E-B1EBE9FF8C7C}" dt="2020-10-21T04:04:39.778" v="2676" actId="26606"/>
          <ac:spMkLst>
            <pc:docMk/>
            <pc:sldMk cId="1576966487" sldId="267"/>
            <ac:spMk id="11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04:04:44.968" v="2678" actId="26606"/>
          <ac:spMkLst>
            <pc:docMk/>
            <pc:sldMk cId="1576966487" sldId="267"/>
            <ac:spMk id="13" creationId="{247B6BBF-09F2-4A29-AE4E-3771E2924817}"/>
          </ac:spMkLst>
        </pc:spChg>
        <pc:spChg chg="add del">
          <ac:chgData name="Apoorva Anumalla" userId="c60c1df78db72cd8" providerId="LiveId" clId="{D606ED3B-0A05-452E-9A8E-B1EBE9FF8C7C}" dt="2020-10-21T04:04:44.968" v="2678" actId="26606"/>
          <ac:spMkLst>
            <pc:docMk/>
            <pc:sldMk cId="1576966487" sldId="267"/>
            <ac:spMk id="14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04:04:51.311" v="2680" actId="26606"/>
          <ac:spMkLst>
            <pc:docMk/>
            <pc:sldMk cId="1576966487" sldId="267"/>
            <ac:spMk id="17" creationId="{4F9ECD50-ADD9-47D1-8015-A68B0204699B}"/>
          </ac:spMkLst>
        </pc:spChg>
        <pc:spChg chg="add del">
          <ac:chgData name="Apoorva Anumalla" userId="c60c1df78db72cd8" providerId="LiveId" clId="{D606ED3B-0A05-452E-9A8E-B1EBE9FF8C7C}" dt="2020-10-21T04:04:51.311" v="2680" actId="26606"/>
          <ac:spMkLst>
            <pc:docMk/>
            <pc:sldMk cId="1576966487" sldId="267"/>
            <ac:spMk id="18" creationId="{535742DD-1B16-4E9D-B715-0D74B4574A68}"/>
          </ac:spMkLst>
        </pc:spChg>
        <pc:spChg chg="add del">
          <ac:chgData name="Apoorva Anumalla" userId="c60c1df78db72cd8" providerId="LiveId" clId="{D606ED3B-0A05-452E-9A8E-B1EBE9FF8C7C}" dt="2020-10-21T04:06:41.423" v="2682" actId="26606"/>
          <ac:spMkLst>
            <pc:docMk/>
            <pc:sldMk cId="1576966487" sldId="267"/>
            <ac:spMk id="21" creationId="{247B6BBF-09F2-4A29-AE4E-3771E2924817}"/>
          </ac:spMkLst>
        </pc:spChg>
        <pc:spChg chg="add del">
          <ac:chgData name="Apoorva Anumalla" userId="c60c1df78db72cd8" providerId="LiveId" clId="{D606ED3B-0A05-452E-9A8E-B1EBE9FF8C7C}" dt="2020-10-21T04:06:41.423" v="2682" actId="26606"/>
          <ac:spMkLst>
            <pc:docMk/>
            <pc:sldMk cId="1576966487" sldId="267"/>
            <ac:spMk id="22" creationId="{535742DD-1B16-4E9D-B715-0D74B4574A68}"/>
          </ac:spMkLst>
        </pc:spChg>
        <pc:graphicFrameChg chg="add">
          <ac:chgData name="Apoorva Anumalla" userId="c60c1df78db72cd8" providerId="LiveId" clId="{D606ED3B-0A05-452E-9A8E-B1EBE9FF8C7C}" dt="2020-10-21T04:08:49.934" v="2795" actId="26606"/>
          <ac:graphicFrameMkLst>
            <pc:docMk/>
            <pc:sldMk cId="1576966487" sldId="267"/>
            <ac:graphicFrameMk id="8" creationId="{1FA59BCB-6CA5-4CCD-B6CB-41EC772413EF}"/>
          </ac:graphicFrameMkLst>
        </pc:graphicFrameChg>
        <pc:graphicFrameChg chg="add del">
          <ac:chgData name="Apoorva Anumalla" userId="c60c1df78db72cd8" providerId="LiveId" clId="{D606ED3B-0A05-452E-9A8E-B1EBE9FF8C7C}" dt="2020-10-21T04:04:44.968" v="2678" actId="26606"/>
          <ac:graphicFrameMkLst>
            <pc:docMk/>
            <pc:sldMk cId="1576966487" sldId="267"/>
            <ac:graphicFrameMk id="15" creationId="{3128A06D-9CB6-4A7B-9924-8666A1CD1A3F}"/>
          </ac:graphicFrameMkLst>
        </pc:graphicFrameChg>
        <pc:graphicFrameChg chg="add del">
          <ac:chgData name="Apoorva Anumalla" userId="c60c1df78db72cd8" providerId="LiveId" clId="{D606ED3B-0A05-452E-9A8E-B1EBE9FF8C7C}" dt="2020-10-21T04:04:51.311" v="2680" actId="26606"/>
          <ac:graphicFrameMkLst>
            <pc:docMk/>
            <pc:sldMk cId="1576966487" sldId="267"/>
            <ac:graphicFrameMk id="19" creationId="{42BCA9EE-B959-40CD-B842-2A6BD04044F1}"/>
          </ac:graphicFrameMkLst>
        </pc:graphicFrameChg>
        <pc:graphicFrameChg chg="add del">
          <ac:chgData name="Apoorva Anumalla" userId="c60c1df78db72cd8" providerId="LiveId" clId="{D606ED3B-0A05-452E-9A8E-B1EBE9FF8C7C}" dt="2020-10-21T04:06:41.423" v="2682" actId="26606"/>
          <ac:graphicFrameMkLst>
            <pc:docMk/>
            <pc:sldMk cId="1576966487" sldId="267"/>
            <ac:graphicFrameMk id="23" creationId="{3128A06D-9CB6-4A7B-9924-8666A1CD1A3F}"/>
          </ac:graphicFrameMkLst>
        </pc:graphicFrameChg>
        <pc:picChg chg="add del">
          <ac:chgData name="Apoorva Anumalla" userId="c60c1df78db72cd8" providerId="LiveId" clId="{D606ED3B-0A05-452E-9A8E-B1EBE9FF8C7C}" dt="2020-10-21T04:04:39.778" v="2676" actId="26606"/>
          <ac:picMkLst>
            <pc:docMk/>
            <pc:sldMk cId="1576966487" sldId="267"/>
            <ac:picMk id="5" creationId="{5407301E-E1A2-41D5-9980-E23E865DA76B}"/>
          </ac:picMkLst>
        </pc:picChg>
      </pc:sldChg>
      <pc:sldChg chg="addSp delSp modSp new mod setBg setClrOvrMap">
        <pc:chgData name="Apoorva Anumalla" userId="c60c1df78db72cd8" providerId="LiveId" clId="{D606ED3B-0A05-452E-9A8E-B1EBE9FF8C7C}" dt="2020-10-21T17:07:27.916" v="3977" actId="26606"/>
        <pc:sldMkLst>
          <pc:docMk/>
          <pc:sldMk cId="168920045" sldId="268"/>
        </pc:sldMkLst>
        <pc:spChg chg="mod">
          <ac:chgData name="Apoorva Anumalla" userId="c60c1df78db72cd8" providerId="LiveId" clId="{D606ED3B-0A05-452E-9A8E-B1EBE9FF8C7C}" dt="2020-10-21T17:07:27.916" v="3977" actId="26606"/>
          <ac:spMkLst>
            <pc:docMk/>
            <pc:sldMk cId="168920045" sldId="268"/>
            <ac:spMk id="2" creationId="{B10F3874-E462-4B6A-8AE2-70F4BD72AE96}"/>
          </ac:spMkLst>
        </pc:spChg>
        <pc:spChg chg="add del mod">
          <ac:chgData name="Apoorva Anumalla" userId="c60c1df78db72cd8" providerId="LiveId" clId="{D606ED3B-0A05-452E-9A8E-B1EBE9FF8C7C}" dt="2020-10-21T17:07:27.916" v="3977" actId="26606"/>
          <ac:spMkLst>
            <pc:docMk/>
            <pc:sldMk cId="168920045" sldId="268"/>
            <ac:spMk id="3" creationId="{0AA8FBCD-3003-4D4D-8A32-5BEF6AA15E37}"/>
          </ac:spMkLst>
        </pc:spChg>
        <pc:spChg chg="add del">
          <ac:chgData name="Apoorva Anumalla" userId="c60c1df78db72cd8" providerId="LiveId" clId="{D606ED3B-0A05-452E-9A8E-B1EBE9FF8C7C}" dt="2020-10-21T17:07:07.427" v="3968" actId="26606"/>
          <ac:spMkLst>
            <pc:docMk/>
            <pc:sldMk cId="168920045" sldId="268"/>
            <ac:spMk id="8" creationId="{100EDD19-6802-4EC3-95CE-CFFAB042CFD6}"/>
          </ac:spMkLst>
        </pc:spChg>
        <pc:spChg chg="add del">
          <ac:chgData name="Apoorva Anumalla" userId="c60c1df78db72cd8" providerId="LiveId" clId="{D606ED3B-0A05-452E-9A8E-B1EBE9FF8C7C}" dt="2020-10-21T17:05:35.926" v="3942" actId="26606"/>
          <ac:spMkLst>
            <pc:docMk/>
            <pc:sldMk cId="168920045" sldId="268"/>
            <ac:spMk id="9" creationId="{2C61293E-6EBE-43EF-A52C-9BEBFD7679D4}"/>
          </ac:spMkLst>
        </pc:spChg>
        <pc:spChg chg="add del">
          <ac:chgData name="Apoorva Anumalla" userId="c60c1df78db72cd8" providerId="LiveId" clId="{D606ED3B-0A05-452E-9A8E-B1EBE9FF8C7C}" dt="2020-10-21T17:07:07.427" v="3968" actId="26606"/>
          <ac:spMkLst>
            <pc:docMk/>
            <pc:sldMk cId="168920045" sldId="268"/>
            <ac:spMk id="10" creationId="{DB17E863-922E-4C26-BD64-E8FD41D28661}"/>
          </ac:spMkLst>
        </pc:spChg>
        <pc:spChg chg="add del">
          <ac:chgData name="Apoorva Anumalla" userId="c60c1df78db72cd8" providerId="LiveId" clId="{D606ED3B-0A05-452E-9A8E-B1EBE9FF8C7C}" dt="2020-10-21T17:05:35.926" v="3942" actId="26606"/>
          <ac:spMkLst>
            <pc:docMk/>
            <pc:sldMk cId="168920045" sldId="268"/>
            <ac:spMk id="11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7:07:22.053" v="3970" actId="26606"/>
          <ac:spMkLst>
            <pc:docMk/>
            <pc:sldMk cId="168920045" sldId="268"/>
            <ac:spMk id="12" creationId="{AC17DE74-01C9-4859-B65A-85CF999E8580}"/>
          </ac:spMkLst>
        </pc:spChg>
        <pc:spChg chg="add del">
          <ac:chgData name="Apoorva Anumalla" userId="c60c1df78db72cd8" providerId="LiveId" clId="{D606ED3B-0A05-452E-9A8E-B1EBE9FF8C7C}" dt="2020-10-21T17:07:22.053" v="3970" actId="26606"/>
          <ac:spMkLst>
            <pc:docMk/>
            <pc:sldMk cId="168920045" sldId="268"/>
            <ac:spMk id="13" creationId="{068C0432-0E90-4CC1-8CD3-D44A90DF07EF}"/>
          </ac:spMkLst>
        </pc:spChg>
        <pc:spChg chg="add del">
          <ac:chgData name="Apoorva Anumalla" userId="c60c1df78db72cd8" providerId="LiveId" clId="{D606ED3B-0A05-452E-9A8E-B1EBE9FF8C7C}" dt="2020-10-21T17:07:23.707" v="3972" actId="26606"/>
          <ac:spMkLst>
            <pc:docMk/>
            <pc:sldMk cId="168920045" sldId="268"/>
            <ac:spMk id="15" creationId="{743AA782-23D1-4521-8CAD-47662984AA08}"/>
          </ac:spMkLst>
        </pc:spChg>
        <pc:spChg chg="add del">
          <ac:chgData name="Apoorva Anumalla" userId="c60c1df78db72cd8" providerId="LiveId" clId="{D606ED3B-0A05-452E-9A8E-B1EBE9FF8C7C}" dt="2020-10-21T17:04:05.611" v="3913" actId="26606"/>
          <ac:spMkLst>
            <pc:docMk/>
            <pc:sldMk cId="168920045" sldId="268"/>
            <ac:spMk id="16" creationId="{F95DC6D5-A7B0-4D09-A7A5-62869A0D2C51}"/>
          </ac:spMkLst>
        </pc:spChg>
        <pc:spChg chg="add del">
          <ac:chgData name="Apoorva Anumalla" userId="c60c1df78db72cd8" providerId="LiveId" clId="{D606ED3B-0A05-452E-9A8E-B1EBE9FF8C7C}" dt="2020-10-21T17:07:23.707" v="3972" actId="26606"/>
          <ac:spMkLst>
            <pc:docMk/>
            <pc:sldMk cId="168920045" sldId="268"/>
            <ac:spMk id="17" creationId="{3CE8AF5E-D374-4CF1-90CC-35CF73B81C3E}"/>
          </ac:spMkLst>
        </pc:spChg>
        <pc:spChg chg="add del">
          <ac:chgData name="Apoorva Anumalla" userId="c60c1df78db72cd8" providerId="LiveId" clId="{D606ED3B-0A05-452E-9A8E-B1EBE9FF8C7C}" dt="2020-10-21T17:04:05.611" v="3913" actId="26606"/>
          <ac:spMkLst>
            <pc:docMk/>
            <pc:sldMk cId="168920045" sldId="268"/>
            <ac:spMk id="18" creationId="{E72C4BCF-DD12-4745-97A9-F340887E1FDD}"/>
          </ac:spMkLst>
        </pc:spChg>
        <pc:spChg chg="add del">
          <ac:chgData name="Apoorva Anumalla" userId="c60c1df78db72cd8" providerId="LiveId" clId="{D606ED3B-0A05-452E-9A8E-B1EBE9FF8C7C}" dt="2020-10-21T17:07:25.093" v="3974" actId="26606"/>
          <ac:spMkLst>
            <pc:docMk/>
            <pc:sldMk cId="168920045" sldId="268"/>
            <ac:spMk id="19" creationId="{743AA782-23D1-4521-8CAD-47662984AA08}"/>
          </ac:spMkLst>
        </pc:spChg>
        <pc:spChg chg="add del">
          <ac:chgData name="Apoorva Anumalla" userId="c60c1df78db72cd8" providerId="LiveId" clId="{D606ED3B-0A05-452E-9A8E-B1EBE9FF8C7C}" dt="2020-10-21T17:05:25.784" v="3928" actId="26606"/>
          <ac:spMkLst>
            <pc:docMk/>
            <pc:sldMk cId="168920045" sldId="268"/>
            <ac:spMk id="20" creationId="{1A9F7B4E-B03D-4F64-BE33-00D074458D45}"/>
          </ac:spMkLst>
        </pc:spChg>
        <pc:spChg chg="add del">
          <ac:chgData name="Apoorva Anumalla" userId="c60c1df78db72cd8" providerId="LiveId" clId="{D606ED3B-0A05-452E-9A8E-B1EBE9FF8C7C}" dt="2020-10-21T17:05:25.784" v="3928" actId="26606"/>
          <ac:spMkLst>
            <pc:docMk/>
            <pc:sldMk cId="168920045" sldId="268"/>
            <ac:spMk id="21" creationId="{1CA8A97F-67F0-4D5F-A850-0C30727D1CE3}"/>
          </ac:spMkLst>
        </pc:spChg>
        <pc:spChg chg="add del">
          <ac:chgData name="Apoorva Anumalla" userId="c60c1df78db72cd8" providerId="LiveId" clId="{D606ED3B-0A05-452E-9A8E-B1EBE9FF8C7C}" dt="2020-10-21T17:07:25.093" v="3974" actId="26606"/>
          <ac:spMkLst>
            <pc:docMk/>
            <pc:sldMk cId="168920045" sldId="268"/>
            <ac:spMk id="22" creationId="{3CE8AF5E-D374-4CF1-90CC-35CF73B81C3E}"/>
          </ac:spMkLst>
        </pc:spChg>
        <pc:spChg chg="add del">
          <ac:chgData name="Apoorva Anumalla" userId="c60c1df78db72cd8" providerId="LiveId" clId="{D606ED3B-0A05-452E-9A8E-B1EBE9FF8C7C}" dt="2020-10-21T17:07:27.902" v="3976" actId="26606"/>
          <ac:spMkLst>
            <pc:docMk/>
            <pc:sldMk cId="168920045" sldId="268"/>
            <ac:spMk id="26" creationId="{35DB3719-6FDC-4E5D-891D-FF40B7300F64}"/>
          </ac:spMkLst>
        </pc:spChg>
        <pc:spChg chg="add">
          <ac:chgData name="Apoorva Anumalla" userId="c60c1df78db72cd8" providerId="LiveId" clId="{D606ED3B-0A05-452E-9A8E-B1EBE9FF8C7C}" dt="2020-10-21T17:07:27.916" v="3977" actId="26606"/>
          <ac:spMkLst>
            <pc:docMk/>
            <pc:sldMk cId="168920045" sldId="268"/>
            <ac:spMk id="29" creationId="{100EDD19-6802-4EC3-95CE-CFFAB042CFD6}"/>
          </ac:spMkLst>
        </pc:spChg>
        <pc:spChg chg="add">
          <ac:chgData name="Apoorva Anumalla" userId="c60c1df78db72cd8" providerId="LiveId" clId="{D606ED3B-0A05-452E-9A8E-B1EBE9FF8C7C}" dt="2020-10-21T17:07:27.916" v="3977" actId="26606"/>
          <ac:spMkLst>
            <pc:docMk/>
            <pc:sldMk cId="168920045" sldId="268"/>
            <ac:spMk id="30" creationId="{DB17E863-922E-4C26-BD64-E8FD41D28661}"/>
          </ac:spMkLst>
        </pc:spChg>
        <pc:spChg chg="add">
          <ac:chgData name="Apoorva Anumalla" userId="c60c1df78db72cd8" providerId="LiveId" clId="{D606ED3B-0A05-452E-9A8E-B1EBE9FF8C7C}" dt="2020-10-21T17:07:27.916" v="3977" actId="26606"/>
          <ac:spMkLst>
            <pc:docMk/>
            <pc:sldMk cId="168920045" sldId="268"/>
            <ac:spMk id="31" creationId="{0AA8FBCD-3003-4D4D-8A32-5BEF6AA15E37}"/>
          </ac:spMkLst>
        </pc:spChg>
        <pc:graphicFrameChg chg="add del">
          <ac:chgData name="Apoorva Anumalla" userId="c60c1df78db72cd8" providerId="LiveId" clId="{D606ED3B-0A05-452E-9A8E-B1EBE9FF8C7C}" dt="2020-10-21T17:07:27.902" v="3976" actId="26606"/>
          <ac:graphicFrameMkLst>
            <pc:docMk/>
            <pc:sldMk cId="168920045" sldId="268"/>
            <ac:graphicFrameMk id="27" creationId="{C77CDD1A-8B1B-4444-8AB3-0C53A7C0AEAF}"/>
          </ac:graphicFrameMkLst>
        </pc:graphicFrameChg>
        <pc:picChg chg="add del mod ord">
          <ac:chgData name="Apoorva Anumalla" userId="c60c1df78db72cd8" providerId="LiveId" clId="{D606ED3B-0A05-452E-9A8E-B1EBE9FF8C7C}" dt="2020-10-21T17:05:35.926" v="3942" actId="26606"/>
          <ac:picMkLst>
            <pc:docMk/>
            <pc:sldMk cId="168920045" sldId="268"/>
            <ac:picMk id="5" creationId="{2EAEF90A-7589-4856-8464-A6B7B8646AAD}"/>
          </ac:picMkLst>
        </pc:picChg>
        <pc:picChg chg="add del">
          <ac:chgData name="Apoorva Anumalla" userId="c60c1df78db72cd8" providerId="LiveId" clId="{D606ED3B-0A05-452E-9A8E-B1EBE9FF8C7C}" dt="2020-10-21T17:07:23.707" v="3972" actId="26606"/>
          <ac:picMkLst>
            <pc:docMk/>
            <pc:sldMk cId="168920045" sldId="268"/>
            <ac:picMk id="7" creationId="{A8E25C96-4377-4FEC-B02E-9157E9A254B2}"/>
          </ac:picMkLst>
        </pc:picChg>
        <pc:picChg chg="add del">
          <ac:chgData name="Apoorva Anumalla" userId="c60c1df78db72cd8" providerId="LiveId" clId="{D606ED3B-0A05-452E-9A8E-B1EBE9FF8C7C}" dt="2020-10-21T17:07:25.093" v="3974" actId="26606"/>
          <ac:picMkLst>
            <pc:docMk/>
            <pc:sldMk cId="168920045" sldId="268"/>
            <ac:picMk id="24" creationId="{A01D4136-3F28-4F47-97A4-1D4552A7E51A}"/>
          </ac:picMkLst>
        </pc:picChg>
        <pc:inkChg chg="add del">
          <ac:chgData name="Apoorva Anumalla" userId="c60c1df78db72cd8" providerId="LiveId" clId="{D606ED3B-0A05-452E-9A8E-B1EBE9FF8C7C}" dt="2020-10-21T17:07:23.707" v="3972" actId="26606"/>
          <ac:inkMkLst>
            <pc:docMk/>
            <pc:sldMk cId="168920045" sldId="268"/>
            <ac:inkMk id="14" creationId="{070477C5-0410-4E4F-97A1-F84C2465C187}"/>
          </ac:inkMkLst>
        </pc:inkChg>
        <pc:inkChg chg="add del">
          <ac:chgData name="Apoorva Anumalla" userId="c60c1df78db72cd8" providerId="LiveId" clId="{D606ED3B-0A05-452E-9A8E-B1EBE9FF8C7C}" dt="2020-10-21T17:07:25.093" v="3974" actId="26606"/>
          <ac:inkMkLst>
            <pc:docMk/>
            <pc:sldMk cId="168920045" sldId="268"/>
            <ac:inkMk id="23" creationId="{070477C5-0410-4E4F-97A1-F84C2465C187}"/>
          </ac:inkMkLst>
        </pc:inkChg>
      </pc:sldChg>
      <pc:sldChg chg="addSp delSp modSp new mod setBg modClrScheme delDesignElem chgLayout">
        <pc:chgData name="Apoorva Anumalla" userId="c60c1df78db72cd8" providerId="LiveId" clId="{D606ED3B-0A05-452E-9A8E-B1EBE9FF8C7C}" dt="2020-10-20T05:09:07.508" v="2187" actId="26606"/>
        <pc:sldMkLst>
          <pc:docMk/>
          <pc:sldMk cId="2883948648" sldId="269"/>
        </pc:sldMkLst>
        <pc:spChg chg="del mod">
          <ac:chgData name="Apoorva Anumalla" userId="c60c1df78db72cd8" providerId="LiveId" clId="{D606ED3B-0A05-452E-9A8E-B1EBE9FF8C7C}" dt="2020-10-20T05:09:03.153" v="2184" actId="700"/>
          <ac:spMkLst>
            <pc:docMk/>
            <pc:sldMk cId="2883948648" sldId="269"/>
            <ac:spMk id="2" creationId="{932BB9CB-9FAF-4449-B31D-063A98026372}"/>
          </ac:spMkLst>
        </pc:spChg>
        <pc:spChg chg="del">
          <ac:chgData name="Apoorva Anumalla" userId="c60c1df78db72cd8" providerId="LiveId" clId="{D606ED3B-0A05-452E-9A8E-B1EBE9FF8C7C}" dt="2020-10-20T05:08:35.611" v="2176" actId="931"/>
          <ac:spMkLst>
            <pc:docMk/>
            <pc:sldMk cId="2883948648" sldId="269"/>
            <ac:spMk id="3" creationId="{7642BFFA-C62A-4E25-A044-C9B23F5B5F19}"/>
          </ac:spMkLst>
        </pc:spChg>
        <pc:spChg chg="add del">
          <ac:chgData name="Apoorva Anumalla" userId="c60c1df78db72cd8" providerId="LiveId" clId="{D606ED3B-0A05-452E-9A8E-B1EBE9FF8C7C}" dt="2020-10-20T05:09:07.500" v="2186" actId="26606"/>
          <ac:spMkLst>
            <pc:docMk/>
            <pc:sldMk cId="2883948648" sldId="269"/>
            <ac:spMk id="10" creationId="{AF2A46FC-A8BE-4771-BE51-D9123E91856E}"/>
          </ac:spMkLst>
        </pc:spChg>
        <pc:spChg chg="add del">
          <ac:chgData name="Apoorva Anumalla" userId="c60c1df78db72cd8" providerId="LiveId" clId="{D606ED3B-0A05-452E-9A8E-B1EBE9FF8C7C}" dt="2020-10-20T05:09:03.153" v="2184" actId="700"/>
          <ac:spMkLst>
            <pc:docMk/>
            <pc:sldMk cId="2883948648" sldId="269"/>
            <ac:spMk id="12" creationId="{DA381740-063A-41A4-836D-85D14980EEF0}"/>
          </ac:spMkLst>
        </pc:spChg>
        <pc:spChg chg="add">
          <ac:chgData name="Apoorva Anumalla" userId="c60c1df78db72cd8" providerId="LiveId" clId="{D606ED3B-0A05-452E-9A8E-B1EBE9FF8C7C}" dt="2020-10-20T05:09:07.508" v="2187" actId="26606"/>
          <ac:spMkLst>
            <pc:docMk/>
            <pc:sldMk cId="2883948648" sldId="269"/>
            <ac:spMk id="13" creationId="{2D2B266D-3625-4584-A5C3-7D3F672CFF30}"/>
          </ac:spMkLst>
        </pc:spChg>
        <pc:spChg chg="add del">
          <ac:chgData name="Apoorva Anumalla" userId="c60c1df78db72cd8" providerId="LiveId" clId="{D606ED3B-0A05-452E-9A8E-B1EBE9FF8C7C}" dt="2020-10-20T05:09:03.153" v="2184" actId="700"/>
          <ac:spMkLst>
            <pc:docMk/>
            <pc:sldMk cId="2883948648" sldId="269"/>
            <ac:spMk id="14" creationId="{F1634B2F-87C9-45D9-AE29-34A7EEC94EE1}"/>
          </ac:spMkLst>
        </pc:spChg>
        <pc:picChg chg="add mod ord">
          <ac:chgData name="Apoorva Anumalla" userId="c60c1df78db72cd8" providerId="LiveId" clId="{D606ED3B-0A05-452E-9A8E-B1EBE9FF8C7C}" dt="2020-10-20T05:09:07.508" v="2187" actId="26606"/>
          <ac:picMkLst>
            <pc:docMk/>
            <pc:sldMk cId="2883948648" sldId="269"/>
            <ac:picMk id="5" creationId="{C59B3128-8076-4994-9C48-EE9191273CAD}"/>
          </ac:picMkLst>
        </pc:picChg>
        <pc:picChg chg="add del mod">
          <ac:chgData name="Apoorva Anumalla" userId="c60c1df78db72cd8" providerId="LiveId" clId="{D606ED3B-0A05-452E-9A8E-B1EBE9FF8C7C}" dt="2020-10-20T05:08:50.516" v="2183" actId="478"/>
          <ac:picMkLst>
            <pc:docMk/>
            <pc:sldMk cId="2883948648" sldId="269"/>
            <ac:picMk id="7" creationId="{346C1E18-440D-4CE2-AF1F-D4ADB3A1C569}"/>
          </ac:picMkLst>
        </pc:picChg>
      </pc:sldChg>
      <pc:sldChg chg="addSp delSp modSp new mod setBg modClrScheme delDesignElem chgLayout">
        <pc:chgData name="Apoorva Anumalla" userId="c60c1df78db72cd8" providerId="LiveId" clId="{D606ED3B-0A05-452E-9A8E-B1EBE9FF8C7C}" dt="2020-10-21T19:10:21.205" v="4420" actId="27636"/>
        <pc:sldMkLst>
          <pc:docMk/>
          <pc:sldMk cId="1425766503" sldId="270"/>
        </pc:sldMkLst>
        <pc:spChg chg="del mod ord">
          <ac:chgData name="Apoorva Anumalla" userId="c60c1df78db72cd8" providerId="LiveId" clId="{D606ED3B-0A05-452E-9A8E-B1EBE9FF8C7C}" dt="2020-10-20T05:10:27.652" v="2189" actId="700"/>
          <ac:spMkLst>
            <pc:docMk/>
            <pc:sldMk cId="1425766503" sldId="270"/>
            <ac:spMk id="2" creationId="{40A4E406-B37B-4B2B-9F74-B23CF6AF3B91}"/>
          </ac:spMkLst>
        </pc:spChg>
        <pc:spChg chg="del mod ord">
          <ac:chgData name="Apoorva Anumalla" userId="c60c1df78db72cd8" providerId="LiveId" clId="{D606ED3B-0A05-452E-9A8E-B1EBE9FF8C7C}" dt="2020-10-20T05:10:27.652" v="2189" actId="700"/>
          <ac:spMkLst>
            <pc:docMk/>
            <pc:sldMk cId="1425766503" sldId="270"/>
            <ac:spMk id="3" creationId="{C69E48DC-349F-4AB7-8039-2C3727B314FC}"/>
          </ac:spMkLst>
        </pc:spChg>
        <pc:spChg chg="del">
          <ac:chgData name="Apoorva Anumalla" userId="c60c1df78db72cd8" providerId="LiveId" clId="{D606ED3B-0A05-452E-9A8E-B1EBE9FF8C7C}" dt="2020-10-20T05:10:27.652" v="2189" actId="700"/>
          <ac:spMkLst>
            <pc:docMk/>
            <pc:sldMk cId="1425766503" sldId="270"/>
            <ac:spMk id="4" creationId="{8693BEE0-4CFB-4012-B7B2-935C1FEEA7BA}"/>
          </ac:spMkLst>
        </pc:spChg>
        <pc:spChg chg="add mod ord">
          <ac:chgData name="Apoorva Anumalla" userId="c60c1df78db72cd8" providerId="LiveId" clId="{D606ED3B-0A05-452E-9A8E-B1EBE9FF8C7C}" dt="2020-10-21T19:00:17.865" v="4156" actId="700"/>
          <ac:spMkLst>
            <pc:docMk/>
            <pc:sldMk cId="1425766503" sldId="270"/>
            <ac:spMk id="5" creationId="{886DCA06-9432-4DB5-BF0E-F5B5A0DFEFBA}"/>
          </ac:spMkLst>
        </pc:spChg>
        <pc:spChg chg="add mod ord">
          <ac:chgData name="Apoorva Anumalla" userId="c60c1df78db72cd8" providerId="LiveId" clId="{D606ED3B-0A05-452E-9A8E-B1EBE9FF8C7C}" dt="2020-10-21T19:10:21.205" v="4420" actId="27636"/>
          <ac:spMkLst>
            <pc:docMk/>
            <pc:sldMk cId="1425766503" sldId="270"/>
            <ac:spMk id="6" creationId="{DCDE5B5B-E6F2-43F2-B302-CAEAE2FA90D7}"/>
          </ac:spMkLst>
        </pc:spChg>
        <pc:spChg chg="add del mod ord">
          <ac:chgData name="Apoorva Anumalla" userId="c60c1df78db72cd8" providerId="LiveId" clId="{D606ED3B-0A05-452E-9A8E-B1EBE9FF8C7C}" dt="2020-10-21T19:00:17.865" v="4156" actId="700"/>
          <ac:spMkLst>
            <pc:docMk/>
            <pc:sldMk cId="1425766503" sldId="270"/>
            <ac:spMk id="8" creationId="{E9626AE2-546A-4E31-A731-E0C4D663EE15}"/>
          </ac:spMkLst>
        </pc:spChg>
        <pc:spChg chg="add del">
          <ac:chgData name="Apoorva Anumalla" userId="c60c1df78db72cd8" providerId="LiveId" clId="{D606ED3B-0A05-452E-9A8E-B1EBE9FF8C7C}" dt="2020-10-21T18:29:57.070" v="3997" actId="26606"/>
          <ac:spMkLst>
            <pc:docMk/>
            <pc:sldMk cId="1425766503" sldId="270"/>
            <ac:spMk id="12" creationId="{75824B8B-B231-480A-9E80-6D446D1D9AA3}"/>
          </ac:spMkLst>
        </pc:spChg>
        <pc:spChg chg="add del">
          <ac:chgData name="Apoorva Anumalla" userId="c60c1df78db72cd8" providerId="LiveId" clId="{D606ED3B-0A05-452E-9A8E-B1EBE9FF8C7C}" dt="2020-10-21T18:29:57.070" v="3997" actId="26606"/>
          <ac:spMkLst>
            <pc:docMk/>
            <pc:sldMk cId="1425766503" sldId="270"/>
            <ac:spMk id="14" creationId="{C43AF03E-5FC1-48B3-8CF2-01998C2328AE}"/>
          </ac:spMkLst>
        </pc:spChg>
        <pc:spChg chg="add del">
          <ac:chgData name="Apoorva Anumalla" userId="c60c1df78db72cd8" providerId="LiveId" clId="{D606ED3B-0A05-452E-9A8E-B1EBE9FF8C7C}" dt="2020-10-21T18:29:57.070" v="3997" actId="26606"/>
          <ac:spMkLst>
            <pc:docMk/>
            <pc:sldMk cId="1425766503" sldId="270"/>
            <ac:spMk id="16" creationId="{3FCFB1DE-0B7E-48CC-BA90-B2AB0889F9D6}"/>
          </ac:spMkLst>
        </pc:spChg>
        <pc:spChg chg="add del">
          <ac:chgData name="Apoorva Anumalla" userId="c60c1df78db72cd8" providerId="LiveId" clId="{D606ED3B-0A05-452E-9A8E-B1EBE9FF8C7C}" dt="2020-10-21T19:00:17.865" v="4156" actId="700"/>
          <ac:spMkLst>
            <pc:docMk/>
            <pc:sldMk cId="1425766503" sldId="270"/>
            <ac:spMk id="18" creationId="{B5DAA40F-4F28-4316-934E-C55D7C3AA018}"/>
          </ac:spMkLst>
        </pc:spChg>
        <pc:spChg chg="add del">
          <ac:chgData name="Apoorva Anumalla" userId="c60c1df78db72cd8" providerId="LiveId" clId="{D606ED3B-0A05-452E-9A8E-B1EBE9FF8C7C}" dt="2020-10-21T19:00:17.865" v="4156" actId="700"/>
          <ac:spMkLst>
            <pc:docMk/>
            <pc:sldMk cId="1425766503" sldId="270"/>
            <ac:spMk id="19" creationId="{F6D467C8-A8E0-468B-B88D-9CEEE37BFC59}"/>
          </ac:spMkLst>
        </pc:spChg>
        <pc:spChg chg="add del">
          <ac:chgData name="Apoorva Anumalla" userId="c60c1df78db72cd8" providerId="LiveId" clId="{D606ED3B-0A05-452E-9A8E-B1EBE9FF8C7C}" dt="2020-10-21T19:00:17.865" v="4156" actId="700"/>
          <ac:spMkLst>
            <pc:docMk/>
            <pc:sldMk cId="1425766503" sldId="270"/>
            <ac:spMk id="20" creationId="{3FCFB1DE-0B7E-48CC-BA90-B2AB0889F9D6}"/>
          </ac:spMkLst>
        </pc:spChg>
        <pc:picChg chg="add mod ord">
          <ac:chgData name="Apoorva Anumalla" userId="c60c1df78db72cd8" providerId="LiveId" clId="{D606ED3B-0A05-452E-9A8E-B1EBE9FF8C7C}" dt="2020-10-21T19:06:33.845" v="4369" actId="14100"/>
          <ac:picMkLst>
            <pc:docMk/>
            <pc:sldMk cId="1425766503" sldId="270"/>
            <ac:picMk id="3" creationId="{5174CE02-37B2-4C47-A82C-BF64DD214740}"/>
          </ac:picMkLst>
        </pc:picChg>
        <pc:picChg chg="add del mod">
          <ac:chgData name="Apoorva Anumalla" userId="c60c1df78db72cd8" providerId="LiveId" clId="{D606ED3B-0A05-452E-9A8E-B1EBE9FF8C7C}" dt="2020-10-21T18:59:16.918" v="4142" actId="21"/>
          <ac:picMkLst>
            <pc:docMk/>
            <pc:sldMk cId="1425766503" sldId="270"/>
            <ac:picMk id="7" creationId="{16921EAF-7961-4AF7-BE9F-5E7EBDE8F8F4}"/>
          </ac:picMkLst>
        </pc:picChg>
      </pc:sldChg>
      <pc:sldChg chg="addSp delSp modSp new mod setBg setClrOvrMap">
        <pc:chgData name="Apoorva Anumalla" userId="c60c1df78db72cd8" providerId="LiveId" clId="{D606ED3B-0A05-452E-9A8E-B1EBE9FF8C7C}" dt="2020-10-21T06:19:47.246" v="2923" actId="14100"/>
        <pc:sldMkLst>
          <pc:docMk/>
          <pc:sldMk cId="2140665435" sldId="271"/>
        </pc:sldMkLst>
        <pc:spChg chg="add del">
          <ac:chgData name="Apoorva Anumalla" userId="c60c1df78db72cd8" providerId="LiveId" clId="{D606ED3B-0A05-452E-9A8E-B1EBE9FF8C7C}" dt="2020-10-21T05:58:34.887" v="2873" actId="26606"/>
          <ac:spMkLst>
            <pc:docMk/>
            <pc:sldMk cId="2140665435" sldId="271"/>
            <ac:spMk id="16" creationId="{799448F2-0E5B-42DA-B2D1-11A14E947BD4}"/>
          </ac:spMkLst>
        </pc:spChg>
        <pc:spChg chg="add del">
          <ac:chgData name="Apoorva Anumalla" userId="c60c1df78db72cd8" providerId="LiveId" clId="{D606ED3B-0A05-452E-9A8E-B1EBE9FF8C7C}" dt="2020-10-21T05:58:34.887" v="2873" actId="26606"/>
          <ac:spMkLst>
            <pc:docMk/>
            <pc:sldMk cId="2140665435" sldId="271"/>
            <ac:spMk id="18" creationId="{4E8A7552-20E1-4F34-ADAB-C1DB6634D47E}"/>
          </ac:spMkLst>
        </pc:spChg>
        <pc:spChg chg="add del">
          <ac:chgData name="Apoorva Anumalla" userId="c60c1df78db72cd8" providerId="LiveId" clId="{D606ED3B-0A05-452E-9A8E-B1EBE9FF8C7C}" dt="2020-10-21T05:58:35.509" v="2875" actId="26606"/>
          <ac:spMkLst>
            <pc:docMk/>
            <pc:sldMk cId="2140665435" sldId="271"/>
            <ac:spMk id="20" creationId="{19E301E5-1206-47D0-9CDF-72583D739089}"/>
          </ac:spMkLst>
        </pc:spChg>
        <pc:spChg chg="add del">
          <ac:chgData name="Apoorva Anumalla" userId="c60c1df78db72cd8" providerId="LiveId" clId="{D606ED3B-0A05-452E-9A8E-B1EBE9FF8C7C}" dt="2020-10-21T05:58:35.509" v="2875" actId="26606"/>
          <ac:spMkLst>
            <pc:docMk/>
            <pc:sldMk cId="2140665435" sldId="271"/>
            <ac:spMk id="21" creationId="{AFA31FBE-7948-4384-B68A-75DEFDC4955A}"/>
          </ac:spMkLst>
        </pc:spChg>
        <pc:spChg chg="add del">
          <ac:chgData name="Apoorva Anumalla" userId="c60c1df78db72cd8" providerId="LiveId" clId="{D606ED3B-0A05-452E-9A8E-B1EBE9FF8C7C}" dt="2020-10-21T05:58:43.152" v="2877" actId="26606"/>
          <ac:spMkLst>
            <pc:docMk/>
            <pc:sldMk cId="2140665435" sldId="271"/>
            <ac:spMk id="23" creationId="{262ABC4B-37D8-4218-BDD8-6DF6A00C0C80}"/>
          </ac:spMkLst>
        </pc:spChg>
        <pc:picChg chg="add del">
          <ac:chgData name="Apoorva Anumalla" userId="c60c1df78db72cd8" providerId="LiveId" clId="{D606ED3B-0A05-452E-9A8E-B1EBE9FF8C7C}" dt="2020-10-21T05:54:24.683" v="2820" actId="478"/>
          <ac:picMkLst>
            <pc:docMk/>
            <pc:sldMk cId="2140665435" sldId="271"/>
            <ac:picMk id="3" creationId="{E9743196-D5DD-41DB-903D-9F602DD9A0D3}"/>
          </ac:picMkLst>
        </pc:picChg>
        <pc:picChg chg="add del">
          <ac:chgData name="Apoorva Anumalla" userId="c60c1df78db72cd8" providerId="LiveId" clId="{D606ED3B-0A05-452E-9A8E-B1EBE9FF8C7C}" dt="2020-10-21T05:55:15.422" v="2821" actId="478"/>
          <ac:picMkLst>
            <pc:docMk/>
            <pc:sldMk cId="2140665435" sldId="271"/>
            <ac:picMk id="5" creationId="{A224FC1F-5817-42E5-A4DE-0EE4C47C8540}"/>
          </ac:picMkLst>
        </pc:picChg>
        <pc:picChg chg="add del mod ord">
          <ac:chgData name="Apoorva Anumalla" userId="c60c1df78db72cd8" providerId="LiveId" clId="{D606ED3B-0A05-452E-9A8E-B1EBE9FF8C7C}" dt="2020-10-21T06:04:27.506" v="2903" actId="478"/>
          <ac:picMkLst>
            <pc:docMk/>
            <pc:sldMk cId="2140665435" sldId="271"/>
            <ac:picMk id="7" creationId="{0EF5A3C8-C3A7-4318-9EC9-3844CC336FF9}"/>
          </ac:picMkLst>
        </pc:picChg>
        <pc:picChg chg="add del mod ord">
          <ac:chgData name="Apoorva Anumalla" userId="c60c1df78db72cd8" providerId="LiveId" clId="{D606ED3B-0A05-452E-9A8E-B1EBE9FF8C7C}" dt="2020-10-21T06:04:29.493" v="2904" actId="478"/>
          <ac:picMkLst>
            <pc:docMk/>
            <pc:sldMk cId="2140665435" sldId="271"/>
            <ac:picMk id="9" creationId="{AB7FE586-9B48-487F-AA92-57D6B8B885F5}"/>
          </ac:picMkLst>
        </pc:picChg>
        <pc:picChg chg="add mod">
          <ac:chgData name="Apoorva Anumalla" userId="c60c1df78db72cd8" providerId="LiveId" clId="{D606ED3B-0A05-452E-9A8E-B1EBE9FF8C7C}" dt="2020-10-21T06:11:22.948" v="2910" actId="1076"/>
          <ac:picMkLst>
            <pc:docMk/>
            <pc:sldMk cId="2140665435" sldId="271"/>
            <ac:picMk id="11" creationId="{F3E48536-6EC9-4EEE-A9F3-7803DCE99657}"/>
          </ac:picMkLst>
        </pc:picChg>
        <pc:picChg chg="add mod">
          <ac:chgData name="Apoorva Anumalla" userId="c60c1df78db72cd8" providerId="LiveId" clId="{D606ED3B-0A05-452E-9A8E-B1EBE9FF8C7C}" dt="2020-10-21T06:19:43.839" v="2922" actId="14100"/>
          <ac:picMkLst>
            <pc:docMk/>
            <pc:sldMk cId="2140665435" sldId="271"/>
            <ac:picMk id="13" creationId="{F40B733E-AC6F-4A79-8CAE-18EA595BF08F}"/>
          </ac:picMkLst>
        </pc:picChg>
        <pc:picChg chg="add mod">
          <ac:chgData name="Apoorva Anumalla" userId="c60c1df78db72cd8" providerId="LiveId" clId="{D606ED3B-0A05-452E-9A8E-B1EBE9FF8C7C}" dt="2020-10-21T06:19:47.246" v="2923" actId="14100"/>
          <ac:picMkLst>
            <pc:docMk/>
            <pc:sldMk cId="2140665435" sldId="271"/>
            <ac:picMk id="15" creationId="{5776789E-C6C3-4B98-AAE4-1A04594D19F3}"/>
          </ac:picMkLst>
        </pc:picChg>
      </pc:sldChg>
      <pc:sldChg chg="addSp modSp new mod setBg">
        <pc:chgData name="Apoorva Anumalla" userId="c60c1df78db72cd8" providerId="LiveId" clId="{D606ED3B-0A05-452E-9A8E-B1EBE9FF8C7C}" dt="2020-10-21T19:13:13.280" v="4696" actId="5793"/>
        <pc:sldMkLst>
          <pc:docMk/>
          <pc:sldMk cId="3004717986" sldId="272"/>
        </pc:sldMkLst>
        <pc:spChg chg="mod">
          <ac:chgData name="Apoorva Anumalla" userId="c60c1df78db72cd8" providerId="LiveId" clId="{D606ED3B-0A05-452E-9A8E-B1EBE9FF8C7C}" dt="2020-10-21T19:12:39.932" v="4692" actId="26606"/>
          <ac:spMkLst>
            <pc:docMk/>
            <pc:sldMk cId="3004717986" sldId="272"/>
            <ac:spMk id="2" creationId="{39064043-8D04-4445-B3BD-C1078CBD443D}"/>
          </ac:spMkLst>
        </pc:spChg>
        <pc:spChg chg="mod">
          <ac:chgData name="Apoorva Anumalla" userId="c60c1df78db72cd8" providerId="LiveId" clId="{D606ED3B-0A05-452E-9A8E-B1EBE9FF8C7C}" dt="2020-10-21T19:13:13.280" v="4696" actId="5793"/>
          <ac:spMkLst>
            <pc:docMk/>
            <pc:sldMk cId="3004717986" sldId="272"/>
            <ac:spMk id="3" creationId="{BD90FAAD-2E4F-44DB-A705-902C1D4CB530}"/>
          </ac:spMkLst>
        </pc:spChg>
        <pc:spChg chg="add">
          <ac:chgData name="Apoorva Anumalla" userId="c60c1df78db72cd8" providerId="LiveId" clId="{D606ED3B-0A05-452E-9A8E-B1EBE9FF8C7C}" dt="2020-10-21T19:12:39.932" v="4692" actId="26606"/>
          <ac:spMkLst>
            <pc:docMk/>
            <pc:sldMk cId="3004717986" sldId="272"/>
            <ac:spMk id="10" creationId="{743AA782-23D1-4521-8CAD-47662984AA08}"/>
          </ac:spMkLst>
        </pc:spChg>
        <pc:spChg chg="add">
          <ac:chgData name="Apoorva Anumalla" userId="c60c1df78db72cd8" providerId="LiveId" clId="{D606ED3B-0A05-452E-9A8E-B1EBE9FF8C7C}" dt="2020-10-21T19:12:39.932" v="4692" actId="26606"/>
          <ac:spMkLst>
            <pc:docMk/>
            <pc:sldMk cId="3004717986" sldId="272"/>
            <ac:spMk id="12" creationId="{3CE8AF5E-D374-4CF1-90CC-35CF73B81C3E}"/>
          </ac:spMkLst>
        </pc:spChg>
        <pc:picChg chg="add mod">
          <ac:chgData name="Apoorva Anumalla" userId="c60c1df78db72cd8" providerId="LiveId" clId="{D606ED3B-0A05-452E-9A8E-B1EBE9FF8C7C}" dt="2020-10-21T19:13:08.652" v="4694" actId="962"/>
          <ac:picMkLst>
            <pc:docMk/>
            <pc:sldMk cId="3004717986" sldId="272"/>
            <ac:picMk id="5" creationId="{7A6E134B-7176-45D3-B2EC-A72A7C110D3C}"/>
          </ac:picMkLst>
        </pc:picChg>
        <pc:inkChg chg="add">
          <ac:chgData name="Apoorva Anumalla" userId="c60c1df78db72cd8" providerId="LiveId" clId="{D606ED3B-0A05-452E-9A8E-B1EBE9FF8C7C}" dt="2020-10-21T19:12:39.932" v="4692" actId="26606"/>
          <ac:inkMkLst>
            <pc:docMk/>
            <pc:sldMk cId="3004717986" sldId="272"/>
            <ac:inkMk id="14" creationId="{070477C5-0410-4E4F-97A1-F84C2465C187}"/>
          </ac:inkMkLst>
        </pc:inkChg>
      </pc:sldChg>
      <pc:sldChg chg="addSp delSp modSp new mod setBg">
        <pc:chgData name="Apoorva Anumalla" userId="c60c1df78db72cd8" providerId="LiveId" clId="{D606ED3B-0A05-452E-9A8E-B1EBE9FF8C7C}" dt="2020-10-21T20:28:22.107" v="5202" actId="20577"/>
        <pc:sldMkLst>
          <pc:docMk/>
          <pc:sldMk cId="552679291" sldId="273"/>
        </pc:sldMkLst>
        <pc:spChg chg="mod">
          <ac:chgData name="Apoorva Anumalla" userId="c60c1df78db72cd8" providerId="LiveId" clId="{D606ED3B-0A05-452E-9A8E-B1EBE9FF8C7C}" dt="2020-10-21T20:25:55.219" v="5062" actId="26606"/>
          <ac:spMkLst>
            <pc:docMk/>
            <pc:sldMk cId="552679291" sldId="273"/>
            <ac:spMk id="2" creationId="{5EA24072-295D-42D9-B165-E68AF43CE906}"/>
          </ac:spMkLst>
        </pc:spChg>
        <pc:spChg chg="mod">
          <ac:chgData name="Apoorva Anumalla" userId="c60c1df78db72cd8" providerId="LiveId" clId="{D606ED3B-0A05-452E-9A8E-B1EBE9FF8C7C}" dt="2020-10-21T20:28:22.107" v="5202" actId="20577"/>
          <ac:spMkLst>
            <pc:docMk/>
            <pc:sldMk cId="552679291" sldId="273"/>
            <ac:spMk id="3" creationId="{9D62564D-29BA-4B3E-A2F8-0AF7888CC80E}"/>
          </ac:spMkLst>
        </pc:spChg>
        <pc:spChg chg="add del">
          <ac:chgData name="Apoorva Anumalla" userId="c60c1df78db72cd8" providerId="LiveId" clId="{D606ED3B-0A05-452E-9A8E-B1EBE9FF8C7C}" dt="2020-10-21T20:25:39.661" v="5059" actId="26606"/>
          <ac:spMkLst>
            <pc:docMk/>
            <pc:sldMk cId="552679291" sldId="273"/>
            <ac:spMk id="10" creationId="{A8908DB7-C3A6-4FCB-9820-CEE02B398C4A}"/>
          </ac:spMkLst>
        </pc:spChg>
        <pc:spChg chg="add del">
          <ac:chgData name="Apoorva Anumalla" userId="c60c1df78db72cd8" providerId="LiveId" clId="{D606ED3B-0A05-452E-9A8E-B1EBE9FF8C7C}" dt="2020-10-21T20:25:39.661" v="5059" actId="26606"/>
          <ac:spMkLst>
            <pc:docMk/>
            <pc:sldMk cId="552679291" sldId="273"/>
            <ac:spMk id="12" creationId="{D010E05E-9237-4321-84BB-69C0F22568EE}"/>
          </ac:spMkLst>
        </pc:spChg>
        <pc:spChg chg="add del">
          <ac:chgData name="Apoorva Anumalla" userId="c60c1df78db72cd8" providerId="LiveId" clId="{D606ED3B-0A05-452E-9A8E-B1EBE9FF8C7C}" dt="2020-10-21T20:25:55.203" v="5061" actId="26606"/>
          <ac:spMkLst>
            <pc:docMk/>
            <pc:sldMk cId="552679291" sldId="273"/>
            <ac:spMk id="16" creationId="{A2328C31-93A8-4C77-B2C9-1705F82706BC}"/>
          </ac:spMkLst>
        </pc:spChg>
        <pc:spChg chg="add del">
          <ac:chgData name="Apoorva Anumalla" userId="c60c1df78db72cd8" providerId="LiveId" clId="{D606ED3B-0A05-452E-9A8E-B1EBE9FF8C7C}" dt="2020-10-21T20:25:55.203" v="5061" actId="26606"/>
          <ac:spMkLst>
            <pc:docMk/>
            <pc:sldMk cId="552679291" sldId="273"/>
            <ac:spMk id="18" creationId="{535742DD-1B16-4E9D-B715-0D74B4574A68}"/>
          </ac:spMkLst>
        </pc:spChg>
        <pc:spChg chg="add">
          <ac:chgData name="Apoorva Anumalla" userId="c60c1df78db72cd8" providerId="LiveId" clId="{D606ED3B-0A05-452E-9A8E-B1EBE9FF8C7C}" dt="2020-10-21T20:25:55.219" v="5062" actId="26606"/>
          <ac:spMkLst>
            <pc:docMk/>
            <pc:sldMk cId="552679291" sldId="273"/>
            <ac:spMk id="20" creationId="{32AEEBC8-9D30-42EF-95F2-386C2653FBF0}"/>
          </ac:spMkLst>
        </pc:spChg>
        <pc:spChg chg="add">
          <ac:chgData name="Apoorva Anumalla" userId="c60c1df78db72cd8" providerId="LiveId" clId="{D606ED3B-0A05-452E-9A8E-B1EBE9FF8C7C}" dt="2020-10-21T20:25:55.219" v="5062" actId="26606"/>
          <ac:spMkLst>
            <pc:docMk/>
            <pc:sldMk cId="552679291" sldId="273"/>
            <ac:spMk id="21" creationId="{3529E97A-97C3-40EA-8A04-5C02398D568F}"/>
          </ac:spMkLst>
        </pc:spChg>
        <pc:spChg chg="add">
          <ac:chgData name="Apoorva Anumalla" userId="c60c1df78db72cd8" providerId="LiveId" clId="{D606ED3B-0A05-452E-9A8E-B1EBE9FF8C7C}" dt="2020-10-21T20:25:55.219" v="5062" actId="26606"/>
          <ac:spMkLst>
            <pc:docMk/>
            <pc:sldMk cId="552679291" sldId="273"/>
            <ac:spMk id="23" creationId="{535742DD-1B16-4E9D-B715-0D74B4574A68}"/>
          </ac:spMkLst>
        </pc:spChg>
        <pc:picChg chg="add mod">
          <ac:chgData name="Apoorva Anumalla" userId="c60c1df78db72cd8" providerId="LiveId" clId="{D606ED3B-0A05-452E-9A8E-B1EBE9FF8C7C}" dt="2020-10-21T20:26:16.596" v="5069" actId="14100"/>
          <ac:picMkLst>
            <pc:docMk/>
            <pc:sldMk cId="552679291" sldId="273"/>
            <ac:picMk id="5" creationId="{CF245474-6180-41D8-AC80-E65F1270D136}"/>
          </ac:picMkLst>
        </pc:picChg>
        <pc:inkChg chg="add del">
          <ac:chgData name="Apoorva Anumalla" userId="c60c1df78db72cd8" providerId="LiveId" clId="{D606ED3B-0A05-452E-9A8E-B1EBE9FF8C7C}" dt="2020-10-21T20:25:39.661" v="5059" actId="26606"/>
          <ac:inkMkLst>
            <pc:docMk/>
            <pc:sldMk cId="552679291" sldId="273"/>
            <ac:inkMk id="14" creationId="{070477C5-0410-4E4F-97A1-F84C2465C187}"/>
          </ac:inkMkLst>
        </pc:inkChg>
        <pc:inkChg chg="add del">
          <ac:chgData name="Apoorva Anumalla" userId="c60c1df78db72cd8" providerId="LiveId" clId="{D606ED3B-0A05-452E-9A8E-B1EBE9FF8C7C}" dt="2020-10-21T20:25:55.203" v="5061" actId="26606"/>
          <ac:inkMkLst>
            <pc:docMk/>
            <pc:sldMk cId="552679291" sldId="273"/>
            <ac:inkMk id="17" creationId="{070477C5-0410-4E4F-97A1-F84C2465C187}"/>
          </ac:inkMkLst>
        </pc:inkChg>
        <pc:inkChg chg="add">
          <ac:chgData name="Apoorva Anumalla" userId="c60c1df78db72cd8" providerId="LiveId" clId="{D606ED3B-0A05-452E-9A8E-B1EBE9FF8C7C}" dt="2020-10-21T20:25:55.219" v="5062" actId="26606"/>
          <ac:inkMkLst>
            <pc:docMk/>
            <pc:sldMk cId="552679291" sldId="273"/>
            <ac:inkMk id="22" creationId="{070477C5-0410-4E4F-97A1-F84C2465C187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28123-0D06-419D-83B7-3A2017299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8FE16F3-BBA5-4B32-9185-0999E0FF96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 movie recommendation system?</a:t>
          </a:r>
        </a:p>
      </dgm:t>
    </dgm:pt>
    <dgm:pt modelId="{CAE705E1-B04F-4848-BB09-220EDC97A611}" type="parTrans" cxnId="{D0801E5B-6625-4321-8A99-1BCC43CF9153}">
      <dgm:prSet/>
      <dgm:spPr/>
      <dgm:t>
        <a:bodyPr/>
        <a:lstStyle/>
        <a:p>
          <a:endParaRPr lang="en-US"/>
        </a:p>
      </dgm:t>
    </dgm:pt>
    <dgm:pt modelId="{8346CD6A-F557-49F1-86BA-F5090A3733B8}" type="sibTrans" cxnId="{D0801E5B-6625-4321-8A99-1BCC43CF9153}">
      <dgm:prSet/>
      <dgm:spPr/>
      <dgm:t>
        <a:bodyPr/>
        <a:lstStyle/>
        <a:p>
          <a:endParaRPr lang="en-US"/>
        </a:p>
      </dgm:t>
    </dgm:pt>
    <dgm:pt modelId="{D9BF0527-C12C-4B36-ABD4-A5AF4940B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the dataset</a:t>
          </a:r>
        </a:p>
      </dgm:t>
    </dgm:pt>
    <dgm:pt modelId="{A6C108B8-6F62-4FAA-8531-FD37F9CD3431}" type="parTrans" cxnId="{BC8C58F5-0D12-4076-AB0E-F53C95241DC0}">
      <dgm:prSet/>
      <dgm:spPr/>
      <dgm:t>
        <a:bodyPr/>
        <a:lstStyle/>
        <a:p>
          <a:endParaRPr lang="en-US"/>
        </a:p>
      </dgm:t>
    </dgm:pt>
    <dgm:pt modelId="{D0E2184F-BDE1-4D3A-8AB1-C981B97F3D51}" type="sibTrans" cxnId="{BC8C58F5-0D12-4076-AB0E-F53C95241DC0}">
      <dgm:prSet/>
      <dgm:spPr/>
      <dgm:t>
        <a:bodyPr/>
        <a:lstStyle/>
        <a:p>
          <a:endParaRPr lang="en-US"/>
        </a:p>
      </dgm:t>
    </dgm:pt>
    <dgm:pt modelId="{661C571D-E702-4047-B989-0D914B4B7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0FAA03C7-3115-4293-ACFC-E2CC83DCB7C6}" type="parTrans" cxnId="{DC2A8F09-6980-467C-A295-F405D3229CC0}">
      <dgm:prSet/>
      <dgm:spPr/>
      <dgm:t>
        <a:bodyPr/>
        <a:lstStyle/>
        <a:p>
          <a:endParaRPr lang="en-US"/>
        </a:p>
      </dgm:t>
    </dgm:pt>
    <dgm:pt modelId="{B42C9B92-E991-453C-A52E-3E0740DEBAC4}" type="sibTrans" cxnId="{DC2A8F09-6980-467C-A295-F405D3229CC0}">
      <dgm:prSet/>
      <dgm:spPr/>
      <dgm:t>
        <a:bodyPr/>
        <a:lstStyle/>
        <a:p>
          <a:endParaRPr lang="en-US"/>
        </a:p>
      </dgm:t>
    </dgm:pt>
    <dgm:pt modelId="{2C9B7C2B-BFF3-457A-B7C9-D505D368F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Creation and Working</a:t>
          </a:r>
        </a:p>
      </dgm:t>
    </dgm:pt>
    <dgm:pt modelId="{726C6BB4-7911-4081-ADB2-6EEA4647C59C}" type="parTrans" cxnId="{B89DF68C-B40E-4186-B14E-DE7939179470}">
      <dgm:prSet/>
      <dgm:spPr/>
      <dgm:t>
        <a:bodyPr/>
        <a:lstStyle/>
        <a:p>
          <a:endParaRPr lang="en-US"/>
        </a:p>
      </dgm:t>
    </dgm:pt>
    <dgm:pt modelId="{C14CF30B-4A0C-4EB0-B960-4F173A7EB3F5}" type="sibTrans" cxnId="{B89DF68C-B40E-4186-B14E-DE7939179470}">
      <dgm:prSet/>
      <dgm:spPr/>
      <dgm:t>
        <a:bodyPr/>
        <a:lstStyle/>
        <a:p>
          <a:endParaRPr lang="en-US"/>
        </a:p>
      </dgm:t>
    </dgm:pt>
    <dgm:pt modelId="{35295A86-D19D-4916-AC26-8338D131E4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43B4ABDF-A80E-4852-B535-06C491A15D23}" type="parTrans" cxnId="{BB72EF31-8EA0-4C78-96F5-88928D5992A4}">
      <dgm:prSet/>
      <dgm:spPr/>
      <dgm:t>
        <a:bodyPr/>
        <a:lstStyle/>
        <a:p>
          <a:endParaRPr lang="en-US"/>
        </a:p>
      </dgm:t>
    </dgm:pt>
    <dgm:pt modelId="{349F38FA-9BC6-435B-8233-68BDD20E7118}" type="sibTrans" cxnId="{BB72EF31-8EA0-4C78-96F5-88928D5992A4}">
      <dgm:prSet/>
      <dgm:spPr/>
      <dgm:t>
        <a:bodyPr/>
        <a:lstStyle/>
        <a:p>
          <a:endParaRPr lang="en-US"/>
        </a:p>
      </dgm:t>
    </dgm:pt>
    <dgm:pt modelId="{57D1CC99-C636-483A-BF86-B3D0DE081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scope</a:t>
          </a:r>
        </a:p>
      </dgm:t>
    </dgm:pt>
    <dgm:pt modelId="{BBA75746-1662-4F32-AB4A-9737148CB776}" type="parTrans" cxnId="{A0F1CCD2-7A54-4CA5-B45F-E5006820B6CD}">
      <dgm:prSet/>
      <dgm:spPr/>
      <dgm:t>
        <a:bodyPr/>
        <a:lstStyle/>
        <a:p>
          <a:endParaRPr lang="en-US"/>
        </a:p>
      </dgm:t>
    </dgm:pt>
    <dgm:pt modelId="{7D724ED8-2F9B-46D6-98E5-2B9EEDEBA8B1}" type="sibTrans" cxnId="{A0F1CCD2-7A54-4CA5-B45F-E5006820B6CD}">
      <dgm:prSet/>
      <dgm:spPr/>
      <dgm:t>
        <a:bodyPr/>
        <a:lstStyle/>
        <a:p>
          <a:endParaRPr lang="en-US"/>
        </a:p>
      </dgm:t>
    </dgm:pt>
    <dgm:pt modelId="{5C9978E3-C8D4-42B9-9ADA-1439609A99D7}" type="pres">
      <dgm:prSet presAssocID="{54528123-0D06-419D-83B7-3A201729984E}" presName="root" presStyleCnt="0">
        <dgm:presLayoutVars>
          <dgm:dir/>
          <dgm:resizeHandles val="exact"/>
        </dgm:presLayoutVars>
      </dgm:prSet>
      <dgm:spPr/>
    </dgm:pt>
    <dgm:pt modelId="{8BE3ECD6-A76E-401C-8428-EF6FA100A190}" type="pres">
      <dgm:prSet presAssocID="{F8FE16F3-BBA5-4B32-9185-0999E0FF96DE}" presName="compNode" presStyleCnt="0"/>
      <dgm:spPr/>
    </dgm:pt>
    <dgm:pt modelId="{41411D26-9B6D-4CD3-B602-7D29556B8D93}" type="pres">
      <dgm:prSet presAssocID="{F8FE16F3-BBA5-4B32-9185-0999E0FF96DE}" presName="bgRect" presStyleLbl="bgShp" presStyleIdx="0" presStyleCnt="6"/>
      <dgm:spPr/>
    </dgm:pt>
    <dgm:pt modelId="{E7A372DE-1834-4440-A5A6-9EF0DE8D732F}" type="pres">
      <dgm:prSet presAssocID="{F8FE16F3-BBA5-4B32-9185-0999E0FF96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A108301-2F27-4604-A7C6-FBFECD5B6C9B}" type="pres">
      <dgm:prSet presAssocID="{F8FE16F3-BBA5-4B32-9185-0999E0FF96DE}" presName="spaceRect" presStyleCnt="0"/>
      <dgm:spPr/>
    </dgm:pt>
    <dgm:pt modelId="{D774ED4F-9879-4DC9-A447-8A4ADCA8C7A3}" type="pres">
      <dgm:prSet presAssocID="{F8FE16F3-BBA5-4B32-9185-0999E0FF96DE}" presName="parTx" presStyleLbl="revTx" presStyleIdx="0" presStyleCnt="6">
        <dgm:presLayoutVars>
          <dgm:chMax val="0"/>
          <dgm:chPref val="0"/>
        </dgm:presLayoutVars>
      </dgm:prSet>
      <dgm:spPr/>
    </dgm:pt>
    <dgm:pt modelId="{9D92148F-F67E-4EEB-A1EC-B1B3DB14E450}" type="pres">
      <dgm:prSet presAssocID="{8346CD6A-F557-49F1-86BA-F5090A3733B8}" presName="sibTrans" presStyleCnt="0"/>
      <dgm:spPr/>
    </dgm:pt>
    <dgm:pt modelId="{AEAF54DA-FF24-4D03-B508-420C918CA6BF}" type="pres">
      <dgm:prSet presAssocID="{D9BF0527-C12C-4B36-ABD4-A5AF4940B6C7}" presName="compNode" presStyleCnt="0"/>
      <dgm:spPr/>
    </dgm:pt>
    <dgm:pt modelId="{8D0FFF8B-FE08-4CCA-9A45-FB0FBBF82F54}" type="pres">
      <dgm:prSet presAssocID="{D9BF0527-C12C-4B36-ABD4-A5AF4940B6C7}" presName="bgRect" presStyleLbl="bgShp" presStyleIdx="1" presStyleCnt="6"/>
      <dgm:spPr/>
    </dgm:pt>
    <dgm:pt modelId="{88E8791D-31D0-4282-B529-D766DF7E1B19}" type="pres">
      <dgm:prSet presAssocID="{D9BF0527-C12C-4B36-ABD4-A5AF4940B6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615A53-3F44-4583-8E42-6D73E1AE0170}" type="pres">
      <dgm:prSet presAssocID="{D9BF0527-C12C-4B36-ABD4-A5AF4940B6C7}" presName="spaceRect" presStyleCnt="0"/>
      <dgm:spPr/>
    </dgm:pt>
    <dgm:pt modelId="{7FB6C9A4-8F75-4AA0-AA74-9EC0D038B925}" type="pres">
      <dgm:prSet presAssocID="{D9BF0527-C12C-4B36-ABD4-A5AF4940B6C7}" presName="parTx" presStyleLbl="revTx" presStyleIdx="1" presStyleCnt="6">
        <dgm:presLayoutVars>
          <dgm:chMax val="0"/>
          <dgm:chPref val="0"/>
        </dgm:presLayoutVars>
      </dgm:prSet>
      <dgm:spPr/>
    </dgm:pt>
    <dgm:pt modelId="{7721EAC8-96A5-4BA5-90A7-B0A984E15993}" type="pres">
      <dgm:prSet presAssocID="{D0E2184F-BDE1-4D3A-8AB1-C981B97F3D51}" presName="sibTrans" presStyleCnt="0"/>
      <dgm:spPr/>
    </dgm:pt>
    <dgm:pt modelId="{71504109-600C-486D-AB97-64FF445A6637}" type="pres">
      <dgm:prSet presAssocID="{661C571D-E702-4047-B989-0D914B4B7CAF}" presName="compNode" presStyleCnt="0"/>
      <dgm:spPr/>
    </dgm:pt>
    <dgm:pt modelId="{48852F38-C822-4EFB-9993-26236D019F0A}" type="pres">
      <dgm:prSet presAssocID="{661C571D-E702-4047-B989-0D914B4B7CAF}" presName="bgRect" presStyleLbl="bgShp" presStyleIdx="2" presStyleCnt="6"/>
      <dgm:spPr/>
    </dgm:pt>
    <dgm:pt modelId="{186B8453-1E76-4272-871B-D380B6F87AFD}" type="pres">
      <dgm:prSet presAssocID="{661C571D-E702-4047-B989-0D914B4B7C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1DD47F-EA25-4FB6-895B-8C6E8248F4F8}" type="pres">
      <dgm:prSet presAssocID="{661C571D-E702-4047-B989-0D914B4B7CAF}" presName="spaceRect" presStyleCnt="0"/>
      <dgm:spPr/>
    </dgm:pt>
    <dgm:pt modelId="{CBACC014-D6DF-4C59-9AE3-71928B433545}" type="pres">
      <dgm:prSet presAssocID="{661C571D-E702-4047-B989-0D914B4B7CAF}" presName="parTx" presStyleLbl="revTx" presStyleIdx="2" presStyleCnt="6">
        <dgm:presLayoutVars>
          <dgm:chMax val="0"/>
          <dgm:chPref val="0"/>
        </dgm:presLayoutVars>
      </dgm:prSet>
      <dgm:spPr/>
    </dgm:pt>
    <dgm:pt modelId="{A800DA2E-CC72-4490-8C1C-0A7B51E8832D}" type="pres">
      <dgm:prSet presAssocID="{B42C9B92-E991-453C-A52E-3E0740DEBAC4}" presName="sibTrans" presStyleCnt="0"/>
      <dgm:spPr/>
    </dgm:pt>
    <dgm:pt modelId="{7223DC02-4282-4751-837F-7FACE024D5DF}" type="pres">
      <dgm:prSet presAssocID="{2C9B7C2B-BFF3-457A-B7C9-D505D368FD5E}" presName="compNode" presStyleCnt="0"/>
      <dgm:spPr/>
    </dgm:pt>
    <dgm:pt modelId="{D5111B63-0D02-479B-BF97-CD66FD521669}" type="pres">
      <dgm:prSet presAssocID="{2C9B7C2B-BFF3-457A-B7C9-D505D368FD5E}" presName="bgRect" presStyleLbl="bgShp" presStyleIdx="3" presStyleCnt="6"/>
      <dgm:spPr/>
    </dgm:pt>
    <dgm:pt modelId="{3062D451-0669-4F50-A1CE-B177AF002098}" type="pres">
      <dgm:prSet presAssocID="{2C9B7C2B-BFF3-457A-B7C9-D505D368FD5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FDE17202-234D-405E-B581-AD2659083C3A}" type="pres">
      <dgm:prSet presAssocID="{2C9B7C2B-BFF3-457A-B7C9-D505D368FD5E}" presName="spaceRect" presStyleCnt="0"/>
      <dgm:spPr/>
    </dgm:pt>
    <dgm:pt modelId="{0F4D804A-B5D5-4BB6-B2C1-AC48663AF37D}" type="pres">
      <dgm:prSet presAssocID="{2C9B7C2B-BFF3-457A-B7C9-D505D368FD5E}" presName="parTx" presStyleLbl="revTx" presStyleIdx="3" presStyleCnt="6">
        <dgm:presLayoutVars>
          <dgm:chMax val="0"/>
          <dgm:chPref val="0"/>
        </dgm:presLayoutVars>
      </dgm:prSet>
      <dgm:spPr/>
    </dgm:pt>
    <dgm:pt modelId="{2DE5ACA1-0BD2-4A27-9176-4E5583E318ED}" type="pres">
      <dgm:prSet presAssocID="{C14CF30B-4A0C-4EB0-B960-4F173A7EB3F5}" presName="sibTrans" presStyleCnt="0"/>
      <dgm:spPr/>
    </dgm:pt>
    <dgm:pt modelId="{FA27C3B6-2033-4910-AC90-15C7364038D2}" type="pres">
      <dgm:prSet presAssocID="{35295A86-D19D-4916-AC26-8338D131E48E}" presName="compNode" presStyleCnt="0"/>
      <dgm:spPr/>
    </dgm:pt>
    <dgm:pt modelId="{712FB592-A21D-40E1-B5FF-3CE75D31CA1A}" type="pres">
      <dgm:prSet presAssocID="{35295A86-D19D-4916-AC26-8338D131E48E}" presName="bgRect" presStyleLbl="bgShp" presStyleIdx="4" presStyleCnt="6"/>
      <dgm:spPr/>
    </dgm:pt>
    <dgm:pt modelId="{2F5359FA-4975-48B7-8151-58DBF7E3474D}" type="pres">
      <dgm:prSet presAssocID="{35295A86-D19D-4916-AC26-8338D131E48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707648E-F9AD-4F42-A336-CC17266427C5}" type="pres">
      <dgm:prSet presAssocID="{35295A86-D19D-4916-AC26-8338D131E48E}" presName="spaceRect" presStyleCnt="0"/>
      <dgm:spPr/>
    </dgm:pt>
    <dgm:pt modelId="{A129372F-B124-41A4-A567-BB466BABF92B}" type="pres">
      <dgm:prSet presAssocID="{35295A86-D19D-4916-AC26-8338D131E48E}" presName="parTx" presStyleLbl="revTx" presStyleIdx="4" presStyleCnt="6">
        <dgm:presLayoutVars>
          <dgm:chMax val="0"/>
          <dgm:chPref val="0"/>
        </dgm:presLayoutVars>
      </dgm:prSet>
      <dgm:spPr/>
    </dgm:pt>
    <dgm:pt modelId="{89FA8B90-DCEA-4B5C-A998-9370054C4E4B}" type="pres">
      <dgm:prSet presAssocID="{349F38FA-9BC6-435B-8233-68BDD20E7118}" presName="sibTrans" presStyleCnt="0"/>
      <dgm:spPr/>
    </dgm:pt>
    <dgm:pt modelId="{256D710F-7C67-4000-B11C-8DE0294AFC80}" type="pres">
      <dgm:prSet presAssocID="{57D1CC99-C636-483A-BF86-B3D0DE0813AD}" presName="compNode" presStyleCnt="0"/>
      <dgm:spPr/>
    </dgm:pt>
    <dgm:pt modelId="{1DC57DE3-DA76-4F3C-8F36-A4A9F2DD71B5}" type="pres">
      <dgm:prSet presAssocID="{57D1CC99-C636-483A-BF86-B3D0DE0813AD}" presName="bgRect" presStyleLbl="bgShp" presStyleIdx="5" presStyleCnt="6"/>
      <dgm:spPr/>
    </dgm:pt>
    <dgm:pt modelId="{84E78F29-91B9-47B4-B5B6-D3028CDD768B}" type="pres">
      <dgm:prSet presAssocID="{57D1CC99-C636-483A-BF86-B3D0DE0813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42BB76-EDF8-4C49-B1A0-ED8F10F6465F}" type="pres">
      <dgm:prSet presAssocID="{57D1CC99-C636-483A-BF86-B3D0DE0813AD}" presName="spaceRect" presStyleCnt="0"/>
      <dgm:spPr/>
    </dgm:pt>
    <dgm:pt modelId="{597B6801-C908-48BC-BE38-4947AA9EEE3E}" type="pres">
      <dgm:prSet presAssocID="{57D1CC99-C636-483A-BF86-B3D0DE0813A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C2A8F09-6980-467C-A295-F405D3229CC0}" srcId="{54528123-0D06-419D-83B7-3A201729984E}" destId="{661C571D-E702-4047-B989-0D914B4B7CAF}" srcOrd="2" destOrd="0" parTransId="{0FAA03C7-3115-4293-ACFC-E2CC83DCB7C6}" sibTransId="{B42C9B92-E991-453C-A52E-3E0740DEBAC4}"/>
    <dgm:cxn modelId="{A3C0A909-7DF9-402E-82C0-6CE4090FCF24}" type="presOf" srcId="{35295A86-D19D-4916-AC26-8338D131E48E}" destId="{A129372F-B124-41A4-A567-BB466BABF92B}" srcOrd="0" destOrd="0" presId="urn:microsoft.com/office/officeart/2018/2/layout/IconVerticalSolidList"/>
    <dgm:cxn modelId="{89C33B0F-CF75-4CD8-9600-23EA580B6AA4}" type="presOf" srcId="{661C571D-E702-4047-B989-0D914B4B7CAF}" destId="{CBACC014-D6DF-4C59-9AE3-71928B433545}" srcOrd="0" destOrd="0" presId="urn:microsoft.com/office/officeart/2018/2/layout/IconVerticalSolidList"/>
    <dgm:cxn modelId="{BB72EF31-8EA0-4C78-96F5-88928D5992A4}" srcId="{54528123-0D06-419D-83B7-3A201729984E}" destId="{35295A86-D19D-4916-AC26-8338D131E48E}" srcOrd="4" destOrd="0" parTransId="{43B4ABDF-A80E-4852-B535-06C491A15D23}" sibTransId="{349F38FA-9BC6-435B-8233-68BDD20E7118}"/>
    <dgm:cxn modelId="{D0801E5B-6625-4321-8A99-1BCC43CF9153}" srcId="{54528123-0D06-419D-83B7-3A201729984E}" destId="{F8FE16F3-BBA5-4B32-9185-0999E0FF96DE}" srcOrd="0" destOrd="0" parTransId="{CAE705E1-B04F-4848-BB09-220EDC97A611}" sibTransId="{8346CD6A-F557-49F1-86BA-F5090A3733B8}"/>
    <dgm:cxn modelId="{73830E63-6384-4995-9C97-E4EB095F0EB5}" type="presOf" srcId="{D9BF0527-C12C-4B36-ABD4-A5AF4940B6C7}" destId="{7FB6C9A4-8F75-4AA0-AA74-9EC0D038B925}" srcOrd="0" destOrd="0" presId="urn:microsoft.com/office/officeart/2018/2/layout/IconVerticalSolidList"/>
    <dgm:cxn modelId="{9B34E250-559E-471F-856F-4A5DEE159DFB}" type="presOf" srcId="{F8FE16F3-BBA5-4B32-9185-0999E0FF96DE}" destId="{D774ED4F-9879-4DC9-A447-8A4ADCA8C7A3}" srcOrd="0" destOrd="0" presId="urn:microsoft.com/office/officeart/2018/2/layout/IconVerticalSolidList"/>
    <dgm:cxn modelId="{B89DF68C-B40E-4186-B14E-DE7939179470}" srcId="{54528123-0D06-419D-83B7-3A201729984E}" destId="{2C9B7C2B-BFF3-457A-B7C9-D505D368FD5E}" srcOrd="3" destOrd="0" parTransId="{726C6BB4-7911-4081-ADB2-6EEA4647C59C}" sibTransId="{C14CF30B-4A0C-4EB0-B960-4F173A7EB3F5}"/>
    <dgm:cxn modelId="{4BC7308F-2693-44B1-9AD5-BCD38A2DA8E6}" type="presOf" srcId="{2C9B7C2B-BFF3-457A-B7C9-D505D368FD5E}" destId="{0F4D804A-B5D5-4BB6-B2C1-AC48663AF37D}" srcOrd="0" destOrd="0" presId="urn:microsoft.com/office/officeart/2018/2/layout/IconVerticalSolidList"/>
    <dgm:cxn modelId="{A0F1CCD2-7A54-4CA5-B45F-E5006820B6CD}" srcId="{54528123-0D06-419D-83B7-3A201729984E}" destId="{57D1CC99-C636-483A-BF86-B3D0DE0813AD}" srcOrd="5" destOrd="0" parTransId="{BBA75746-1662-4F32-AB4A-9737148CB776}" sibTransId="{7D724ED8-2F9B-46D6-98E5-2B9EEDEBA8B1}"/>
    <dgm:cxn modelId="{BE1C5BDD-D2C1-4B6D-8064-90BA1DD1BB09}" type="presOf" srcId="{57D1CC99-C636-483A-BF86-B3D0DE0813AD}" destId="{597B6801-C908-48BC-BE38-4947AA9EEE3E}" srcOrd="0" destOrd="0" presId="urn:microsoft.com/office/officeart/2018/2/layout/IconVerticalSolidList"/>
    <dgm:cxn modelId="{80F2C6EE-FCA9-446D-9B41-E64A54D3F01F}" type="presOf" srcId="{54528123-0D06-419D-83B7-3A201729984E}" destId="{5C9978E3-C8D4-42B9-9ADA-1439609A99D7}" srcOrd="0" destOrd="0" presId="urn:microsoft.com/office/officeart/2018/2/layout/IconVerticalSolidList"/>
    <dgm:cxn modelId="{BC8C58F5-0D12-4076-AB0E-F53C95241DC0}" srcId="{54528123-0D06-419D-83B7-3A201729984E}" destId="{D9BF0527-C12C-4B36-ABD4-A5AF4940B6C7}" srcOrd="1" destOrd="0" parTransId="{A6C108B8-6F62-4FAA-8531-FD37F9CD3431}" sibTransId="{D0E2184F-BDE1-4D3A-8AB1-C981B97F3D51}"/>
    <dgm:cxn modelId="{20BCC824-F2A5-40D1-83E4-6F847F0BD7FA}" type="presParOf" srcId="{5C9978E3-C8D4-42B9-9ADA-1439609A99D7}" destId="{8BE3ECD6-A76E-401C-8428-EF6FA100A190}" srcOrd="0" destOrd="0" presId="urn:microsoft.com/office/officeart/2018/2/layout/IconVerticalSolidList"/>
    <dgm:cxn modelId="{6FB13925-8BAC-4851-A6EE-A037F7FFBB6E}" type="presParOf" srcId="{8BE3ECD6-A76E-401C-8428-EF6FA100A190}" destId="{41411D26-9B6D-4CD3-B602-7D29556B8D93}" srcOrd="0" destOrd="0" presId="urn:microsoft.com/office/officeart/2018/2/layout/IconVerticalSolidList"/>
    <dgm:cxn modelId="{8A3B64DD-3CCC-4C0D-9490-70534A0FD10C}" type="presParOf" srcId="{8BE3ECD6-A76E-401C-8428-EF6FA100A190}" destId="{E7A372DE-1834-4440-A5A6-9EF0DE8D732F}" srcOrd="1" destOrd="0" presId="urn:microsoft.com/office/officeart/2018/2/layout/IconVerticalSolidList"/>
    <dgm:cxn modelId="{4025A086-AC12-4149-9057-D8610D4FAA30}" type="presParOf" srcId="{8BE3ECD6-A76E-401C-8428-EF6FA100A190}" destId="{EA108301-2F27-4604-A7C6-FBFECD5B6C9B}" srcOrd="2" destOrd="0" presId="urn:microsoft.com/office/officeart/2018/2/layout/IconVerticalSolidList"/>
    <dgm:cxn modelId="{7CB99E8E-E1AD-4271-A80B-DA42B9BAB3A9}" type="presParOf" srcId="{8BE3ECD6-A76E-401C-8428-EF6FA100A190}" destId="{D774ED4F-9879-4DC9-A447-8A4ADCA8C7A3}" srcOrd="3" destOrd="0" presId="urn:microsoft.com/office/officeart/2018/2/layout/IconVerticalSolidList"/>
    <dgm:cxn modelId="{C47003FC-AFAF-418A-B20A-BBE2C9D5C228}" type="presParOf" srcId="{5C9978E3-C8D4-42B9-9ADA-1439609A99D7}" destId="{9D92148F-F67E-4EEB-A1EC-B1B3DB14E450}" srcOrd="1" destOrd="0" presId="urn:microsoft.com/office/officeart/2018/2/layout/IconVerticalSolidList"/>
    <dgm:cxn modelId="{8BC7DD62-1FD2-4769-93F7-7448B5E11883}" type="presParOf" srcId="{5C9978E3-C8D4-42B9-9ADA-1439609A99D7}" destId="{AEAF54DA-FF24-4D03-B508-420C918CA6BF}" srcOrd="2" destOrd="0" presId="urn:microsoft.com/office/officeart/2018/2/layout/IconVerticalSolidList"/>
    <dgm:cxn modelId="{ECDE0089-6C89-4108-9A1E-63FFA588CE03}" type="presParOf" srcId="{AEAF54DA-FF24-4D03-B508-420C918CA6BF}" destId="{8D0FFF8B-FE08-4CCA-9A45-FB0FBBF82F54}" srcOrd="0" destOrd="0" presId="urn:microsoft.com/office/officeart/2018/2/layout/IconVerticalSolidList"/>
    <dgm:cxn modelId="{41D3E61B-9E8D-4672-B092-CB897C03A8DF}" type="presParOf" srcId="{AEAF54DA-FF24-4D03-B508-420C918CA6BF}" destId="{88E8791D-31D0-4282-B529-D766DF7E1B19}" srcOrd="1" destOrd="0" presId="urn:microsoft.com/office/officeart/2018/2/layout/IconVerticalSolidList"/>
    <dgm:cxn modelId="{D33CC96C-90C2-49C1-BE3B-3A2B848E0FCE}" type="presParOf" srcId="{AEAF54DA-FF24-4D03-B508-420C918CA6BF}" destId="{B0615A53-3F44-4583-8E42-6D73E1AE0170}" srcOrd="2" destOrd="0" presId="urn:microsoft.com/office/officeart/2018/2/layout/IconVerticalSolidList"/>
    <dgm:cxn modelId="{5DD768F5-F31D-4CB0-9176-9888AF24E383}" type="presParOf" srcId="{AEAF54DA-FF24-4D03-B508-420C918CA6BF}" destId="{7FB6C9A4-8F75-4AA0-AA74-9EC0D038B925}" srcOrd="3" destOrd="0" presId="urn:microsoft.com/office/officeart/2018/2/layout/IconVerticalSolidList"/>
    <dgm:cxn modelId="{BD7D26A4-D5BA-4B4B-8B78-FF91B7DF88A7}" type="presParOf" srcId="{5C9978E3-C8D4-42B9-9ADA-1439609A99D7}" destId="{7721EAC8-96A5-4BA5-90A7-B0A984E15993}" srcOrd="3" destOrd="0" presId="urn:microsoft.com/office/officeart/2018/2/layout/IconVerticalSolidList"/>
    <dgm:cxn modelId="{1BA29AFA-9722-4E3F-BE27-2DE956B2C9DB}" type="presParOf" srcId="{5C9978E3-C8D4-42B9-9ADA-1439609A99D7}" destId="{71504109-600C-486D-AB97-64FF445A6637}" srcOrd="4" destOrd="0" presId="urn:microsoft.com/office/officeart/2018/2/layout/IconVerticalSolidList"/>
    <dgm:cxn modelId="{C1ECB5ED-B845-4F11-8F80-4E69C99DF5BD}" type="presParOf" srcId="{71504109-600C-486D-AB97-64FF445A6637}" destId="{48852F38-C822-4EFB-9993-26236D019F0A}" srcOrd="0" destOrd="0" presId="urn:microsoft.com/office/officeart/2018/2/layout/IconVerticalSolidList"/>
    <dgm:cxn modelId="{07956E66-D13F-471B-9267-9241B1D31C2F}" type="presParOf" srcId="{71504109-600C-486D-AB97-64FF445A6637}" destId="{186B8453-1E76-4272-871B-D380B6F87AFD}" srcOrd="1" destOrd="0" presId="urn:microsoft.com/office/officeart/2018/2/layout/IconVerticalSolidList"/>
    <dgm:cxn modelId="{2F479FF3-8B46-4F3C-9B82-519D162FDD17}" type="presParOf" srcId="{71504109-600C-486D-AB97-64FF445A6637}" destId="{BD1DD47F-EA25-4FB6-895B-8C6E8248F4F8}" srcOrd="2" destOrd="0" presId="urn:microsoft.com/office/officeart/2018/2/layout/IconVerticalSolidList"/>
    <dgm:cxn modelId="{A02F9E66-1516-4078-9EA7-66298EEB3A63}" type="presParOf" srcId="{71504109-600C-486D-AB97-64FF445A6637}" destId="{CBACC014-D6DF-4C59-9AE3-71928B433545}" srcOrd="3" destOrd="0" presId="urn:microsoft.com/office/officeart/2018/2/layout/IconVerticalSolidList"/>
    <dgm:cxn modelId="{866B741D-CB32-4A99-8B84-E6CAF49BC356}" type="presParOf" srcId="{5C9978E3-C8D4-42B9-9ADA-1439609A99D7}" destId="{A800DA2E-CC72-4490-8C1C-0A7B51E8832D}" srcOrd="5" destOrd="0" presId="urn:microsoft.com/office/officeart/2018/2/layout/IconVerticalSolidList"/>
    <dgm:cxn modelId="{955938DC-D1E5-4BA8-98C1-4D91D20D42C4}" type="presParOf" srcId="{5C9978E3-C8D4-42B9-9ADA-1439609A99D7}" destId="{7223DC02-4282-4751-837F-7FACE024D5DF}" srcOrd="6" destOrd="0" presId="urn:microsoft.com/office/officeart/2018/2/layout/IconVerticalSolidList"/>
    <dgm:cxn modelId="{797E5D02-9C23-4F19-BEEA-BA9CA5EBFF69}" type="presParOf" srcId="{7223DC02-4282-4751-837F-7FACE024D5DF}" destId="{D5111B63-0D02-479B-BF97-CD66FD521669}" srcOrd="0" destOrd="0" presId="urn:microsoft.com/office/officeart/2018/2/layout/IconVerticalSolidList"/>
    <dgm:cxn modelId="{44242FD2-8E9C-410B-ADAC-5C8C42ADB7CF}" type="presParOf" srcId="{7223DC02-4282-4751-837F-7FACE024D5DF}" destId="{3062D451-0669-4F50-A1CE-B177AF002098}" srcOrd="1" destOrd="0" presId="urn:microsoft.com/office/officeart/2018/2/layout/IconVerticalSolidList"/>
    <dgm:cxn modelId="{F3D9A095-CC3A-4620-AA7E-FFC6127A0708}" type="presParOf" srcId="{7223DC02-4282-4751-837F-7FACE024D5DF}" destId="{FDE17202-234D-405E-B581-AD2659083C3A}" srcOrd="2" destOrd="0" presId="urn:microsoft.com/office/officeart/2018/2/layout/IconVerticalSolidList"/>
    <dgm:cxn modelId="{68F00AAA-9F03-444E-9738-29B7866061D1}" type="presParOf" srcId="{7223DC02-4282-4751-837F-7FACE024D5DF}" destId="{0F4D804A-B5D5-4BB6-B2C1-AC48663AF37D}" srcOrd="3" destOrd="0" presId="urn:microsoft.com/office/officeart/2018/2/layout/IconVerticalSolidList"/>
    <dgm:cxn modelId="{58411F2D-6B23-48C1-9C0C-41ED2F37CC60}" type="presParOf" srcId="{5C9978E3-C8D4-42B9-9ADA-1439609A99D7}" destId="{2DE5ACA1-0BD2-4A27-9176-4E5583E318ED}" srcOrd="7" destOrd="0" presId="urn:microsoft.com/office/officeart/2018/2/layout/IconVerticalSolidList"/>
    <dgm:cxn modelId="{A5B008E6-955D-4D3F-8193-6A4A6047B2CF}" type="presParOf" srcId="{5C9978E3-C8D4-42B9-9ADA-1439609A99D7}" destId="{FA27C3B6-2033-4910-AC90-15C7364038D2}" srcOrd="8" destOrd="0" presId="urn:microsoft.com/office/officeart/2018/2/layout/IconVerticalSolidList"/>
    <dgm:cxn modelId="{52CBA8ED-B19A-403A-94D3-EBC075E62E21}" type="presParOf" srcId="{FA27C3B6-2033-4910-AC90-15C7364038D2}" destId="{712FB592-A21D-40E1-B5FF-3CE75D31CA1A}" srcOrd="0" destOrd="0" presId="urn:microsoft.com/office/officeart/2018/2/layout/IconVerticalSolidList"/>
    <dgm:cxn modelId="{E91041E1-16B6-47E4-8B9D-205055FB321E}" type="presParOf" srcId="{FA27C3B6-2033-4910-AC90-15C7364038D2}" destId="{2F5359FA-4975-48B7-8151-58DBF7E3474D}" srcOrd="1" destOrd="0" presId="urn:microsoft.com/office/officeart/2018/2/layout/IconVerticalSolidList"/>
    <dgm:cxn modelId="{CA2D74C9-97D3-4C5A-8094-351EF0722700}" type="presParOf" srcId="{FA27C3B6-2033-4910-AC90-15C7364038D2}" destId="{8707648E-F9AD-4F42-A336-CC17266427C5}" srcOrd="2" destOrd="0" presId="urn:microsoft.com/office/officeart/2018/2/layout/IconVerticalSolidList"/>
    <dgm:cxn modelId="{C9697A48-07A4-4839-81FB-761EF03D1E8F}" type="presParOf" srcId="{FA27C3B6-2033-4910-AC90-15C7364038D2}" destId="{A129372F-B124-41A4-A567-BB466BABF92B}" srcOrd="3" destOrd="0" presId="urn:microsoft.com/office/officeart/2018/2/layout/IconVerticalSolidList"/>
    <dgm:cxn modelId="{A8F7A73C-8821-44EB-94DC-169F1C8617BB}" type="presParOf" srcId="{5C9978E3-C8D4-42B9-9ADA-1439609A99D7}" destId="{89FA8B90-DCEA-4B5C-A998-9370054C4E4B}" srcOrd="9" destOrd="0" presId="urn:microsoft.com/office/officeart/2018/2/layout/IconVerticalSolidList"/>
    <dgm:cxn modelId="{0BDFD2A7-60E0-4607-AF1E-303F8CA24694}" type="presParOf" srcId="{5C9978E3-C8D4-42B9-9ADA-1439609A99D7}" destId="{256D710F-7C67-4000-B11C-8DE0294AFC80}" srcOrd="10" destOrd="0" presId="urn:microsoft.com/office/officeart/2018/2/layout/IconVerticalSolidList"/>
    <dgm:cxn modelId="{30D9FC69-8AC9-4F30-8EAB-7B173D56A4B6}" type="presParOf" srcId="{256D710F-7C67-4000-B11C-8DE0294AFC80}" destId="{1DC57DE3-DA76-4F3C-8F36-A4A9F2DD71B5}" srcOrd="0" destOrd="0" presId="urn:microsoft.com/office/officeart/2018/2/layout/IconVerticalSolidList"/>
    <dgm:cxn modelId="{2B31A4D7-40BC-4E6D-86BC-5CF676D40A65}" type="presParOf" srcId="{256D710F-7C67-4000-B11C-8DE0294AFC80}" destId="{84E78F29-91B9-47B4-B5B6-D3028CDD768B}" srcOrd="1" destOrd="0" presId="urn:microsoft.com/office/officeart/2018/2/layout/IconVerticalSolidList"/>
    <dgm:cxn modelId="{AD8FE063-69B4-47E1-9667-82E411C29E2B}" type="presParOf" srcId="{256D710F-7C67-4000-B11C-8DE0294AFC80}" destId="{2342BB76-EDF8-4C49-B1A0-ED8F10F6465F}" srcOrd="2" destOrd="0" presId="urn:microsoft.com/office/officeart/2018/2/layout/IconVerticalSolidList"/>
    <dgm:cxn modelId="{A7402F38-B63D-4426-9E90-9984EA92C693}" type="presParOf" srcId="{256D710F-7C67-4000-B11C-8DE0294AFC80}" destId="{597B6801-C908-48BC-BE38-4947AA9EEE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FAC1C-4079-4118-81B4-525BA926C3C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B7D6BE-D36C-467A-960C-C4F34FBCCBC8}">
      <dgm:prSet/>
      <dgm:spPr/>
      <dgm:t>
        <a:bodyPr/>
        <a:lstStyle/>
        <a:p>
          <a:r>
            <a:rPr lang="en-US"/>
            <a:t>Deep Learning can utilize Recurrent Neural Network and thus build an accurate recommendation system.</a:t>
          </a:r>
        </a:p>
      </dgm:t>
    </dgm:pt>
    <dgm:pt modelId="{4C7BEB6B-C7BE-454D-ABD7-5B0D1FD38972}" type="parTrans" cxnId="{FA892007-0F70-4F3D-B3C3-7451580CFF29}">
      <dgm:prSet/>
      <dgm:spPr/>
      <dgm:t>
        <a:bodyPr/>
        <a:lstStyle/>
        <a:p>
          <a:endParaRPr lang="en-US"/>
        </a:p>
      </dgm:t>
    </dgm:pt>
    <dgm:pt modelId="{3A3BCE12-9734-4177-A74F-1C3B0DE5CB62}" type="sibTrans" cxnId="{FA892007-0F70-4F3D-B3C3-7451580CFF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59900B-6689-4602-87D6-842855F73982}">
      <dgm:prSet/>
      <dgm:spPr/>
      <dgm:t>
        <a:bodyPr/>
        <a:lstStyle/>
        <a:p>
          <a:r>
            <a:rPr lang="en-US"/>
            <a:t>Can perform cross validation of the data that enhances the working of the model.</a:t>
          </a:r>
        </a:p>
      </dgm:t>
    </dgm:pt>
    <dgm:pt modelId="{B93A4285-6146-4A62-A886-F3BC431CD7E6}" type="parTrans" cxnId="{0BF3C7FB-8D73-4FEF-B981-CE0367BEE902}">
      <dgm:prSet/>
      <dgm:spPr/>
      <dgm:t>
        <a:bodyPr/>
        <a:lstStyle/>
        <a:p>
          <a:endParaRPr lang="en-US"/>
        </a:p>
      </dgm:t>
    </dgm:pt>
    <dgm:pt modelId="{55A3DE6F-AEDD-4DEA-9DB4-77D51B08C7ED}" type="sibTrans" cxnId="{0BF3C7FB-8D73-4FEF-B981-CE0367BEE90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3E0161-EC64-498C-A7B8-E90B8BC5252E}">
      <dgm:prSet/>
      <dgm:spPr/>
      <dgm:t>
        <a:bodyPr/>
        <a:lstStyle/>
        <a:p>
          <a:r>
            <a:rPr lang="en-US"/>
            <a:t>Natural Language Processing can help in gaining better results for content-based recommendation.</a:t>
          </a:r>
        </a:p>
      </dgm:t>
    </dgm:pt>
    <dgm:pt modelId="{81256801-A812-494B-ACD3-BC15F885C2DF}" type="parTrans" cxnId="{63514CC8-6990-4114-99C8-779C24316C8C}">
      <dgm:prSet/>
      <dgm:spPr/>
      <dgm:t>
        <a:bodyPr/>
        <a:lstStyle/>
        <a:p>
          <a:endParaRPr lang="en-US"/>
        </a:p>
      </dgm:t>
    </dgm:pt>
    <dgm:pt modelId="{051190A0-5028-463E-8E3B-3FF2D337E4BE}" type="sibTrans" cxnId="{63514CC8-6990-4114-99C8-779C24316C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E6586C0-EFC9-49BE-A984-248B1A2CC7B6}">
      <dgm:prSet/>
      <dgm:spPr/>
      <dgm:t>
        <a:bodyPr/>
        <a:lstStyle/>
        <a:p>
          <a:r>
            <a:rPr lang="en-US"/>
            <a:t>Collaborative based recommendation system can be built and comparison can be performed.</a:t>
          </a:r>
        </a:p>
      </dgm:t>
    </dgm:pt>
    <dgm:pt modelId="{B6A3AE85-9654-4536-A6D6-768796730E91}" type="parTrans" cxnId="{B6F4345F-6DC0-4347-91D6-C907E92D00FC}">
      <dgm:prSet/>
      <dgm:spPr/>
      <dgm:t>
        <a:bodyPr/>
        <a:lstStyle/>
        <a:p>
          <a:endParaRPr lang="en-US"/>
        </a:p>
      </dgm:t>
    </dgm:pt>
    <dgm:pt modelId="{076E6C49-AB4F-44D5-BCA4-992667346E71}" type="sibTrans" cxnId="{B6F4345F-6DC0-4347-91D6-C907E92D00F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F5A749-5D62-4728-A20D-1037382A5377}" type="pres">
      <dgm:prSet presAssocID="{749FAC1C-4079-4118-81B4-525BA926C3C9}" presName="Name0" presStyleCnt="0">
        <dgm:presLayoutVars>
          <dgm:animLvl val="lvl"/>
          <dgm:resizeHandles val="exact"/>
        </dgm:presLayoutVars>
      </dgm:prSet>
      <dgm:spPr/>
    </dgm:pt>
    <dgm:pt modelId="{A391BD82-3AEE-42E1-B787-4F8098FBF92C}" type="pres">
      <dgm:prSet presAssocID="{4EB7D6BE-D36C-467A-960C-C4F34FBCCBC8}" presName="compositeNode" presStyleCnt="0">
        <dgm:presLayoutVars>
          <dgm:bulletEnabled val="1"/>
        </dgm:presLayoutVars>
      </dgm:prSet>
      <dgm:spPr/>
    </dgm:pt>
    <dgm:pt modelId="{EA01DE1A-1435-4B33-89FC-89368908BAD2}" type="pres">
      <dgm:prSet presAssocID="{4EB7D6BE-D36C-467A-960C-C4F34FBCCBC8}" presName="bgRect" presStyleLbl="bgAccFollowNode1" presStyleIdx="0" presStyleCnt="4"/>
      <dgm:spPr/>
    </dgm:pt>
    <dgm:pt modelId="{ADDC6604-558E-4DE8-BAC1-416F64A475A5}" type="pres">
      <dgm:prSet presAssocID="{3A3BCE12-9734-4177-A74F-1C3B0DE5CB6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08C6200-0534-4039-963E-7E51BC164DBF}" type="pres">
      <dgm:prSet presAssocID="{4EB7D6BE-D36C-467A-960C-C4F34FBCCBC8}" presName="bottomLine" presStyleLbl="alignNode1" presStyleIdx="1" presStyleCnt="8">
        <dgm:presLayoutVars/>
      </dgm:prSet>
      <dgm:spPr/>
    </dgm:pt>
    <dgm:pt modelId="{767602DF-C495-4B7C-8FF2-4C1E036B4E7C}" type="pres">
      <dgm:prSet presAssocID="{4EB7D6BE-D36C-467A-960C-C4F34FBCCBC8}" presName="nodeText" presStyleLbl="bgAccFollowNode1" presStyleIdx="0" presStyleCnt="4">
        <dgm:presLayoutVars>
          <dgm:bulletEnabled val="1"/>
        </dgm:presLayoutVars>
      </dgm:prSet>
      <dgm:spPr/>
    </dgm:pt>
    <dgm:pt modelId="{EFC422F8-7931-4D1C-BFC4-6449B9889A35}" type="pres">
      <dgm:prSet presAssocID="{3A3BCE12-9734-4177-A74F-1C3B0DE5CB62}" presName="sibTrans" presStyleCnt="0"/>
      <dgm:spPr/>
    </dgm:pt>
    <dgm:pt modelId="{0EE65703-9C92-4313-85A9-3390C7E37A48}" type="pres">
      <dgm:prSet presAssocID="{6659900B-6689-4602-87D6-842855F73982}" presName="compositeNode" presStyleCnt="0">
        <dgm:presLayoutVars>
          <dgm:bulletEnabled val="1"/>
        </dgm:presLayoutVars>
      </dgm:prSet>
      <dgm:spPr/>
    </dgm:pt>
    <dgm:pt modelId="{77616031-0B6F-4625-98B6-FED14B3B17E9}" type="pres">
      <dgm:prSet presAssocID="{6659900B-6689-4602-87D6-842855F73982}" presName="bgRect" presStyleLbl="bgAccFollowNode1" presStyleIdx="1" presStyleCnt="4"/>
      <dgm:spPr/>
    </dgm:pt>
    <dgm:pt modelId="{3D58D8EB-F0C0-4FF8-B0DD-3AC5051E5D9E}" type="pres">
      <dgm:prSet presAssocID="{55A3DE6F-AEDD-4DEA-9DB4-77D51B08C7E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E84756A-A50D-411C-9695-32713D2823AD}" type="pres">
      <dgm:prSet presAssocID="{6659900B-6689-4602-87D6-842855F73982}" presName="bottomLine" presStyleLbl="alignNode1" presStyleIdx="3" presStyleCnt="8">
        <dgm:presLayoutVars/>
      </dgm:prSet>
      <dgm:spPr/>
    </dgm:pt>
    <dgm:pt modelId="{7688D79C-EEF5-4B0B-A47A-0B9E94B5017B}" type="pres">
      <dgm:prSet presAssocID="{6659900B-6689-4602-87D6-842855F73982}" presName="nodeText" presStyleLbl="bgAccFollowNode1" presStyleIdx="1" presStyleCnt="4">
        <dgm:presLayoutVars>
          <dgm:bulletEnabled val="1"/>
        </dgm:presLayoutVars>
      </dgm:prSet>
      <dgm:spPr/>
    </dgm:pt>
    <dgm:pt modelId="{36854E53-DE89-4219-B0BF-03A6E4E8243A}" type="pres">
      <dgm:prSet presAssocID="{55A3DE6F-AEDD-4DEA-9DB4-77D51B08C7ED}" presName="sibTrans" presStyleCnt="0"/>
      <dgm:spPr/>
    </dgm:pt>
    <dgm:pt modelId="{127421BB-DBC5-4BE5-9CAF-66DCC34C9C8C}" type="pres">
      <dgm:prSet presAssocID="{3A3E0161-EC64-498C-A7B8-E90B8BC5252E}" presName="compositeNode" presStyleCnt="0">
        <dgm:presLayoutVars>
          <dgm:bulletEnabled val="1"/>
        </dgm:presLayoutVars>
      </dgm:prSet>
      <dgm:spPr/>
    </dgm:pt>
    <dgm:pt modelId="{DAC79C73-932E-49AA-A104-9EB105F565DB}" type="pres">
      <dgm:prSet presAssocID="{3A3E0161-EC64-498C-A7B8-E90B8BC5252E}" presName="bgRect" presStyleLbl="bgAccFollowNode1" presStyleIdx="2" presStyleCnt="4"/>
      <dgm:spPr/>
    </dgm:pt>
    <dgm:pt modelId="{80A9DAA4-CF16-4A00-A5FD-CBCCD6F25762}" type="pres">
      <dgm:prSet presAssocID="{051190A0-5028-463E-8E3B-3FF2D337E4B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C940817-CE79-49D1-AEE7-885E2DAF3771}" type="pres">
      <dgm:prSet presAssocID="{3A3E0161-EC64-498C-A7B8-E90B8BC5252E}" presName="bottomLine" presStyleLbl="alignNode1" presStyleIdx="5" presStyleCnt="8">
        <dgm:presLayoutVars/>
      </dgm:prSet>
      <dgm:spPr/>
    </dgm:pt>
    <dgm:pt modelId="{CFD1A629-CB3A-4767-AC95-E78517C7DA21}" type="pres">
      <dgm:prSet presAssocID="{3A3E0161-EC64-498C-A7B8-E90B8BC5252E}" presName="nodeText" presStyleLbl="bgAccFollowNode1" presStyleIdx="2" presStyleCnt="4">
        <dgm:presLayoutVars>
          <dgm:bulletEnabled val="1"/>
        </dgm:presLayoutVars>
      </dgm:prSet>
      <dgm:spPr/>
    </dgm:pt>
    <dgm:pt modelId="{852C2A85-1C54-466F-A2A5-A0C484FE8FCF}" type="pres">
      <dgm:prSet presAssocID="{051190A0-5028-463E-8E3B-3FF2D337E4BE}" presName="sibTrans" presStyleCnt="0"/>
      <dgm:spPr/>
    </dgm:pt>
    <dgm:pt modelId="{8018B25F-98C8-4202-8015-37B7A44F9A9F}" type="pres">
      <dgm:prSet presAssocID="{3E6586C0-EFC9-49BE-A984-248B1A2CC7B6}" presName="compositeNode" presStyleCnt="0">
        <dgm:presLayoutVars>
          <dgm:bulletEnabled val="1"/>
        </dgm:presLayoutVars>
      </dgm:prSet>
      <dgm:spPr/>
    </dgm:pt>
    <dgm:pt modelId="{F3C3C3B6-CEC4-44D5-9F89-C2127921377C}" type="pres">
      <dgm:prSet presAssocID="{3E6586C0-EFC9-49BE-A984-248B1A2CC7B6}" presName="bgRect" presStyleLbl="bgAccFollowNode1" presStyleIdx="3" presStyleCnt="4"/>
      <dgm:spPr/>
    </dgm:pt>
    <dgm:pt modelId="{073CE78A-C835-47A1-AEB3-6198AAEAB480}" type="pres">
      <dgm:prSet presAssocID="{076E6C49-AB4F-44D5-BCA4-992667346E7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9A267A2-95A7-4397-A8F6-99CDE3CD173D}" type="pres">
      <dgm:prSet presAssocID="{3E6586C0-EFC9-49BE-A984-248B1A2CC7B6}" presName="bottomLine" presStyleLbl="alignNode1" presStyleIdx="7" presStyleCnt="8">
        <dgm:presLayoutVars/>
      </dgm:prSet>
      <dgm:spPr/>
    </dgm:pt>
    <dgm:pt modelId="{D8F3BF01-60FC-493A-AF8E-497BE2E02B43}" type="pres">
      <dgm:prSet presAssocID="{3E6586C0-EFC9-49BE-A984-248B1A2CC7B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A892007-0F70-4F3D-B3C3-7451580CFF29}" srcId="{749FAC1C-4079-4118-81B4-525BA926C3C9}" destId="{4EB7D6BE-D36C-467A-960C-C4F34FBCCBC8}" srcOrd="0" destOrd="0" parTransId="{4C7BEB6B-C7BE-454D-ABD7-5B0D1FD38972}" sibTransId="{3A3BCE12-9734-4177-A74F-1C3B0DE5CB62}"/>
    <dgm:cxn modelId="{E761A621-3744-4F90-BDFA-3C8A43F2E004}" type="presOf" srcId="{55A3DE6F-AEDD-4DEA-9DB4-77D51B08C7ED}" destId="{3D58D8EB-F0C0-4FF8-B0DD-3AC5051E5D9E}" srcOrd="0" destOrd="0" presId="urn:microsoft.com/office/officeart/2016/7/layout/BasicLinearProcessNumbered"/>
    <dgm:cxn modelId="{B3DF042F-76DE-49AB-B11B-947A96C7A3D3}" type="presOf" srcId="{4EB7D6BE-D36C-467A-960C-C4F34FBCCBC8}" destId="{EA01DE1A-1435-4B33-89FC-89368908BAD2}" srcOrd="0" destOrd="0" presId="urn:microsoft.com/office/officeart/2016/7/layout/BasicLinearProcessNumbered"/>
    <dgm:cxn modelId="{02198C32-FADA-47E9-9CC4-B7935E91C649}" type="presOf" srcId="{051190A0-5028-463E-8E3B-3FF2D337E4BE}" destId="{80A9DAA4-CF16-4A00-A5FD-CBCCD6F25762}" srcOrd="0" destOrd="0" presId="urn:microsoft.com/office/officeart/2016/7/layout/BasicLinearProcessNumbered"/>
    <dgm:cxn modelId="{34EA8036-652F-4629-B80A-4A6374549C5A}" type="presOf" srcId="{3E6586C0-EFC9-49BE-A984-248B1A2CC7B6}" destId="{D8F3BF01-60FC-493A-AF8E-497BE2E02B43}" srcOrd="1" destOrd="0" presId="urn:microsoft.com/office/officeart/2016/7/layout/BasicLinearProcessNumbered"/>
    <dgm:cxn modelId="{B6F4345F-6DC0-4347-91D6-C907E92D00FC}" srcId="{749FAC1C-4079-4118-81B4-525BA926C3C9}" destId="{3E6586C0-EFC9-49BE-A984-248B1A2CC7B6}" srcOrd="3" destOrd="0" parTransId="{B6A3AE85-9654-4536-A6D6-768796730E91}" sibTransId="{076E6C49-AB4F-44D5-BCA4-992667346E71}"/>
    <dgm:cxn modelId="{0E48C144-34BF-4B91-8A90-8B4BDE2F4D8C}" type="presOf" srcId="{3A3E0161-EC64-498C-A7B8-E90B8BC5252E}" destId="{CFD1A629-CB3A-4767-AC95-E78517C7DA21}" srcOrd="1" destOrd="0" presId="urn:microsoft.com/office/officeart/2016/7/layout/BasicLinearProcessNumbered"/>
    <dgm:cxn modelId="{7C6F1E49-D1A2-4B28-8787-BED93A92CC3C}" type="presOf" srcId="{3E6586C0-EFC9-49BE-A984-248B1A2CC7B6}" destId="{F3C3C3B6-CEC4-44D5-9F89-C2127921377C}" srcOrd="0" destOrd="0" presId="urn:microsoft.com/office/officeart/2016/7/layout/BasicLinearProcessNumbered"/>
    <dgm:cxn modelId="{3259D974-44C6-4F0E-AF84-FC902F1C3169}" type="presOf" srcId="{3A3E0161-EC64-498C-A7B8-E90B8BC5252E}" destId="{DAC79C73-932E-49AA-A104-9EB105F565DB}" srcOrd="0" destOrd="0" presId="urn:microsoft.com/office/officeart/2016/7/layout/BasicLinearProcessNumbered"/>
    <dgm:cxn modelId="{27F9A688-EDF0-46B4-9347-A11834FE86D4}" type="presOf" srcId="{6659900B-6689-4602-87D6-842855F73982}" destId="{7688D79C-EEF5-4B0B-A47A-0B9E94B5017B}" srcOrd="1" destOrd="0" presId="urn:microsoft.com/office/officeart/2016/7/layout/BasicLinearProcessNumbered"/>
    <dgm:cxn modelId="{1E73578E-7DB5-4427-B94F-1EFBA1409814}" type="presOf" srcId="{749FAC1C-4079-4118-81B4-525BA926C3C9}" destId="{9EF5A749-5D62-4728-A20D-1037382A5377}" srcOrd="0" destOrd="0" presId="urn:microsoft.com/office/officeart/2016/7/layout/BasicLinearProcessNumbered"/>
    <dgm:cxn modelId="{396100A6-9C9F-4B5D-972D-63609587D3E3}" type="presOf" srcId="{6659900B-6689-4602-87D6-842855F73982}" destId="{77616031-0B6F-4625-98B6-FED14B3B17E9}" srcOrd="0" destOrd="0" presId="urn:microsoft.com/office/officeart/2016/7/layout/BasicLinearProcessNumbered"/>
    <dgm:cxn modelId="{63514CC8-6990-4114-99C8-779C24316C8C}" srcId="{749FAC1C-4079-4118-81B4-525BA926C3C9}" destId="{3A3E0161-EC64-498C-A7B8-E90B8BC5252E}" srcOrd="2" destOrd="0" parTransId="{81256801-A812-494B-ACD3-BC15F885C2DF}" sibTransId="{051190A0-5028-463E-8E3B-3FF2D337E4BE}"/>
    <dgm:cxn modelId="{C30565DF-DDBE-4C8D-BE9D-BF3312202282}" type="presOf" srcId="{4EB7D6BE-D36C-467A-960C-C4F34FBCCBC8}" destId="{767602DF-C495-4B7C-8FF2-4C1E036B4E7C}" srcOrd="1" destOrd="0" presId="urn:microsoft.com/office/officeart/2016/7/layout/BasicLinearProcessNumbered"/>
    <dgm:cxn modelId="{C28F5AE3-0043-4CD0-B0F6-ABACAFBB2A27}" type="presOf" srcId="{3A3BCE12-9734-4177-A74F-1C3B0DE5CB62}" destId="{ADDC6604-558E-4DE8-BAC1-416F64A475A5}" srcOrd="0" destOrd="0" presId="urn:microsoft.com/office/officeart/2016/7/layout/BasicLinearProcessNumbered"/>
    <dgm:cxn modelId="{7BD65EFA-A1E0-4966-B1E2-B28B929682FE}" type="presOf" srcId="{076E6C49-AB4F-44D5-BCA4-992667346E71}" destId="{073CE78A-C835-47A1-AEB3-6198AAEAB480}" srcOrd="0" destOrd="0" presId="urn:microsoft.com/office/officeart/2016/7/layout/BasicLinearProcessNumbered"/>
    <dgm:cxn modelId="{0BF3C7FB-8D73-4FEF-B981-CE0367BEE902}" srcId="{749FAC1C-4079-4118-81B4-525BA926C3C9}" destId="{6659900B-6689-4602-87D6-842855F73982}" srcOrd="1" destOrd="0" parTransId="{B93A4285-6146-4A62-A886-F3BC431CD7E6}" sibTransId="{55A3DE6F-AEDD-4DEA-9DB4-77D51B08C7ED}"/>
    <dgm:cxn modelId="{AA8AD26D-CB27-4502-967E-9D00A4C7E1B1}" type="presParOf" srcId="{9EF5A749-5D62-4728-A20D-1037382A5377}" destId="{A391BD82-3AEE-42E1-B787-4F8098FBF92C}" srcOrd="0" destOrd="0" presId="urn:microsoft.com/office/officeart/2016/7/layout/BasicLinearProcessNumbered"/>
    <dgm:cxn modelId="{1CF40A00-B2B8-4190-8F5C-D454BD041727}" type="presParOf" srcId="{A391BD82-3AEE-42E1-B787-4F8098FBF92C}" destId="{EA01DE1A-1435-4B33-89FC-89368908BAD2}" srcOrd="0" destOrd="0" presId="urn:microsoft.com/office/officeart/2016/7/layout/BasicLinearProcessNumbered"/>
    <dgm:cxn modelId="{1F187DDC-57E1-4F43-97AE-93AE89A8D61F}" type="presParOf" srcId="{A391BD82-3AEE-42E1-B787-4F8098FBF92C}" destId="{ADDC6604-558E-4DE8-BAC1-416F64A475A5}" srcOrd="1" destOrd="0" presId="urn:microsoft.com/office/officeart/2016/7/layout/BasicLinearProcessNumbered"/>
    <dgm:cxn modelId="{0595C8BC-A918-47F9-9F2A-9133C798CB48}" type="presParOf" srcId="{A391BD82-3AEE-42E1-B787-4F8098FBF92C}" destId="{E08C6200-0534-4039-963E-7E51BC164DBF}" srcOrd="2" destOrd="0" presId="urn:microsoft.com/office/officeart/2016/7/layout/BasicLinearProcessNumbered"/>
    <dgm:cxn modelId="{96CB9644-2630-48DA-BCD9-4A41BC0EE41C}" type="presParOf" srcId="{A391BD82-3AEE-42E1-B787-4F8098FBF92C}" destId="{767602DF-C495-4B7C-8FF2-4C1E036B4E7C}" srcOrd="3" destOrd="0" presId="urn:microsoft.com/office/officeart/2016/7/layout/BasicLinearProcessNumbered"/>
    <dgm:cxn modelId="{77DD8671-CCFB-4CD0-8E3C-3F67539615A1}" type="presParOf" srcId="{9EF5A749-5D62-4728-A20D-1037382A5377}" destId="{EFC422F8-7931-4D1C-BFC4-6449B9889A35}" srcOrd="1" destOrd="0" presId="urn:microsoft.com/office/officeart/2016/7/layout/BasicLinearProcessNumbered"/>
    <dgm:cxn modelId="{1A745865-421B-4B62-BE6B-01CE3389F74B}" type="presParOf" srcId="{9EF5A749-5D62-4728-A20D-1037382A5377}" destId="{0EE65703-9C92-4313-85A9-3390C7E37A48}" srcOrd="2" destOrd="0" presId="urn:microsoft.com/office/officeart/2016/7/layout/BasicLinearProcessNumbered"/>
    <dgm:cxn modelId="{569626B7-F05B-4530-99C2-B3C8B5FDEDF6}" type="presParOf" srcId="{0EE65703-9C92-4313-85A9-3390C7E37A48}" destId="{77616031-0B6F-4625-98B6-FED14B3B17E9}" srcOrd="0" destOrd="0" presId="urn:microsoft.com/office/officeart/2016/7/layout/BasicLinearProcessNumbered"/>
    <dgm:cxn modelId="{3453900F-52D8-4637-BCB3-9639B8105C76}" type="presParOf" srcId="{0EE65703-9C92-4313-85A9-3390C7E37A48}" destId="{3D58D8EB-F0C0-4FF8-B0DD-3AC5051E5D9E}" srcOrd="1" destOrd="0" presId="urn:microsoft.com/office/officeart/2016/7/layout/BasicLinearProcessNumbered"/>
    <dgm:cxn modelId="{D2690898-F167-4F7B-95CB-C538449954E9}" type="presParOf" srcId="{0EE65703-9C92-4313-85A9-3390C7E37A48}" destId="{9E84756A-A50D-411C-9695-32713D2823AD}" srcOrd="2" destOrd="0" presId="urn:microsoft.com/office/officeart/2016/7/layout/BasicLinearProcessNumbered"/>
    <dgm:cxn modelId="{1B8C0686-A235-45E2-8E2F-FA55F458EE57}" type="presParOf" srcId="{0EE65703-9C92-4313-85A9-3390C7E37A48}" destId="{7688D79C-EEF5-4B0B-A47A-0B9E94B5017B}" srcOrd="3" destOrd="0" presId="urn:microsoft.com/office/officeart/2016/7/layout/BasicLinearProcessNumbered"/>
    <dgm:cxn modelId="{41411FEF-65B3-48C8-A14B-DBAF44617699}" type="presParOf" srcId="{9EF5A749-5D62-4728-A20D-1037382A5377}" destId="{36854E53-DE89-4219-B0BF-03A6E4E8243A}" srcOrd="3" destOrd="0" presId="urn:microsoft.com/office/officeart/2016/7/layout/BasicLinearProcessNumbered"/>
    <dgm:cxn modelId="{CF576446-6E2B-4F51-8A06-B5B5CA983D74}" type="presParOf" srcId="{9EF5A749-5D62-4728-A20D-1037382A5377}" destId="{127421BB-DBC5-4BE5-9CAF-66DCC34C9C8C}" srcOrd="4" destOrd="0" presId="urn:microsoft.com/office/officeart/2016/7/layout/BasicLinearProcessNumbered"/>
    <dgm:cxn modelId="{6D4C0B6B-DD03-4B89-B1B2-6D1CFD0610B4}" type="presParOf" srcId="{127421BB-DBC5-4BE5-9CAF-66DCC34C9C8C}" destId="{DAC79C73-932E-49AA-A104-9EB105F565DB}" srcOrd="0" destOrd="0" presId="urn:microsoft.com/office/officeart/2016/7/layout/BasicLinearProcessNumbered"/>
    <dgm:cxn modelId="{36C3C924-7DE3-4970-9C37-73D36B42834C}" type="presParOf" srcId="{127421BB-DBC5-4BE5-9CAF-66DCC34C9C8C}" destId="{80A9DAA4-CF16-4A00-A5FD-CBCCD6F25762}" srcOrd="1" destOrd="0" presId="urn:microsoft.com/office/officeart/2016/7/layout/BasicLinearProcessNumbered"/>
    <dgm:cxn modelId="{71BE0BE2-C3D6-4120-A359-CF9E2C57ACBC}" type="presParOf" srcId="{127421BB-DBC5-4BE5-9CAF-66DCC34C9C8C}" destId="{2C940817-CE79-49D1-AEE7-885E2DAF3771}" srcOrd="2" destOrd="0" presId="urn:microsoft.com/office/officeart/2016/7/layout/BasicLinearProcessNumbered"/>
    <dgm:cxn modelId="{CF6AA204-5ACD-4910-A330-0CEDEDE9CB5A}" type="presParOf" srcId="{127421BB-DBC5-4BE5-9CAF-66DCC34C9C8C}" destId="{CFD1A629-CB3A-4767-AC95-E78517C7DA21}" srcOrd="3" destOrd="0" presId="urn:microsoft.com/office/officeart/2016/7/layout/BasicLinearProcessNumbered"/>
    <dgm:cxn modelId="{651E9A51-5DFE-46E5-A794-D5AAF0AF8BFB}" type="presParOf" srcId="{9EF5A749-5D62-4728-A20D-1037382A5377}" destId="{852C2A85-1C54-466F-A2A5-A0C484FE8FCF}" srcOrd="5" destOrd="0" presId="urn:microsoft.com/office/officeart/2016/7/layout/BasicLinearProcessNumbered"/>
    <dgm:cxn modelId="{16C78AD9-21EA-4AFD-8F51-96AD76C8C0FB}" type="presParOf" srcId="{9EF5A749-5D62-4728-A20D-1037382A5377}" destId="{8018B25F-98C8-4202-8015-37B7A44F9A9F}" srcOrd="6" destOrd="0" presId="urn:microsoft.com/office/officeart/2016/7/layout/BasicLinearProcessNumbered"/>
    <dgm:cxn modelId="{6D10AE01-7B7E-4259-AFCC-AFCAD682694C}" type="presParOf" srcId="{8018B25F-98C8-4202-8015-37B7A44F9A9F}" destId="{F3C3C3B6-CEC4-44D5-9F89-C2127921377C}" srcOrd="0" destOrd="0" presId="urn:microsoft.com/office/officeart/2016/7/layout/BasicLinearProcessNumbered"/>
    <dgm:cxn modelId="{FA4A383C-D97E-4106-8B37-29EFA8C2A367}" type="presParOf" srcId="{8018B25F-98C8-4202-8015-37B7A44F9A9F}" destId="{073CE78A-C835-47A1-AEB3-6198AAEAB480}" srcOrd="1" destOrd="0" presId="urn:microsoft.com/office/officeart/2016/7/layout/BasicLinearProcessNumbered"/>
    <dgm:cxn modelId="{7B57A078-84A2-4DDD-BD8C-DA2D12678801}" type="presParOf" srcId="{8018B25F-98C8-4202-8015-37B7A44F9A9F}" destId="{89A267A2-95A7-4397-A8F6-99CDE3CD173D}" srcOrd="2" destOrd="0" presId="urn:microsoft.com/office/officeart/2016/7/layout/BasicLinearProcessNumbered"/>
    <dgm:cxn modelId="{88E0F86C-2BE2-4CC2-A5E9-D9573D7BF315}" type="presParOf" srcId="{8018B25F-98C8-4202-8015-37B7A44F9A9F}" destId="{D8F3BF01-60FC-493A-AF8E-497BE2E02B4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11D26-9B6D-4CD3-B602-7D29556B8D93}">
      <dsp:nvSpPr>
        <dsp:cNvPr id="0" name=""/>
        <dsp:cNvSpPr/>
      </dsp:nvSpPr>
      <dsp:spPr>
        <a:xfrm>
          <a:off x="0" y="1790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372DE-1834-4440-A5A6-9EF0DE8D732F}">
      <dsp:nvSpPr>
        <dsp:cNvPr id="0" name=""/>
        <dsp:cNvSpPr/>
      </dsp:nvSpPr>
      <dsp:spPr>
        <a:xfrm>
          <a:off x="230841" y="173490"/>
          <a:ext cx="419711" cy="419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4ED4F-9879-4DC9-A447-8A4ADCA8C7A3}">
      <dsp:nvSpPr>
        <dsp:cNvPr id="0" name=""/>
        <dsp:cNvSpPr/>
      </dsp:nvSpPr>
      <dsp:spPr>
        <a:xfrm>
          <a:off x="881393" y="179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a movie recommendation system?</a:t>
          </a:r>
        </a:p>
      </dsp:txBody>
      <dsp:txXfrm>
        <a:off x="881393" y="1790"/>
        <a:ext cx="6019118" cy="763111"/>
      </dsp:txXfrm>
    </dsp:sp>
    <dsp:sp modelId="{8D0FFF8B-FE08-4CCA-9A45-FB0FBBF82F54}">
      <dsp:nvSpPr>
        <dsp:cNvPr id="0" name=""/>
        <dsp:cNvSpPr/>
      </dsp:nvSpPr>
      <dsp:spPr>
        <a:xfrm>
          <a:off x="0" y="955680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8791D-31D0-4282-B529-D766DF7E1B19}">
      <dsp:nvSpPr>
        <dsp:cNvPr id="0" name=""/>
        <dsp:cNvSpPr/>
      </dsp:nvSpPr>
      <dsp:spPr>
        <a:xfrm>
          <a:off x="230841" y="1127380"/>
          <a:ext cx="419711" cy="419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6C9A4-8F75-4AA0-AA74-9EC0D038B925}">
      <dsp:nvSpPr>
        <dsp:cNvPr id="0" name=""/>
        <dsp:cNvSpPr/>
      </dsp:nvSpPr>
      <dsp:spPr>
        <a:xfrm>
          <a:off x="881393" y="95568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About the dataset</a:t>
          </a:r>
        </a:p>
      </dsp:txBody>
      <dsp:txXfrm>
        <a:off x="881393" y="955680"/>
        <a:ext cx="6019118" cy="763111"/>
      </dsp:txXfrm>
    </dsp:sp>
    <dsp:sp modelId="{48852F38-C822-4EFB-9993-26236D019F0A}">
      <dsp:nvSpPr>
        <dsp:cNvPr id="0" name=""/>
        <dsp:cNvSpPr/>
      </dsp:nvSpPr>
      <dsp:spPr>
        <a:xfrm>
          <a:off x="0" y="1909569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B8453-1E76-4272-871B-D380B6F87AFD}">
      <dsp:nvSpPr>
        <dsp:cNvPr id="0" name=""/>
        <dsp:cNvSpPr/>
      </dsp:nvSpPr>
      <dsp:spPr>
        <a:xfrm>
          <a:off x="230841" y="2081270"/>
          <a:ext cx="419711" cy="419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CC014-D6DF-4C59-9AE3-71928B433545}">
      <dsp:nvSpPr>
        <dsp:cNvPr id="0" name=""/>
        <dsp:cNvSpPr/>
      </dsp:nvSpPr>
      <dsp:spPr>
        <a:xfrm>
          <a:off x="881393" y="190956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881393" y="1909569"/>
        <a:ext cx="6019118" cy="763111"/>
      </dsp:txXfrm>
    </dsp:sp>
    <dsp:sp modelId="{D5111B63-0D02-479B-BF97-CD66FD521669}">
      <dsp:nvSpPr>
        <dsp:cNvPr id="0" name=""/>
        <dsp:cNvSpPr/>
      </dsp:nvSpPr>
      <dsp:spPr>
        <a:xfrm>
          <a:off x="0" y="2863459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D451-0669-4F50-A1CE-B177AF002098}">
      <dsp:nvSpPr>
        <dsp:cNvPr id="0" name=""/>
        <dsp:cNvSpPr/>
      </dsp:nvSpPr>
      <dsp:spPr>
        <a:xfrm>
          <a:off x="230841" y="3035159"/>
          <a:ext cx="419711" cy="419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804A-B5D5-4BB6-B2C1-AC48663AF37D}">
      <dsp:nvSpPr>
        <dsp:cNvPr id="0" name=""/>
        <dsp:cNvSpPr/>
      </dsp:nvSpPr>
      <dsp:spPr>
        <a:xfrm>
          <a:off x="881393" y="286345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Creation and Working</a:t>
          </a:r>
        </a:p>
      </dsp:txBody>
      <dsp:txXfrm>
        <a:off x="881393" y="2863459"/>
        <a:ext cx="6019118" cy="763111"/>
      </dsp:txXfrm>
    </dsp:sp>
    <dsp:sp modelId="{712FB592-A21D-40E1-B5FF-3CE75D31CA1A}">
      <dsp:nvSpPr>
        <dsp:cNvPr id="0" name=""/>
        <dsp:cNvSpPr/>
      </dsp:nvSpPr>
      <dsp:spPr>
        <a:xfrm>
          <a:off x="0" y="3817348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359FA-4975-48B7-8151-58DBF7E3474D}">
      <dsp:nvSpPr>
        <dsp:cNvPr id="0" name=""/>
        <dsp:cNvSpPr/>
      </dsp:nvSpPr>
      <dsp:spPr>
        <a:xfrm>
          <a:off x="230841" y="3989049"/>
          <a:ext cx="419711" cy="4197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372F-B124-41A4-A567-BB466BABF92B}">
      <dsp:nvSpPr>
        <dsp:cNvPr id="0" name=""/>
        <dsp:cNvSpPr/>
      </dsp:nvSpPr>
      <dsp:spPr>
        <a:xfrm>
          <a:off x="881393" y="381734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81393" y="3817348"/>
        <a:ext cx="6019118" cy="763111"/>
      </dsp:txXfrm>
    </dsp:sp>
    <dsp:sp modelId="{1DC57DE3-DA76-4F3C-8F36-A4A9F2DD71B5}">
      <dsp:nvSpPr>
        <dsp:cNvPr id="0" name=""/>
        <dsp:cNvSpPr/>
      </dsp:nvSpPr>
      <dsp:spPr>
        <a:xfrm>
          <a:off x="0" y="4771238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78F29-91B9-47B4-B5B6-D3028CDD768B}">
      <dsp:nvSpPr>
        <dsp:cNvPr id="0" name=""/>
        <dsp:cNvSpPr/>
      </dsp:nvSpPr>
      <dsp:spPr>
        <a:xfrm>
          <a:off x="230841" y="4942938"/>
          <a:ext cx="419711" cy="4197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6801-C908-48BC-BE38-4947AA9EEE3E}">
      <dsp:nvSpPr>
        <dsp:cNvPr id="0" name=""/>
        <dsp:cNvSpPr/>
      </dsp:nvSpPr>
      <dsp:spPr>
        <a:xfrm>
          <a:off x="881393" y="477123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scope</a:t>
          </a:r>
        </a:p>
      </dsp:txBody>
      <dsp:txXfrm>
        <a:off x="881393" y="4771238"/>
        <a:ext cx="6019118" cy="76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1DE1A-1435-4B33-89FC-89368908BAD2}">
      <dsp:nvSpPr>
        <dsp:cNvPr id="0" name=""/>
        <dsp:cNvSpPr/>
      </dsp:nvSpPr>
      <dsp:spPr>
        <a:xfrm>
          <a:off x="3198" y="0"/>
          <a:ext cx="2537086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can utilize Recurrent Neural Network and thus build an accurate recommendation system.</a:t>
          </a:r>
        </a:p>
      </dsp:txBody>
      <dsp:txXfrm>
        <a:off x="3198" y="1321997"/>
        <a:ext cx="2537086" cy="2087364"/>
      </dsp:txXfrm>
    </dsp:sp>
    <dsp:sp modelId="{ADDC6604-558E-4DE8-BAC1-416F64A475A5}">
      <dsp:nvSpPr>
        <dsp:cNvPr id="0" name=""/>
        <dsp:cNvSpPr/>
      </dsp:nvSpPr>
      <dsp:spPr>
        <a:xfrm>
          <a:off x="749900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2744" y="500737"/>
        <a:ext cx="737994" cy="737994"/>
      </dsp:txXfrm>
    </dsp:sp>
    <dsp:sp modelId="{E08C6200-0534-4039-963E-7E51BC164DBF}">
      <dsp:nvSpPr>
        <dsp:cNvPr id="0" name=""/>
        <dsp:cNvSpPr/>
      </dsp:nvSpPr>
      <dsp:spPr>
        <a:xfrm>
          <a:off x="3198" y="3478868"/>
          <a:ext cx="253708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16031-0B6F-4625-98B6-FED14B3B17E9}">
      <dsp:nvSpPr>
        <dsp:cNvPr id="0" name=""/>
        <dsp:cNvSpPr/>
      </dsp:nvSpPr>
      <dsp:spPr>
        <a:xfrm>
          <a:off x="2793993" y="0"/>
          <a:ext cx="2537086" cy="347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perform cross validation of the data that enhances the working of the model.</a:t>
          </a:r>
        </a:p>
      </dsp:txBody>
      <dsp:txXfrm>
        <a:off x="2793993" y="1321997"/>
        <a:ext cx="2537086" cy="2087364"/>
      </dsp:txXfrm>
    </dsp:sp>
    <dsp:sp modelId="{3D58D8EB-F0C0-4FF8-B0DD-3AC5051E5D9E}">
      <dsp:nvSpPr>
        <dsp:cNvPr id="0" name=""/>
        <dsp:cNvSpPr/>
      </dsp:nvSpPr>
      <dsp:spPr>
        <a:xfrm>
          <a:off x="3540695" y="347893"/>
          <a:ext cx="1043682" cy="10436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3539" y="500737"/>
        <a:ext cx="737994" cy="737994"/>
      </dsp:txXfrm>
    </dsp:sp>
    <dsp:sp modelId="{9E84756A-A50D-411C-9695-32713D2823AD}">
      <dsp:nvSpPr>
        <dsp:cNvPr id="0" name=""/>
        <dsp:cNvSpPr/>
      </dsp:nvSpPr>
      <dsp:spPr>
        <a:xfrm>
          <a:off x="2793993" y="3478868"/>
          <a:ext cx="253708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79C73-932E-49AA-A104-9EB105F565DB}">
      <dsp:nvSpPr>
        <dsp:cNvPr id="0" name=""/>
        <dsp:cNvSpPr/>
      </dsp:nvSpPr>
      <dsp:spPr>
        <a:xfrm>
          <a:off x="5584788" y="0"/>
          <a:ext cx="2537086" cy="34789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Natural Language Processing can help in gaining better results for content-based recommendation.</a:t>
          </a:r>
        </a:p>
      </dsp:txBody>
      <dsp:txXfrm>
        <a:off x="5584788" y="1321997"/>
        <a:ext cx="2537086" cy="2087364"/>
      </dsp:txXfrm>
    </dsp:sp>
    <dsp:sp modelId="{80A9DAA4-CF16-4A00-A5FD-CBCCD6F25762}">
      <dsp:nvSpPr>
        <dsp:cNvPr id="0" name=""/>
        <dsp:cNvSpPr/>
      </dsp:nvSpPr>
      <dsp:spPr>
        <a:xfrm>
          <a:off x="6331491" y="347893"/>
          <a:ext cx="1043682" cy="10436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4335" y="500737"/>
        <a:ext cx="737994" cy="737994"/>
      </dsp:txXfrm>
    </dsp:sp>
    <dsp:sp modelId="{2C940817-CE79-49D1-AEE7-885E2DAF3771}">
      <dsp:nvSpPr>
        <dsp:cNvPr id="0" name=""/>
        <dsp:cNvSpPr/>
      </dsp:nvSpPr>
      <dsp:spPr>
        <a:xfrm>
          <a:off x="5584788" y="3478868"/>
          <a:ext cx="253708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3C3B6-CEC4-44D5-9F89-C2127921377C}">
      <dsp:nvSpPr>
        <dsp:cNvPr id="0" name=""/>
        <dsp:cNvSpPr/>
      </dsp:nvSpPr>
      <dsp:spPr>
        <a:xfrm>
          <a:off x="8375584" y="0"/>
          <a:ext cx="2537086" cy="34789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Collaborative based recommendation system can be built and comparison can be performed.</a:t>
          </a:r>
        </a:p>
      </dsp:txBody>
      <dsp:txXfrm>
        <a:off x="8375584" y="1321997"/>
        <a:ext cx="2537086" cy="2087364"/>
      </dsp:txXfrm>
    </dsp:sp>
    <dsp:sp modelId="{073CE78A-C835-47A1-AEB3-6198AAEAB480}">
      <dsp:nvSpPr>
        <dsp:cNvPr id="0" name=""/>
        <dsp:cNvSpPr/>
      </dsp:nvSpPr>
      <dsp:spPr>
        <a:xfrm>
          <a:off x="9122286" y="347893"/>
          <a:ext cx="1043682" cy="1043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5130" y="500737"/>
        <a:ext cx="737994" cy="737994"/>
      </dsp:txXfrm>
    </dsp:sp>
    <dsp:sp modelId="{89A267A2-95A7-4397-A8F6-99CDE3CD173D}">
      <dsp:nvSpPr>
        <dsp:cNvPr id="0" name=""/>
        <dsp:cNvSpPr/>
      </dsp:nvSpPr>
      <dsp:spPr>
        <a:xfrm>
          <a:off x="8375584" y="3478868"/>
          <a:ext cx="253708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2:05:14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1T20:25:26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1T19:12:37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5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0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ologyofwork.org/new-testament/2-corinthians/conclusion-to-2-corinthians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7435.pdf" TargetMode="External"/><Relationship Id="rId2" Type="http://schemas.openxmlformats.org/officeDocument/2006/relationships/hyperlink" Target="https://towardsdatascience.com/building-a-book-recommendation-system-using-keras-1fba341806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1110866515000341" TargetMode="External"/><Relationship Id="rId4" Type="http://schemas.openxmlformats.org/officeDocument/2006/relationships/hyperlink" Target="https://medium.com/recombee-blog/machine-learning-for-recommender-systems-part-1-algorithms-evaluation-and-cold-start-6f696683d0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mmons.georgetown.edu/cctp-748-fall2014/2014/04/22/notes-for-class-discussion-netflix-and-movie-streamin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ghtextractor.com/2012/11/14/five-examples-of-recommendation-systems-on-the-web/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grouplens.org/datasets/movielens/ml-10m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44A9-FB48-4731-A9B9-396A29289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Movie recommendation system using r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E0A58-D187-4AE5-BA6D-253AFC73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Apoorva Anumalla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Harsh </a:t>
            </a:r>
            <a:r>
              <a:rPr lang="en-US" dirty="0" err="1"/>
              <a:t>Natvarlal</a:t>
            </a:r>
            <a:r>
              <a:rPr lang="en-US" dirty="0"/>
              <a:t> </a:t>
            </a:r>
            <a:r>
              <a:rPr lang="en-US"/>
              <a:t>Sindhwa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Rajani Kumari </a:t>
            </a:r>
            <a:r>
              <a:rPr lang="en-US" dirty="0" err="1"/>
              <a:t>Jangiti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Vamshi Reddy </a:t>
            </a:r>
            <a:r>
              <a:rPr lang="en-US" dirty="0" err="1"/>
              <a:t>Komatireddy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2133E39B-1266-41A2-A653-771107A23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5" r="113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8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E48536-6EC9-4EEE-A9F3-7803DCE9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71" y="72676"/>
            <a:ext cx="6617457" cy="2984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B733E-AC6F-4A79-8CAE-18EA595B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3" y="3234955"/>
            <a:ext cx="5965068" cy="3392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76789E-C6C3-4B98-AAE4-1A04594D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3234955"/>
            <a:ext cx="5536444" cy="33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5C03C-63EF-4701-9B88-627DA8FE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944880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D0602-77CA-4524-8275-34FE38AD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6" y="4909159"/>
            <a:ext cx="5581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8561FA1-9CE1-459D-8BC5-2D41E06B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Recommendation for a user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E86E4-D311-4053-948C-A68233F19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4" r="-2" b="1125"/>
          <a:stretch/>
        </p:blipFill>
        <p:spPr>
          <a:xfrm>
            <a:off x="427146" y="1985280"/>
            <a:ext cx="5400204" cy="455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FB6836-0346-4D40-97DD-0D4E49E3C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82" b="2"/>
          <a:stretch/>
        </p:blipFill>
        <p:spPr>
          <a:xfrm>
            <a:off x="6361580" y="1930416"/>
            <a:ext cx="5400248" cy="46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7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6DCA06-9432-4DB5-BF0E-F5B5A0D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Model Creation and working</a:t>
            </a:r>
          </a:p>
        </p:txBody>
      </p:sp>
      <p:sp>
        <p:nvSpPr>
          <p:cNvPr id="20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E5B5B-E6F2-43F2-B302-CAEAE2FA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078282"/>
            <a:ext cx="5020844" cy="5466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evaluate our system, we need to implement a machine learning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We chose to implement the KNN classifier for movie prediction.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is evaluated on whether there is an exact match of the genres of the movie which is pre-watched by the user.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4CE02-37B2-4C47-A82C-BF64DD21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4941"/>
            <a:ext cx="7315200" cy="1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64043-8D04-4445-B3BD-C1078CBD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Model evaluation	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FAAD-2E4F-44DB-A705-902C1D4C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We evaluated the content based model and gained an accuracy of 89%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screenshot to the right depicts the ‘hits’ and ‘misses’ percentage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6E134B-7176-45D3-B2EC-A72A7C11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75" y="640080"/>
            <a:ext cx="448551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A60C11-094A-4879-9620-3AA5CDA6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erson, cutting, table, using&#10;&#10;Description automatically generated">
            <a:extLst>
              <a:ext uri="{FF2B5EF4-FFF2-40B4-BE49-F238E27FC236}">
                <a16:creationId xmlns:a16="http://schemas.microsoft.com/office/drawing/2014/main" id="{3ADC8BDA-B15E-4FAF-9853-7D39DB88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77" r="26581" b="-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F460C-21DF-4B33-AB68-CB781868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dirty="0"/>
              <a:t>Here are the insights from the work we did on this dataset:</a:t>
            </a:r>
          </a:p>
          <a:p>
            <a:pPr lvl="1"/>
            <a:r>
              <a:rPr lang="en-US" dirty="0"/>
              <a:t>Most of the movies belonged to </a:t>
            </a:r>
            <a:r>
              <a:rPr lang="en-US"/>
              <a:t>the ‘Comedy’ and ‘Drama’ </a:t>
            </a:r>
            <a:r>
              <a:rPr lang="en-US" dirty="0"/>
              <a:t>genres.</a:t>
            </a:r>
          </a:p>
          <a:p>
            <a:r>
              <a:rPr lang="en-US" dirty="0"/>
              <a:t> Advantage of content based filtering:</a:t>
            </a:r>
          </a:p>
          <a:p>
            <a:pPr lvl="1"/>
            <a:r>
              <a:rPr lang="en-US" dirty="0"/>
              <a:t>Regardless of the rating of the movie, recommendations can be made based on content and genre.</a:t>
            </a:r>
          </a:p>
          <a:p>
            <a:r>
              <a:rPr lang="en-US" dirty="0"/>
              <a:t>Disadvantage of content based filtering:</a:t>
            </a:r>
          </a:p>
          <a:p>
            <a:pPr lvl="1"/>
            <a:r>
              <a:rPr lang="en-US" dirty="0"/>
              <a:t>For a new user, with no prior data, the recommendations are clueless.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C4C58-F1B1-4D9F-85C4-8B8E01626868}"/>
              </a:ext>
            </a:extLst>
          </p:cNvPr>
          <p:cNvSpPr txBox="1"/>
          <p:nvPr/>
        </p:nvSpPr>
        <p:spPr>
          <a:xfrm>
            <a:off x="10755389" y="6657945"/>
            <a:ext cx="143661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heologyofwork.org/new-testament/2-corinthians/conclusion-to-2-corinthia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92DD9-1FD5-433A-AC33-BDBE58F2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Future scope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4925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FA59BCB-6CA5-4CCD-B6CB-41EC77241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7350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96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F3874-E462-4B6A-8AE2-70F4BD72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reference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AA8FBCD-3003-4D4D-8A32-5BEF6AA1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600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/>
              <a:t>Tanner, G. (2019, February 12). Building a book Recommendation System using </a:t>
            </a:r>
            <a:r>
              <a:rPr lang="en-US" sz="2200" err="1"/>
              <a:t>Keras</a:t>
            </a:r>
            <a:r>
              <a:rPr lang="en-US" sz="2200"/>
              <a:t>. Retrieved May 15, 2020, from </a:t>
            </a:r>
            <a:r>
              <a:rPr lang="en-US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https://towardsdatascience.com/building-a-book-recommendation-system-using-keras-1fba34180699</a:t>
            </a:r>
            <a:endParaRPr lang="en-US" sz="2200"/>
          </a:p>
          <a:p>
            <a:pPr marL="131445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3600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/>
              <a:t>Deep Learning based Recommender System: A Survey and New ... (n.d.). Retrieved May 15, 2020, from </a:t>
            </a:r>
            <a:r>
              <a:rPr lang="en-US" sz="2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https://arxiv.org/pdf/1707.07435.pdf</a:t>
            </a:r>
            <a:endParaRPr lang="en-US" sz="2200"/>
          </a:p>
          <a:p>
            <a:pPr marL="131445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3600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err="1"/>
              <a:t>Kordík</a:t>
            </a:r>
            <a:r>
              <a:rPr lang="en-US" sz="2200"/>
              <a:t>, P. (2019, December 15). Machine Learning for Recommender systems - Part 1 (algorithms, evaluation and cold start). Retrieved May 15, 2020, from </a:t>
            </a:r>
            <a:r>
              <a:rPr lang="en-US" sz="2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https://medium.com/recombee-blog/machine-learning-for-recommender-systems-part-1-algorithms-evaluation-and-cold-start-6f696683d0ed</a:t>
            </a:r>
            <a:endParaRPr lang="en-US" sz="2200"/>
          </a:p>
          <a:p>
            <a:pPr marL="131445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3600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err="1"/>
              <a:t>Isinkaye</a:t>
            </a:r>
            <a:r>
              <a:rPr lang="en-US" sz="2200"/>
              <a:t>, F., </a:t>
            </a:r>
            <a:r>
              <a:rPr lang="en-US" sz="2200" err="1"/>
              <a:t>Folajimi</a:t>
            </a:r>
            <a:r>
              <a:rPr lang="en-US" sz="2200"/>
              <a:t>, Y., &amp; </a:t>
            </a:r>
            <a:r>
              <a:rPr lang="en-US" sz="2200" err="1"/>
              <a:t>Ojokoh</a:t>
            </a:r>
            <a:r>
              <a:rPr lang="en-US" sz="2200"/>
              <a:t>, B. (2015, August 20). Recommendation systems: Principles, methods and evaluation. Retrieved May 15, 2020, from </a:t>
            </a:r>
            <a:r>
              <a:rPr lang="en-US" sz="22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https://www.sciencedirect.com/science/article/pii/S1110866515000341</a:t>
            </a:r>
            <a:endParaRPr lang="en-US" sz="2200"/>
          </a:p>
          <a:p>
            <a:pPr>
              <a:lnSpc>
                <a:spcPct val="10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892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59B3128-8076-4994-9C48-EE9191273CA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05" r="1" b="10029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39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0AC18-3D08-4C4C-849A-AC1DEC7B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contents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4925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697B42C-B998-4683-A334-7C3EF7E21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569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3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5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37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7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ACB6-41F1-4099-8EA2-569ECE69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44560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solidFill>
                  <a:schemeClr val="bg1"/>
                </a:solidFill>
              </a:rPr>
              <a:t>What is a recommendation system</a:t>
            </a:r>
          </a:p>
        </p:txBody>
      </p:sp>
      <p:sp>
        <p:nvSpPr>
          <p:cNvPr id="60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E914-8734-4BC9-A3A2-FCA3CCF6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450592"/>
            <a:ext cx="6241568" cy="418587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A facility that has an extensive class of Web Applications and involve in predicting user responses is known as a Recommendation system.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These systems are algorithms aimed at suggesting relevant items to users.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The best examples are </a:t>
            </a:r>
            <a:r>
              <a:rPr lang="en-US" sz="7200" dirty="0" err="1">
                <a:solidFill>
                  <a:schemeClr val="bg1"/>
                </a:solidFill>
              </a:rPr>
              <a:t>Youtube</a:t>
            </a:r>
            <a:r>
              <a:rPr lang="en-US" sz="7200" dirty="0">
                <a:solidFill>
                  <a:schemeClr val="bg1"/>
                </a:solidFill>
              </a:rPr>
              <a:t>, Netflix and Amazon.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Recommendation Systems can be classified into two kinds:</a:t>
            </a:r>
          </a:p>
          <a:p>
            <a:pPr lvl="1"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Content based filtering</a:t>
            </a:r>
          </a:p>
          <a:p>
            <a:pPr lvl="1"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</a:rPr>
              <a:t>Collaborative based filtering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7200" dirty="0">
                <a:solidFill>
                  <a:schemeClr val="bg1"/>
                </a:solidFill>
              </a:rPr>
              <a:t>   Of the two methods, for our project, we have created a Content based recommendation system.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666E83E0-03CF-4515-A2D2-5F8A2923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4304" y="453152"/>
            <a:ext cx="4014216" cy="2678141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417A3B-35A2-4C9E-A003-98846EE2D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4304" y="4310557"/>
            <a:ext cx="4014216" cy="12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1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9137C-8620-4387-A1E9-CA5CD439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293614" cy="14904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Why do we need a recommendation system???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8100" cap="rnd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6731-E45A-417C-9246-862AD8F8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760339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With an overwhelming number of choices on the internet, there arises the need to filter, prioritize and efficiently deliver relevant information to the user.</a:t>
            </a:r>
          </a:p>
          <a:p>
            <a:r>
              <a:rPr lang="en-US" dirty="0"/>
              <a:t>Information overload problem is solved by search engines, but they do not provide personalization of data. Recommendation engines provide personalization.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64072A1F-1DD2-45B4-A08D-44C525EE3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0560" y="1175024"/>
            <a:ext cx="4447456" cy="44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7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8DDB-81C0-4A90-B779-0DE92725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1EE51C9-3D55-41B7-B1E3-582B7424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r>
              <a:rPr lang="en-US"/>
              <a:t>We chose the movie dataset available over the internet and can be accessed through the link </a:t>
            </a:r>
            <a:r>
              <a:rPr lang="en-US">
                <a:hlinkClick r:id="rId2"/>
              </a:rPr>
              <a:t>http://files.grouplens.org/datasets/movielens/ml-10m.zip</a:t>
            </a:r>
            <a:endParaRPr lang="en-US"/>
          </a:p>
          <a:p>
            <a:r>
              <a:rPr lang="en-US"/>
              <a:t>The dataset is huge and consists of 100,000 rows.</a:t>
            </a:r>
          </a:p>
          <a:p>
            <a:r>
              <a:rPr lang="en-US"/>
              <a:t>The important features in the dataset are:</a:t>
            </a:r>
          </a:p>
          <a:p>
            <a:pPr marL="0" indent="0">
              <a:buNone/>
            </a:pPr>
            <a:r>
              <a:rPr lang="en-US"/>
              <a:t>	100,000 ratings</a:t>
            </a:r>
          </a:p>
          <a:p>
            <a:pPr marL="0" indent="0">
              <a:buNone/>
            </a:pPr>
            <a:r>
              <a:rPr lang="en-US"/>
              <a:t>	3,600 tag applications</a:t>
            </a:r>
          </a:p>
          <a:p>
            <a:pPr marL="0" indent="0">
              <a:buNone/>
            </a:pPr>
            <a:r>
              <a:rPr lang="en-US"/>
              <a:t>	9,000 movies</a:t>
            </a:r>
          </a:p>
          <a:p>
            <a:pPr marL="0" indent="0">
              <a:buNone/>
            </a:pPr>
            <a:r>
              <a:rPr lang="en-US"/>
              <a:t>	600 users</a:t>
            </a:r>
          </a:p>
        </p:txBody>
      </p:sp>
    </p:spTree>
    <p:extLst>
      <p:ext uri="{BB962C8B-B14F-4D97-AF65-F5344CB8AC3E}">
        <p14:creationId xmlns:p14="http://schemas.microsoft.com/office/powerpoint/2010/main" val="397320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3CBA1A-BDFD-4885-93FD-B5FD50B5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752475"/>
            <a:ext cx="10572750" cy="5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F7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24072-295D-42D9-B165-E68AF43C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564D-29BA-4B3E-A2F8-0AF7888C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97" y="2703847"/>
            <a:ext cx="6894576" cy="39749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data was pretty clean and did not require further cleaning.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there were notable rows where the genre column of few movies was empty.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removed the empty values and replaced them with “No genres listed”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screenshot above displays the code snippet for </a:t>
            </a:r>
            <a:r>
              <a:rPr lang="en-US" sz="2400"/>
              <a:t>the performed data cleaning.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DF7DB5"/>
          </a:solidFill>
          <a:ln w="34925">
            <a:solidFill>
              <a:srgbClr val="DF7D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45474-6180-41D8-AC80-E65F1270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91" y="452140"/>
            <a:ext cx="7832813" cy="13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F7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DF1D7-5943-4A96-8DC5-CC610805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91FF9-E339-4041-9F5F-70695D60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8" y="1838976"/>
            <a:ext cx="12192000" cy="4878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01304-A041-4573-96B0-8B1C69180A7D}"/>
              </a:ext>
            </a:extLst>
          </p:cNvPr>
          <p:cNvSpPr txBox="1"/>
          <p:nvPr/>
        </p:nvSpPr>
        <p:spPr>
          <a:xfrm>
            <a:off x="4438650" y="2106685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Popular Genres of movie released</a:t>
            </a:r>
          </a:p>
        </p:txBody>
      </p:sp>
    </p:spTree>
    <p:extLst>
      <p:ext uri="{BB962C8B-B14F-4D97-AF65-F5344CB8AC3E}">
        <p14:creationId xmlns:p14="http://schemas.microsoft.com/office/powerpoint/2010/main" val="256253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938B6B-B35D-42D4-B6FD-5A519AC5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3" y="722468"/>
            <a:ext cx="11809254" cy="54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81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DF7DB5"/>
      </a:accent1>
      <a:accent2>
        <a:srgbClr val="D86173"/>
      </a:accent2>
      <a:accent3>
        <a:srgbClr val="DD8F74"/>
      </a:accent3>
      <a:accent4>
        <a:srgbClr val="C29E52"/>
      </a:accent4>
      <a:accent5>
        <a:srgbClr val="A2AA5F"/>
      </a:accent5>
      <a:accent6>
        <a:srgbClr val="80B24F"/>
      </a:accent6>
      <a:hlink>
        <a:srgbClr val="558D6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The Hand Bold</vt:lpstr>
      <vt:lpstr>The Serif Hand Black</vt:lpstr>
      <vt:lpstr>SketchyVTI</vt:lpstr>
      <vt:lpstr>Movie recommendation system using r</vt:lpstr>
      <vt:lpstr>contents</vt:lpstr>
      <vt:lpstr>What is a recommendation system</vt:lpstr>
      <vt:lpstr>Why do we need a recommendation system???</vt:lpstr>
      <vt:lpstr>dAtaset</vt:lpstr>
      <vt:lpstr>PowerPoint Presentation</vt:lpstr>
      <vt:lpstr>Data cleaning</vt:lpstr>
      <vt:lpstr>Exploratory data analysis</vt:lpstr>
      <vt:lpstr>PowerPoint Presentation</vt:lpstr>
      <vt:lpstr>PowerPoint Presentation</vt:lpstr>
      <vt:lpstr>PowerPoint Presentation</vt:lpstr>
      <vt:lpstr>Recommendation for a user</vt:lpstr>
      <vt:lpstr>Model Creation and working</vt:lpstr>
      <vt:lpstr>Model evaluation </vt:lpstr>
      <vt:lpstr>conclusion</vt:lpstr>
      <vt:lpstr>Future scope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r</dc:title>
  <dc:creator>Apoorva Anumalla</dc:creator>
  <cp:lastModifiedBy>Apoorva Anumalla</cp:lastModifiedBy>
  <cp:revision>1</cp:revision>
  <dcterms:created xsi:type="dcterms:W3CDTF">2020-10-21T20:25:55Z</dcterms:created>
  <dcterms:modified xsi:type="dcterms:W3CDTF">2020-10-21T21:29:44Z</dcterms:modified>
</cp:coreProperties>
</file>