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5" r:id="rId14"/>
    <p:sldId id="27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oorva Anumalla" initials="AA" lastIdx="1" clrIdx="0">
    <p:extLst>
      <p:ext uri="{19B8F6BF-5375-455C-9EA6-DF929625EA0E}">
        <p15:presenceInfo xmlns:p15="http://schemas.microsoft.com/office/powerpoint/2012/main" userId="c60c1df78db72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CF82E-90C2-4F60-9627-0563241F7A38}" v="84" dt="2020-02-11T21:07:0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8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Anumalla" userId="c60c1df78db72cd8" providerId="LiveId" clId="{70ECF82E-90C2-4F60-9627-0563241F7A38}"/>
    <pc:docChg chg="undo custSel mod addSld delSld modSld sldOrd">
      <pc:chgData name="Apoorva Anumalla" userId="c60c1df78db72cd8" providerId="LiveId" clId="{70ECF82E-90C2-4F60-9627-0563241F7A38}" dt="2020-02-11T21:19:22.484" v="7160" actId="113"/>
      <pc:docMkLst>
        <pc:docMk/>
      </pc:docMkLst>
      <pc:sldChg chg="addSp delSp modSp del mod setBg setClrOvrMap">
        <pc:chgData name="Apoorva Anumalla" userId="c60c1df78db72cd8" providerId="LiveId" clId="{70ECF82E-90C2-4F60-9627-0563241F7A38}" dt="2020-02-11T20:25:53.381" v="6431" actId="47"/>
        <pc:sldMkLst>
          <pc:docMk/>
          <pc:sldMk cId="1335885425" sldId="256"/>
        </pc:sldMkLst>
        <pc:spChg chg="mod">
          <ac:chgData name="Apoorva Anumalla" userId="c60c1df78db72cd8" providerId="LiveId" clId="{70ECF82E-90C2-4F60-9627-0563241F7A38}" dt="2020-02-11T20:22:24.127" v="6386" actId="1076"/>
          <ac:spMkLst>
            <pc:docMk/>
            <pc:sldMk cId="1335885425" sldId="256"/>
            <ac:spMk id="2" creationId="{304895FD-4DA7-4606-92FD-4F176A9293ED}"/>
          </ac:spMkLst>
        </pc:spChg>
        <pc:spChg chg="mod">
          <ac:chgData name="Apoorva Anumalla" userId="c60c1df78db72cd8" providerId="LiveId" clId="{70ECF82E-90C2-4F60-9627-0563241F7A38}" dt="2020-02-11T20:24:21.190" v="6422" actId="403"/>
          <ac:spMkLst>
            <pc:docMk/>
            <pc:sldMk cId="1335885425" sldId="256"/>
            <ac:spMk id="3" creationId="{A7D9E44F-02F1-4D12-BD15-15B1831A733C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19" creationId="{20E145FF-1D18-4246-A2BA-9F6B4D53364C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21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23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34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36" creationId="{D4723B02-0AAB-4F6E-BA41-8ED99D559D93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1" creationId="{D22D1B95-2B54-43E9-85D9-B489F6C5DD0F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2" creationId="{D36F3EEA-55D4-4677-80E7-92D00B8F343B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3" creationId="{7D0F3F6D-A49D-4406-8D61-1C4F8D792F04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4" creationId="{C91E93A7-6C7F-4F77-9CB0-280D958EF4D2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5" creationId="{D953A318-DA8D-4405-9536-D889E45C5E3E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6" creationId="{E4F17063-EDA4-417B-946F-BA357F3B390D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7" creationId="{9E382A3D-2F90-475C-8DF2-F666FEA3425B}"/>
          </ac:spMkLst>
        </pc:spChg>
        <pc:spChg chg="add del">
          <ac:chgData name="Apoorva Anumalla" userId="c60c1df78db72cd8" providerId="LiveId" clId="{70ECF82E-90C2-4F60-9627-0563241F7A38}" dt="2020-02-11T20:18:14.362" v="6375" actId="26606"/>
          <ac:spMkLst>
            <pc:docMk/>
            <pc:sldMk cId="1335885425" sldId="256"/>
            <ac:spMk id="50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18:14.362" v="6375" actId="26606"/>
          <ac:spMkLst>
            <pc:docMk/>
            <pc:sldMk cId="1335885425" sldId="256"/>
            <ac:spMk id="51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7" creationId="{D36F3EEA-55D4-4677-80E7-92D00B8F343B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8" creationId="{C91E93A7-6C7F-4F77-9CB0-280D958EF4D2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9" creationId="{E4F17063-EDA4-417B-946F-BA357F3B390D}"/>
          </ac:spMkLst>
        </pc:spChg>
        <pc:spChg chg="add del">
          <ac:chgData name="Apoorva Anumalla" userId="c60c1df78db72cd8" providerId="LiveId" clId="{70ECF82E-90C2-4F60-9627-0563241F7A38}" dt="2020-02-11T20:21:58.906" v="6379" actId="26606"/>
          <ac:spMkLst>
            <pc:docMk/>
            <pc:sldMk cId="1335885425" sldId="256"/>
            <ac:spMk id="61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21:58.906" v="6379" actId="26606"/>
          <ac:spMkLst>
            <pc:docMk/>
            <pc:sldMk cId="1335885425" sldId="256"/>
            <ac:spMk id="62" creationId="{F0C81A57-9CD5-461B-8FFE-4A8CB6CFBE01}"/>
          </ac:spMkLst>
        </pc:spChg>
        <pc:spChg chg="add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67" creationId="{B219AE65-9B94-44EA-BEF3-EF4BFA169C81}"/>
          </ac:spMkLst>
        </pc:spChg>
        <pc:spChg chg="add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68" creationId="{F0C81A57-9CD5-461B-8FFE-4A8CB6CFBE01}"/>
          </ac:spMkLst>
        </pc:spChg>
        <pc:grpChg chg="add del">
          <ac:chgData name="Apoorva Anumalla" userId="c60c1df78db72cd8" providerId="LiveId" clId="{70ECF82E-90C2-4F60-9627-0563241F7A38}" dt="2020-02-11T20:14:19.703" v="6295" actId="26606"/>
          <ac:grpSpMkLst>
            <pc:docMk/>
            <pc:sldMk cId="1335885425" sldId="256"/>
            <ac:grpSpMk id="8" creationId="{7084313B-C03D-4981-9786-879159A60395}"/>
          </ac:grpSpMkLst>
        </pc:grpChg>
        <pc:grpChg chg="add del">
          <ac:chgData name="Apoorva Anumalla" userId="c60c1df78db72cd8" providerId="LiveId" clId="{70ECF82E-90C2-4F60-9627-0563241F7A38}" dt="2020-02-11T20:14:19.703" v="6295" actId="26606"/>
          <ac:grpSpMkLst>
            <pc:docMk/>
            <pc:sldMk cId="1335885425" sldId="256"/>
            <ac:grpSpMk id="25" creationId="{3086C462-37F4-494D-8292-CCB95221CC1A}"/>
          </ac:grpSpMkLst>
        </pc:grpChg>
        <pc:grpChg chg="add del">
          <ac:chgData name="Apoorva Anumalla" userId="c60c1df78db72cd8" providerId="LiveId" clId="{70ECF82E-90C2-4F60-9627-0563241F7A38}" dt="2020-02-11T20:18:14.362" v="6375" actId="26606"/>
          <ac:grpSpMkLst>
            <pc:docMk/>
            <pc:sldMk cId="1335885425" sldId="256"/>
            <ac:grpSpMk id="52" creationId="{3086C462-37F4-494D-8292-CCB95221CC1A}"/>
          </ac:grpSpMkLst>
        </pc:grpChg>
        <pc:grpChg chg="add del">
          <ac:chgData name="Apoorva Anumalla" userId="c60c1df78db72cd8" providerId="LiveId" clId="{70ECF82E-90C2-4F60-9627-0563241F7A38}" dt="2020-02-11T20:21:58.906" v="6379" actId="26606"/>
          <ac:grpSpMkLst>
            <pc:docMk/>
            <pc:sldMk cId="1335885425" sldId="256"/>
            <ac:grpSpMk id="63" creationId="{3086C462-37F4-494D-8292-CCB95221CC1A}"/>
          </ac:grpSpMkLst>
        </pc:grpChg>
        <pc:grpChg chg="add">
          <ac:chgData name="Apoorva Anumalla" userId="c60c1df78db72cd8" providerId="LiveId" clId="{70ECF82E-90C2-4F60-9627-0563241F7A38}" dt="2020-02-11T20:21:59.053" v="6380" actId="26606"/>
          <ac:grpSpMkLst>
            <pc:docMk/>
            <pc:sldMk cId="1335885425" sldId="256"/>
            <ac:grpSpMk id="69" creationId="{3086C462-37F4-494D-8292-CCB95221CC1A}"/>
          </ac:grpSpMkLst>
        </pc:grpChg>
        <pc:picChg chg="add del mod">
          <ac:chgData name="Apoorva Anumalla" userId="c60c1df78db72cd8" providerId="LiveId" clId="{70ECF82E-90C2-4F60-9627-0563241F7A38}" dt="2020-02-11T20:17:48.214" v="6369" actId="478"/>
          <ac:picMkLst>
            <pc:docMk/>
            <pc:sldMk cId="1335885425" sldId="256"/>
            <ac:picMk id="4" creationId="{1D527012-AD9A-4EE5-B91D-796A4F9E40DA}"/>
          </ac:picMkLst>
        </pc:picChg>
        <pc:picChg chg="add del">
          <ac:chgData name="Apoorva Anumalla" userId="c60c1df78db72cd8" providerId="LiveId" clId="{70ECF82E-90C2-4F60-9627-0563241F7A38}" dt="2020-02-11T20:18:03.938" v="6371" actId="26606"/>
          <ac:picMkLst>
            <pc:docMk/>
            <pc:sldMk cId="1335885425" sldId="256"/>
            <ac:picMk id="38" creationId="{17F6071D-C1D1-4083-817A-3EA2BCAE5BEE}"/>
          </ac:picMkLst>
        </pc:picChg>
        <pc:picChg chg="add del">
          <ac:chgData name="Apoorva Anumalla" userId="c60c1df78db72cd8" providerId="LiveId" clId="{70ECF82E-90C2-4F60-9627-0563241F7A38}" dt="2020-02-11T20:18:18.071" v="6377" actId="26606"/>
          <ac:picMkLst>
            <pc:docMk/>
            <pc:sldMk cId="1335885425" sldId="256"/>
            <ac:picMk id="56" creationId="{E86EF872-28B1-4410-A393-2A44C155CA29}"/>
          </ac:picMkLst>
        </pc:picChg>
        <pc:cxnChg chg="add del">
          <ac:chgData name="Apoorva Anumalla" userId="c60c1df78db72cd8" providerId="LiveId" clId="{70ECF82E-90C2-4F60-9627-0563241F7A38}" dt="2020-02-11T20:14:19.703" v="6295" actId="26606"/>
          <ac:cxnSpMkLst>
            <pc:docMk/>
            <pc:sldMk cId="1335885425" sldId="256"/>
            <ac:cxnSpMk id="29" creationId="{AD23B2CD-009B-425A-9616-1E1AD1D5AB46}"/>
          </ac:cxnSpMkLst>
        </pc:cxnChg>
        <pc:cxnChg chg="add del">
          <ac:chgData name="Apoorva Anumalla" userId="c60c1df78db72cd8" providerId="LiveId" clId="{70ECF82E-90C2-4F60-9627-0563241F7A38}" dt="2020-02-11T20:18:14.362" v="6375" actId="26606"/>
          <ac:cxnSpMkLst>
            <pc:docMk/>
            <pc:sldMk cId="1335885425" sldId="256"/>
            <ac:cxnSpMk id="49" creationId="{AD23B2CD-009B-425A-9616-1E1AD1D5AB46}"/>
          </ac:cxnSpMkLst>
        </pc:cxnChg>
        <pc:cxnChg chg="add">
          <ac:chgData name="Apoorva Anumalla" userId="c60c1df78db72cd8" providerId="LiveId" clId="{70ECF82E-90C2-4F60-9627-0563241F7A38}" dt="2020-02-11T20:21:59.053" v="6380" actId="26606"/>
          <ac:cxnSpMkLst>
            <pc:docMk/>
            <pc:sldMk cId="1335885425" sldId="256"/>
            <ac:cxnSpMk id="72" creationId="{AD23B2CD-009B-425A-9616-1E1AD1D5AB46}"/>
          </ac:cxnSpMkLst>
        </pc:cxnChg>
      </pc:sldChg>
      <pc:sldChg chg="addSp delSp modSp mod setClrOvrMap">
        <pc:chgData name="Apoorva Anumalla" userId="c60c1df78db72cd8" providerId="LiveId" clId="{70ECF82E-90C2-4F60-9627-0563241F7A38}" dt="2020-02-10T22:46:40.245" v="312" actId="20577"/>
        <pc:sldMkLst>
          <pc:docMk/>
          <pc:sldMk cId="664924026" sldId="257"/>
        </pc:sldMkLst>
        <pc:spChg chg="mo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2" creationId="{E8DD0BCF-3F60-4703-AC60-FA82CAFE49B9}"/>
          </ac:spMkLst>
        </pc:spChg>
        <pc:spChg chg="mod">
          <ac:chgData name="Apoorva Anumalla" userId="c60c1df78db72cd8" providerId="LiveId" clId="{70ECF82E-90C2-4F60-9627-0563241F7A38}" dt="2020-02-10T22:46:40.245" v="312" actId="20577"/>
          <ac:spMkLst>
            <pc:docMk/>
            <pc:sldMk cId="664924026" sldId="257"/>
            <ac:spMk id="5" creationId="{2341172E-68DB-4C92-B2D5-5EDF123F0CFD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39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1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3" creationId="{D4723B02-0AAB-4F6E-BA41-8ED99D559D93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8" creationId="{56981798-4550-46DA-9172-4846E2FB66EC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50" creationId="{D82EB7D3-3AD8-4ED1-9E1A-2906E14635E3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52" creationId="{2D529E20-662F-4915-ACD7-970C026FDB7F}"/>
          </ac:spMkLst>
        </pc:spChg>
        <pc:grpChg chg="add del">
          <ac:chgData name="Apoorva Anumalla" userId="c60c1df78db72cd8" providerId="LiveId" clId="{70ECF82E-90C2-4F60-9627-0563241F7A38}" dt="2020-02-10T18:44:01.680" v="4" actId="26606"/>
          <ac:grpSpMkLst>
            <pc:docMk/>
            <pc:sldMk cId="664924026" sldId="257"/>
            <ac:grpSpMk id="35" creationId="{4091D54B-59AB-4A5E-8E9E-0421BD66D4FB}"/>
          </ac:grpSpMkLst>
        </pc:grpChg>
        <pc:picChg chg="mod ord">
          <ac:chgData name="Apoorva Anumalla" userId="c60c1df78db72cd8" providerId="LiveId" clId="{70ECF82E-90C2-4F60-9627-0563241F7A38}" dt="2020-02-10T18:44:01.680" v="4" actId="26606"/>
          <ac:picMkLst>
            <pc:docMk/>
            <pc:sldMk cId="664924026" sldId="257"/>
            <ac:picMk id="4" creationId="{BFAA8ABD-5449-43B1-897C-043EB1170E1A}"/>
          </ac:picMkLst>
        </pc:picChg>
      </pc:sldChg>
      <pc:sldChg chg="addSp delSp modSp add mod setBg setClrOvrMap">
        <pc:chgData name="Apoorva Anumalla" userId="c60c1df78db72cd8" providerId="LiveId" clId="{70ECF82E-90C2-4F60-9627-0563241F7A38}" dt="2020-02-11T21:13:38.088" v="7145" actId="20577"/>
        <pc:sldMkLst>
          <pc:docMk/>
          <pc:sldMk cId="1386441522" sldId="258"/>
        </pc:sldMkLst>
        <pc:spChg chg="mod">
          <ac:chgData name="Apoorva Anumalla" userId="c60c1df78db72cd8" providerId="LiveId" clId="{70ECF82E-90C2-4F60-9627-0563241F7A38}" dt="2020-02-11T00:53:56.698" v="1448" actId="20577"/>
          <ac:spMkLst>
            <pc:docMk/>
            <pc:sldMk cId="1386441522" sldId="258"/>
            <ac:spMk id="2" creationId="{B32C4E4F-CA00-4351-A5EE-5D30B9A10F92}"/>
          </ac:spMkLst>
        </pc:spChg>
        <pc:spChg chg="mod">
          <ac:chgData name="Apoorva Anumalla" userId="c60c1df78db72cd8" providerId="LiveId" clId="{70ECF82E-90C2-4F60-9627-0563241F7A38}" dt="2020-02-11T21:13:38.088" v="7145" actId="20577"/>
          <ac:spMkLst>
            <pc:docMk/>
            <pc:sldMk cId="1386441522" sldId="258"/>
            <ac:spMk id="3" creationId="{1A7C7095-8712-4D5B-B9BB-50E2C0F2F9F7}"/>
          </ac:spMkLst>
        </pc:spChg>
        <pc:spChg chg="add del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9" creationId="{8D489E29-742E-4D34-AB08-CE3217805B81}"/>
          </ac:spMkLst>
        </pc:spChg>
        <pc:spChg chg="add del">
          <ac:chgData name="Apoorva Anumalla" userId="c60c1df78db72cd8" providerId="LiveId" clId="{70ECF82E-90C2-4F60-9627-0563241F7A38}" dt="2020-02-11T00:51:44.739" v="1434" actId="26606"/>
          <ac:spMkLst>
            <pc:docMk/>
            <pc:sldMk cId="1386441522" sldId="258"/>
            <ac:spMk id="14" creationId="{6E0488BA-180E-40D8-8350-4B179179556B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6" creationId="{CC79B2C4-EF9C-492F-BC64-5300A7A2F2DB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7" creationId="{052F6DBF-1805-4FD9-AFA3-C8642175FC96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8" creationId="{0599BEDA-CEC9-4E6C-B05D-1353D0F165D9}"/>
          </ac:spMkLst>
        </pc:spChg>
        <pc:picChg chg="add mod ord">
          <ac:chgData name="Apoorva Anumalla" userId="c60c1df78db72cd8" providerId="LiveId" clId="{70ECF82E-90C2-4F60-9627-0563241F7A38}" dt="2020-02-11T00:51:44.782" v="1435" actId="26606"/>
          <ac:picMkLst>
            <pc:docMk/>
            <pc:sldMk cId="1386441522" sldId="258"/>
            <ac:picMk id="4" creationId="{404E9E37-9B85-492D-AF9B-B31D87D61E8F}"/>
          </ac:picMkLst>
        </pc:picChg>
      </pc:sldChg>
      <pc:sldChg chg="add del">
        <pc:chgData name="Apoorva Anumalla" userId="c60c1df78db72cd8" providerId="LiveId" clId="{70ECF82E-90C2-4F60-9627-0563241F7A38}" dt="2020-02-10T18:44:20.953" v="6" actId="47"/>
        <pc:sldMkLst>
          <pc:docMk/>
          <pc:sldMk cId="281707794" sldId="259"/>
        </pc:sldMkLst>
      </pc:sldChg>
      <pc:sldChg chg="modSp add">
        <pc:chgData name="Apoorva Anumalla" userId="c60c1df78db72cd8" providerId="LiveId" clId="{70ECF82E-90C2-4F60-9627-0563241F7A38}" dt="2020-02-11T21:08:34.574" v="7108" actId="20577"/>
        <pc:sldMkLst>
          <pc:docMk/>
          <pc:sldMk cId="1799581221" sldId="259"/>
        </pc:sldMkLst>
        <pc:spChg chg="mod">
          <ac:chgData name="Apoorva Anumalla" userId="c60c1df78db72cd8" providerId="LiveId" clId="{70ECF82E-90C2-4F60-9627-0563241F7A38}" dt="2020-02-10T18:44:41.008" v="29" actId="20577"/>
          <ac:spMkLst>
            <pc:docMk/>
            <pc:sldMk cId="1799581221" sldId="259"/>
            <ac:spMk id="2" creationId="{6CC48220-C349-4202-96BA-DC76BDD0A6C6}"/>
          </ac:spMkLst>
        </pc:spChg>
        <pc:spChg chg="mod">
          <ac:chgData name="Apoorva Anumalla" userId="c60c1df78db72cd8" providerId="LiveId" clId="{70ECF82E-90C2-4F60-9627-0563241F7A38}" dt="2020-02-11T21:08:34.574" v="7108" actId="20577"/>
          <ac:spMkLst>
            <pc:docMk/>
            <pc:sldMk cId="1799581221" sldId="259"/>
            <ac:spMk id="3" creationId="{4DECF47B-1E25-4EBE-8BF0-0A24EF9423D5}"/>
          </ac:spMkLst>
        </pc:spChg>
      </pc:sldChg>
      <pc:sldChg chg="addSp delSp modSp add mod setBg setClrOvrMap">
        <pc:chgData name="Apoorva Anumalla" userId="c60c1df78db72cd8" providerId="LiveId" clId="{70ECF82E-90C2-4F60-9627-0563241F7A38}" dt="2020-02-11T21:05:37.924" v="7064" actId="27636"/>
        <pc:sldMkLst>
          <pc:docMk/>
          <pc:sldMk cId="922450224" sldId="260"/>
        </pc:sldMkLst>
        <pc:spChg chg="mod">
          <ac:chgData name="Apoorva Anumalla" userId="c60c1df78db72cd8" providerId="LiveId" clId="{70ECF82E-90C2-4F60-9627-0563241F7A38}" dt="2020-02-11T01:12:10.394" v="2311" actId="20577"/>
          <ac:spMkLst>
            <pc:docMk/>
            <pc:sldMk cId="922450224" sldId="260"/>
            <ac:spMk id="2" creationId="{48CB1B66-AD3E-4F8D-A57A-4F47D6135B98}"/>
          </ac:spMkLst>
        </pc:spChg>
        <pc:spChg chg="add del mo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3" creationId="{17FE556B-9CF6-44E0-863E-709FF71A2E60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8" creationId="{324E43EB-867C-4B35-9A5C-E435157C7297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12" creationId="{9CEA1DEC-CC9E-4776-9E08-048A15BFA6CA}"/>
          </ac:spMkLst>
        </pc:spChg>
        <pc:spChg chg="add del">
          <ac:chgData name="Apoorva Anumalla" userId="c60c1df78db72cd8" providerId="LiveId" clId="{70ECF82E-90C2-4F60-9627-0563241F7A38}" dt="2020-02-11T00:57:52.241" v="1734" actId="26606"/>
          <ac:spMkLst>
            <pc:docMk/>
            <pc:sldMk cId="922450224" sldId="260"/>
            <ac:spMk id="14" creationId="{F9ED434F-8767-46CC-B26B-5AF62FF01E66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16" creationId="{1F23E73A-FDC8-462C-83C1-3AA8961449CF}"/>
          </ac:spMkLst>
        </pc:spChg>
        <pc:spChg chg="add del">
          <ac:chgData name="Apoorva Anumalla" userId="c60c1df78db72cd8" providerId="LiveId" clId="{70ECF82E-90C2-4F60-9627-0563241F7A38}" dt="2020-02-11T00:57:54.980" v="1736" actId="26606"/>
          <ac:spMkLst>
            <pc:docMk/>
            <pc:sldMk cId="922450224" sldId="260"/>
            <ac:spMk id="19" creationId="{CC28BCC9-4093-4FD5-83EB-7EC297F51396}"/>
          </ac:spMkLst>
        </pc:spChg>
        <pc:spChg chg="add del">
          <ac:chgData name="Apoorva Anumalla" userId="c60c1df78db72cd8" providerId="LiveId" clId="{70ECF82E-90C2-4F60-9627-0563241F7A38}" dt="2020-02-11T00:57:59.726" v="1738" actId="26606"/>
          <ac:spMkLst>
            <pc:docMk/>
            <pc:sldMk cId="922450224" sldId="260"/>
            <ac:spMk id="25" creationId="{CC28BCC9-4093-4FD5-83EB-7EC297F51396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0" creationId="{A7C0F5DA-B59F-4F13-8BB8-FFD8F2C572BC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1" creationId="{9CE399CF-F4B8-4832-A8CB-B93F6B1EF44B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2" creationId="{17FE556B-9CF6-44E0-863E-709FF71A2E60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4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5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9" creationId="{17FE556B-9CF6-44E0-863E-709FF71A2E60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1" creationId="{324E43EB-867C-4B35-9A5C-E435157C7297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2" creationId="{A7C0F5DA-B59F-4F13-8BB8-FFD8F2C572BC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3" creationId="{9CEA1DEC-CC9E-4776-9E08-048A15BFA6CA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4" creationId="{9CE399CF-F4B8-4832-A8CB-B93F6B1EF44B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5" creationId="{1F23E73A-FDC8-462C-83C1-3AA8961449CF}"/>
          </ac:spMkLst>
        </pc:spChg>
        <pc:spChg chg="add mod">
          <ac:chgData name="Apoorva Anumalla" userId="c60c1df78db72cd8" providerId="LiveId" clId="{70ECF82E-90C2-4F60-9627-0563241F7A38}" dt="2020-02-11T21:05:37.924" v="7064" actId="27636"/>
          <ac:spMkLst>
            <pc:docMk/>
            <pc:sldMk cId="922450224" sldId="260"/>
            <ac:spMk id="46" creationId="{17FE556B-9CF6-44E0-863E-709FF71A2E60}"/>
          </ac:spMkLst>
        </pc:spChg>
        <pc:grpChg chg="add del">
          <ac:chgData name="Apoorva Anumalla" userId="c60c1df78db72cd8" providerId="LiveId" clId="{70ECF82E-90C2-4F60-9627-0563241F7A38}" dt="2020-02-11T00:57:52.241" v="1734" actId="26606"/>
          <ac:grpSpMkLst>
            <pc:docMk/>
            <pc:sldMk cId="922450224" sldId="260"/>
            <ac:grpSpMk id="10" creationId="{2F448CB3-7B4F-45D7-B7C0-DF553DF61453}"/>
          </ac:grpSpMkLst>
        </pc:grpChg>
        <pc:grpChg chg="add del">
          <ac:chgData name="Apoorva Anumalla" userId="c60c1df78db72cd8" providerId="LiveId" clId="{70ECF82E-90C2-4F60-9627-0563241F7A38}" dt="2020-02-11T00:57:54.980" v="1736" actId="26606"/>
          <ac:grpSpMkLst>
            <pc:docMk/>
            <pc:sldMk cId="922450224" sldId="260"/>
            <ac:grpSpMk id="18" creationId="{08BCF048-8940-4354-B9EC-5AD74E283CE3}"/>
          </ac:grpSpMkLst>
        </pc:grpChg>
        <pc:grpChg chg="add del">
          <ac:chgData name="Apoorva Anumalla" userId="c60c1df78db72cd8" providerId="LiveId" clId="{70ECF82E-90C2-4F60-9627-0563241F7A38}" dt="2020-02-11T00:57:59.726" v="1738" actId="26606"/>
          <ac:grpSpMkLst>
            <pc:docMk/>
            <pc:sldMk cId="922450224" sldId="260"/>
            <ac:grpSpMk id="23" creationId="{08BCF048-8940-4354-B9EC-5AD74E283CE3}"/>
          </ac:grpSpMkLst>
        </pc:grpChg>
        <pc:grpChg chg="add del">
          <ac:chgData name="Apoorva Anumalla" userId="c60c1df78db72cd8" providerId="LiveId" clId="{70ECF82E-90C2-4F60-9627-0563241F7A38}" dt="2020-02-11T00:58:17.224" v="1744" actId="26606"/>
          <ac:grpSpMkLst>
            <pc:docMk/>
            <pc:sldMk cId="922450224" sldId="260"/>
            <ac:grpSpMk id="36" creationId="{3086C462-37F4-494D-8292-CCB95221CC1A}"/>
          </ac:grpSpMkLst>
        </pc:grpChg>
        <pc:graphicFrameChg chg="add del">
          <ac:chgData name="Apoorva Anumalla" userId="c60c1df78db72cd8" providerId="LiveId" clId="{70ECF82E-90C2-4F60-9627-0563241F7A38}" dt="2020-02-11T00:57:52.241" v="1734" actId="26606"/>
          <ac:graphicFrameMkLst>
            <pc:docMk/>
            <pc:sldMk cId="922450224" sldId="260"/>
            <ac:graphicFrameMk id="5" creationId="{0D6B57CC-D909-4B90-853D-3987936F25C9}"/>
          </ac:graphicFrameMkLst>
        </pc:graphicFrameChg>
        <pc:graphicFrameChg chg="add del">
          <ac:chgData name="Apoorva Anumalla" userId="c60c1df78db72cd8" providerId="LiveId" clId="{70ECF82E-90C2-4F60-9627-0563241F7A38}" dt="2020-02-11T00:57:54.980" v="1736" actId="26606"/>
          <ac:graphicFrameMkLst>
            <pc:docMk/>
            <pc:sldMk cId="922450224" sldId="260"/>
            <ac:graphicFrameMk id="21" creationId="{C0F27D85-56FD-4A70-BE9C-DB8463E8A767}"/>
          </ac:graphicFrameMkLst>
        </pc:graphicFrameChg>
        <pc:graphicFrameChg chg="add del">
          <ac:chgData name="Apoorva Anumalla" userId="c60c1df78db72cd8" providerId="LiveId" clId="{70ECF82E-90C2-4F60-9627-0563241F7A38}" dt="2020-02-11T00:57:59.726" v="1738" actId="26606"/>
          <ac:graphicFrameMkLst>
            <pc:docMk/>
            <pc:sldMk cId="922450224" sldId="260"/>
            <ac:graphicFrameMk id="26" creationId="{5228AB35-4AA2-4148-A1CC-C84C14396D12}"/>
          </ac:graphicFrameMkLst>
        </pc:graphicFrameChg>
        <pc:graphicFrameChg chg="add del">
          <ac:chgData name="Apoorva Anumalla" userId="c60c1df78db72cd8" providerId="LiveId" clId="{70ECF82E-90C2-4F60-9627-0563241F7A38}" dt="2020-02-11T00:58:07.716" v="1740" actId="26606"/>
          <ac:graphicFrameMkLst>
            <pc:docMk/>
            <pc:sldMk cId="922450224" sldId="260"/>
            <ac:graphicFrameMk id="28" creationId="{16527D48-C9CC-4CC1-B74D-57F9CB6C6183}"/>
          </ac:graphicFrameMkLst>
        </pc:graphicFrameChg>
        <pc:cxnChg chg="add del">
          <ac:chgData name="Apoorva Anumalla" userId="c60c1df78db72cd8" providerId="LiveId" clId="{70ECF82E-90C2-4F60-9627-0563241F7A38}" dt="2020-02-11T00:58:17.224" v="1744" actId="26606"/>
          <ac:cxnSpMkLst>
            <pc:docMk/>
            <pc:sldMk cId="922450224" sldId="260"/>
            <ac:cxnSpMk id="38" creationId="{AD23B2CD-009B-425A-9616-1E1AD1D5AB46}"/>
          </ac:cxnSpMkLst>
        </pc:cxnChg>
      </pc:sldChg>
      <pc:sldChg chg="modSp add">
        <pc:chgData name="Apoorva Anumalla" userId="c60c1df78db72cd8" providerId="LiveId" clId="{70ECF82E-90C2-4F60-9627-0563241F7A38}" dt="2020-02-11T01:55:36.464" v="4021" actId="20577"/>
        <pc:sldMkLst>
          <pc:docMk/>
          <pc:sldMk cId="1164335230" sldId="261"/>
        </pc:sldMkLst>
        <pc:spChg chg="mod">
          <ac:chgData name="Apoorva Anumalla" userId="c60c1df78db72cd8" providerId="LiveId" clId="{70ECF82E-90C2-4F60-9627-0563241F7A38}" dt="2020-02-11T01:16:03.902" v="2650" actId="20577"/>
          <ac:spMkLst>
            <pc:docMk/>
            <pc:sldMk cId="1164335230" sldId="261"/>
            <ac:spMk id="2" creationId="{CED4AD29-F64D-4074-BFE3-05BE6C756806}"/>
          </ac:spMkLst>
        </pc:spChg>
        <pc:spChg chg="mod">
          <ac:chgData name="Apoorva Anumalla" userId="c60c1df78db72cd8" providerId="LiveId" clId="{70ECF82E-90C2-4F60-9627-0563241F7A38}" dt="2020-02-11T01:55:36.464" v="4021" actId="20577"/>
          <ac:spMkLst>
            <pc:docMk/>
            <pc:sldMk cId="1164335230" sldId="261"/>
            <ac:spMk id="3" creationId="{3C91C789-9664-490A-9984-9FF36096E219}"/>
          </ac:spMkLst>
        </pc:spChg>
      </pc:sldChg>
      <pc:sldChg chg="modSp add del">
        <pc:chgData name="Apoorva Anumalla" userId="c60c1df78db72cd8" providerId="LiveId" clId="{70ECF82E-90C2-4F60-9627-0563241F7A38}" dt="2020-02-11T00:54:01.326" v="1449" actId="47"/>
        <pc:sldMkLst>
          <pc:docMk/>
          <pc:sldMk cId="2946948490" sldId="261"/>
        </pc:sldMkLst>
        <pc:spChg chg="mod">
          <ac:chgData name="Apoorva Anumalla" userId="c60c1df78db72cd8" providerId="LiveId" clId="{70ECF82E-90C2-4F60-9627-0563241F7A38}" dt="2020-02-11T00:09:27.211" v="1119" actId="20577"/>
          <ac:spMkLst>
            <pc:docMk/>
            <pc:sldMk cId="2946948490" sldId="261"/>
            <ac:spMk id="2" creationId="{B32C4E4F-CA00-4351-A5EE-5D30B9A10F92}"/>
          </ac:spMkLst>
        </pc:spChg>
      </pc:sldChg>
      <pc:sldChg chg="modSp add">
        <pc:chgData name="Apoorva Anumalla" userId="c60c1df78db72cd8" providerId="LiveId" clId="{70ECF82E-90C2-4F60-9627-0563241F7A38}" dt="2020-02-11T06:02:45.189" v="5228" actId="113"/>
        <pc:sldMkLst>
          <pc:docMk/>
          <pc:sldMk cId="3777026853" sldId="262"/>
        </pc:sldMkLst>
        <pc:spChg chg="mod">
          <ac:chgData name="Apoorva Anumalla" userId="c60c1df78db72cd8" providerId="LiveId" clId="{70ECF82E-90C2-4F60-9627-0563241F7A38}" dt="2020-02-11T02:07:18.046" v="4134" actId="20577"/>
          <ac:spMkLst>
            <pc:docMk/>
            <pc:sldMk cId="3777026853" sldId="262"/>
            <ac:spMk id="2" creationId="{F7571CFE-F11C-4B78-B884-D05C1358ED91}"/>
          </ac:spMkLst>
        </pc:spChg>
        <pc:spChg chg="mod">
          <ac:chgData name="Apoorva Anumalla" userId="c60c1df78db72cd8" providerId="LiveId" clId="{70ECF82E-90C2-4F60-9627-0563241F7A38}" dt="2020-02-11T06:02:45.189" v="5228" actId="113"/>
          <ac:spMkLst>
            <pc:docMk/>
            <pc:sldMk cId="3777026853" sldId="262"/>
            <ac:spMk id="3" creationId="{724DA166-4C41-417F-BDA5-8FCF11E9A126}"/>
          </ac:spMkLst>
        </pc:spChg>
      </pc:sldChg>
      <pc:sldChg chg="addSp delSp modSp add del mod setBg setClrOvrMap">
        <pc:chgData name="Apoorva Anumalla" userId="c60c1df78db72cd8" providerId="LiveId" clId="{70ECF82E-90C2-4F60-9627-0563241F7A38}" dt="2020-02-11T04:00:02.252" v="4786" actId="47"/>
        <pc:sldMkLst>
          <pc:docMk/>
          <pc:sldMk cId="1062575110" sldId="263"/>
        </pc:sldMkLst>
        <pc:spChg chg="mo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2" creationId="{D934777D-B0E8-4D22-95F1-52CB0032470A}"/>
          </ac:spMkLst>
        </pc:spChg>
        <pc:spChg chg="mo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3" creationId="{FE864066-21E4-4467-BFAE-4B8ACC9EDE43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0" creationId="{D1DE3271-DD99-4DEF-AF9F-84397884C8EF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2" creationId="{E06A31CE-F9B6-4BA2-8685-60F3524D07DA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4" creationId="{8ADF14A3-1454-4B74-8B4A-CB197D7A797F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6" creationId="{EC19D556-0251-4E87-AE24-890965BAD5D9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8" creationId="{CBC3C8C6-98E2-45EF-AEFC-30C0DBA0E958}"/>
          </ac:spMkLst>
        </pc:spChg>
        <pc:picChg chg="add mod">
          <ac:chgData name="Apoorva Anumalla" userId="c60c1df78db72cd8" providerId="LiveId" clId="{70ECF82E-90C2-4F60-9627-0563241F7A38}" dt="2020-02-11T03:49:35.552" v="4721" actId="1076"/>
          <ac:picMkLst>
            <pc:docMk/>
            <pc:sldMk cId="1062575110" sldId="263"/>
            <ac:picMk id="4" creationId="{D2F2AD7F-D306-4B0F-BB8B-4E169229DB20}"/>
          </ac:picMkLst>
        </pc:picChg>
        <pc:picChg chg="add mod">
          <ac:chgData name="Apoorva Anumalla" userId="c60c1df78db72cd8" providerId="LiveId" clId="{70ECF82E-90C2-4F60-9627-0563241F7A38}" dt="2020-02-11T03:50:13.754" v="4724" actId="14100"/>
          <ac:picMkLst>
            <pc:docMk/>
            <pc:sldMk cId="1062575110" sldId="263"/>
            <ac:picMk id="5" creationId="{55889A9A-313D-4C0F-86F7-7527A18E3924}"/>
          </ac:picMkLst>
        </pc:picChg>
        <pc:picChg chg="add del">
          <ac:chgData name="Apoorva Anumalla" userId="c60c1df78db72cd8" providerId="LiveId" clId="{70ECF82E-90C2-4F60-9627-0563241F7A38}" dt="2020-02-11T03:56:24.331" v="4729"/>
          <ac:picMkLst>
            <pc:docMk/>
            <pc:sldMk cId="1062575110" sldId="263"/>
            <ac:picMk id="6" creationId="{C2C974B8-0DD4-4841-AF93-0D3ABDAE6C2E}"/>
          </ac:picMkLst>
        </pc:picChg>
      </pc:sldChg>
      <pc:sldChg chg="addSp delSp modSp add mod setBg addCm delCm">
        <pc:chgData name="Apoorva Anumalla" userId="c60c1df78db72cd8" providerId="LiveId" clId="{70ECF82E-90C2-4F60-9627-0563241F7A38}" dt="2020-02-11T20:37:37.459" v="6651" actId="20577"/>
        <pc:sldMkLst>
          <pc:docMk/>
          <pc:sldMk cId="3674878657" sldId="264"/>
        </pc:sldMkLst>
        <pc:spChg chg="del">
          <ac:chgData name="Apoorva Anumalla" userId="c60c1df78db72cd8" providerId="LiveId" clId="{70ECF82E-90C2-4F60-9627-0563241F7A38}" dt="2020-02-11T03:55:05.159" v="4727" actId="26606"/>
          <ac:spMkLst>
            <pc:docMk/>
            <pc:sldMk cId="3674878657" sldId="264"/>
            <ac:spMk id="2" creationId="{762CF0CA-FFCF-4E96-BF9B-1965ADF20C22}"/>
          </ac:spMkLst>
        </pc:spChg>
        <pc:spChg chg="del">
          <ac:chgData name="Apoorva Anumalla" userId="c60c1df78db72cd8" providerId="LiveId" clId="{70ECF82E-90C2-4F60-9627-0563241F7A38}" dt="2020-02-11T03:55:05.159" v="4727" actId="26606"/>
          <ac:spMkLst>
            <pc:docMk/>
            <pc:sldMk cId="3674878657" sldId="264"/>
            <ac:spMk id="3" creationId="{B6824FE7-D9D1-4728-81BD-20E952EC9495}"/>
          </ac:spMkLst>
        </pc:spChg>
        <pc:spChg chg="add del mod">
          <ac:chgData name="Apoorva Anumalla" userId="c60c1df78db72cd8" providerId="LiveId" clId="{70ECF82E-90C2-4F60-9627-0563241F7A38}" dt="2020-02-11T03:57:35.893" v="4740" actId="478"/>
          <ac:spMkLst>
            <pc:docMk/>
            <pc:sldMk cId="3674878657" sldId="264"/>
            <ac:spMk id="6" creationId="{184511CE-E69D-4E85-BCB5-0DB6ACA5EBEB}"/>
          </ac:spMkLst>
        </pc:spChg>
        <pc:spChg chg="add mod">
          <ac:chgData name="Apoorva Anumalla" userId="c60c1df78db72cd8" providerId="LiveId" clId="{70ECF82E-90C2-4F60-9627-0563241F7A38}" dt="2020-02-11T03:59:51.895" v="4785" actId="14100"/>
          <ac:spMkLst>
            <pc:docMk/>
            <pc:sldMk cId="3674878657" sldId="264"/>
            <ac:spMk id="7" creationId="{D394CCBE-AE52-4341-98F1-679351EF801F}"/>
          </ac:spMkLst>
        </pc:spChg>
        <pc:spChg chg="add mod">
          <ac:chgData name="Apoorva Anumalla" userId="c60c1df78db72cd8" providerId="LiveId" clId="{70ECF82E-90C2-4F60-9627-0563241F7A38}" dt="2020-02-11T05:27:06.306" v="5037" actId="14100"/>
          <ac:spMkLst>
            <pc:docMk/>
            <pc:sldMk cId="3674878657" sldId="264"/>
            <ac:spMk id="8" creationId="{AD9C1031-9EC8-488F-99C0-E86F10CA42E9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9" creationId="{388DD50E-1D2D-48C6-A470-79FB7F337F8A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1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3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0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2" creationId="{46D75838-7FA2-4AAF-9C77-E34C3B4AD969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4" creationId="{206B0C47-1CFB-42F6-B66C-063C5B601FE4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6" creationId="{7F85B938-6BC7-4B98-9953-B70B364657BA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28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29" creationId="{C4E41ED0-87B4-46CA-8F10-2E35008D7B06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30" creationId="{D55B221B-DB15-45F7-AB63-1E4E06460005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31" creationId="{09C80C12-E891-40F6-9FA0-6EDE25ECCFAF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3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4" creationId="{46D75838-7FA2-4AAF-9C77-E34C3B4AD969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5" creationId="{206B0C47-1CFB-42F6-B66C-063C5B601FE4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6" creationId="{7F85B938-6BC7-4B98-9953-B70B364657BA}"/>
          </ac:spMkLst>
        </pc:spChg>
        <pc:spChg chg="add mod">
          <ac:chgData name="Apoorva Anumalla" userId="c60c1df78db72cd8" providerId="LiveId" clId="{70ECF82E-90C2-4F60-9627-0563241F7A38}" dt="2020-02-11T20:37:37.459" v="6651" actId="20577"/>
          <ac:spMkLst>
            <pc:docMk/>
            <pc:sldMk cId="3674878657" sldId="264"/>
            <ac:spMk id="37" creationId="{9B1D6819-01AD-4E27-B018-C61B96A6FA2A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38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39" creationId="{70555480-0B5E-44A9-B12F-2AE89E226F43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40" creationId="{E3CA1F09-F89B-4143-936E-A46D5611A29F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41" creationId="{3452846A-6592-4115-A115-BA735CEB43EC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3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4" creationId="{76F8EE72-2CC8-4EEE-817C-FE5700908B40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5" creationId="{78154B1C-9452-4959-A313-5D592A346643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6" creationId="{ED87115C-523F-444B-AF3E-D7FCDF2FB0BF}"/>
          </ac:spMkLst>
        </pc:spChg>
        <pc:picChg chg="add mod">
          <ac:chgData name="Apoorva Anumalla" userId="c60c1df78db72cd8" providerId="LiveId" clId="{70ECF82E-90C2-4F60-9627-0563241F7A38}" dt="2020-02-11T19:38:05.100" v="5239" actId="14100"/>
          <ac:picMkLst>
            <pc:docMk/>
            <pc:sldMk cId="3674878657" sldId="264"/>
            <ac:picMk id="2" creationId="{6361B713-7E5F-4F73-BFBB-385B98A5A32F}"/>
          </ac:picMkLst>
        </pc:picChg>
        <pc:picChg chg="add mod">
          <ac:chgData name="Apoorva Anumalla" userId="c60c1df78db72cd8" providerId="LiveId" clId="{70ECF82E-90C2-4F60-9627-0563241F7A38}" dt="2020-02-11T19:39:06.264" v="5247" actId="14100"/>
          <ac:picMkLst>
            <pc:docMk/>
            <pc:sldMk cId="3674878657" sldId="264"/>
            <ac:picMk id="3" creationId="{B0AAEAD4-5776-4404-B959-1EF20FBCB371}"/>
          </ac:picMkLst>
        </pc:picChg>
        <pc:picChg chg="add del mod">
          <ac:chgData name="Apoorva Anumalla" userId="c60c1df78db72cd8" providerId="LiveId" clId="{70ECF82E-90C2-4F60-9627-0563241F7A38}" dt="2020-02-11T03:57:04.717" v="4735" actId="478"/>
          <ac:picMkLst>
            <pc:docMk/>
            <pc:sldMk cId="3674878657" sldId="264"/>
            <ac:picMk id="4" creationId="{24EDDB9F-6824-49D7-86BE-A4059155F6F6}"/>
          </ac:picMkLst>
        </pc:picChg>
        <pc:picChg chg="add del mod ord">
          <ac:chgData name="Apoorva Anumalla" userId="c60c1df78db72cd8" providerId="LiveId" clId="{70ECF82E-90C2-4F60-9627-0563241F7A38}" dt="2020-02-11T19:37:26.333" v="5235" actId="478"/>
          <ac:picMkLst>
            <pc:docMk/>
            <pc:sldMk cId="3674878657" sldId="264"/>
            <ac:picMk id="12" creationId="{8673C41A-952E-4064-9D32-3E9042AECF3A}"/>
          </ac:picMkLst>
        </pc:picChg>
        <pc:picChg chg="add del mod">
          <ac:chgData name="Apoorva Anumalla" userId="c60c1df78db72cd8" providerId="LiveId" clId="{70ECF82E-90C2-4F60-9627-0563241F7A38}" dt="2020-02-11T19:38:39.917" v="5240" actId="478"/>
          <ac:picMkLst>
            <pc:docMk/>
            <pc:sldMk cId="3674878657" sldId="264"/>
            <ac:picMk id="14" creationId="{E31C29A3-EF53-4A31-AD59-0E6BD8685C67}"/>
          </ac:picMkLst>
        </pc:picChg>
      </pc:sldChg>
      <pc:sldChg chg="addSp delSp add del">
        <pc:chgData name="Apoorva Anumalla" userId="c60c1df78db72cd8" providerId="LiveId" clId="{70ECF82E-90C2-4F60-9627-0563241F7A38}" dt="2020-02-11T03:56:49.712" v="4734" actId="47"/>
        <pc:sldMkLst>
          <pc:docMk/>
          <pc:sldMk cId="252221804" sldId="265"/>
        </pc:sldMkLst>
        <pc:picChg chg="add del">
          <ac:chgData name="Apoorva Anumalla" userId="c60c1df78db72cd8" providerId="LiveId" clId="{70ECF82E-90C2-4F60-9627-0563241F7A38}" dt="2020-02-11T03:56:37.307" v="4732"/>
          <ac:picMkLst>
            <pc:docMk/>
            <pc:sldMk cId="252221804" sldId="265"/>
            <ac:picMk id="4" creationId="{ECAB5768-BEEE-46C7-A77E-21D810E0E199}"/>
          </ac:picMkLst>
        </pc:picChg>
      </pc:sldChg>
      <pc:sldChg chg="addSp delSp modSp add ord">
        <pc:chgData name="Apoorva Anumalla" userId="c60c1df78db72cd8" providerId="LiveId" clId="{70ECF82E-90C2-4F60-9627-0563241F7A38}" dt="2020-02-11T20:38:31.154" v="6692" actId="20577"/>
        <pc:sldMkLst>
          <pc:docMk/>
          <pc:sldMk cId="435938880" sldId="266"/>
        </pc:sldMkLst>
        <pc:spChg chg="add del mod">
          <ac:chgData name="Apoorva Anumalla" userId="c60c1df78db72cd8" providerId="LiveId" clId="{70ECF82E-90C2-4F60-9627-0563241F7A38}" dt="2020-02-11T19:49:41.416" v="5313" actId="478"/>
          <ac:spMkLst>
            <pc:docMk/>
            <pc:sldMk cId="435938880" sldId="266"/>
            <ac:spMk id="2" creationId="{EC3009F3-F181-49A6-9910-93BCFE214954}"/>
          </ac:spMkLst>
        </pc:spChg>
        <pc:spChg chg="add del mod">
          <ac:chgData name="Apoorva Anumalla" userId="c60c1df78db72cd8" providerId="LiveId" clId="{70ECF82E-90C2-4F60-9627-0563241F7A38}" dt="2020-02-11T19:40:21.542" v="5257" actId="478"/>
          <ac:spMkLst>
            <pc:docMk/>
            <pc:sldMk cId="435938880" sldId="266"/>
            <ac:spMk id="5" creationId="{6DFDF552-4084-4ACB-940C-865232CB0AE9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9" creationId="{388DD50E-1D2D-48C6-A470-79FB7F337F8A}"/>
          </ac:spMkLst>
        </pc:spChg>
        <pc:spChg chg="add mod">
          <ac:chgData name="Apoorva Anumalla" userId="c60c1df78db72cd8" providerId="LiveId" clId="{70ECF82E-90C2-4F60-9627-0563241F7A38}" dt="2020-02-11T20:38:31.154" v="6692" actId="20577"/>
          <ac:spMkLst>
            <pc:docMk/>
            <pc:sldMk cId="435938880" sldId="266"/>
            <ac:spMk id="10" creationId="{7E0B597E-CD47-4E5E-B151-BAE81E5105ED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1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3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4" creationId="{F4C2B571-8160-4749-AB99-260E8052A97E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6" creationId="{56981798-4550-46DA-9172-4846E2FB66EC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8" creationId="{2D529E20-662F-4915-ACD7-970C026FDB7F}"/>
          </ac:spMkLst>
        </pc:spChg>
        <pc:spChg chg="add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31" creationId="{F7689D68-C339-4D5B-9DAA-E13F6BD4D575}"/>
          </ac:spMkLst>
        </pc:spChg>
        <pc:grpChg chg="add del">
          <ac:chgData name="Apoorva Anumalla" userId="c60c1df78db72cd8" providerId="LiveId" clId="{70ECF82E-90C2-4F60-9627-0563241F7A38}" dt="2020-02-11T19:45:27.204" v="5300" actId="26606"/>
          <ac:grpSpMkLst>
            <pc:docMk/>
            <pc:sldMk cId="435938880" sldId="266"/>
            <ac:grpSpMk id="20" creationId="{AB8E3704-0CB2-48C2-A46B-EDB627185764}"/>
          </ac:grpSpMkLst>
        </pc:grpChg>
        <pc:grpChg chg="add">
          <ac:chgData name="Apoorva Anumalla" userId="c60c1df78db72cd8" providerId="LiveId" clId="{70ECF82E-90C2-4F60-9627-0563241F7A38}" dt="2020-02-11T19:45:27.290" v="5301" actId="26606"/>
          <ac:grpSpMkLst>
            <pc:docMk/>
            <pc:sldMk cId="435938880" sldId="266"/>
            <ac:grpSpMk id="30" creationId="{EED2E2BB-3846-41EB-9F1E-92C33C4A8F46}"/>
          </ac:grpSpMkLst>
        </pc:grpChg>
        <pc:picChg chg="del mod">
          <ac:chgData name="Apoorva Anumalla" userId="c60c1df78db72cd8" providerId="LiveId" clId="{70ECF82E-90C2-4F60-9627-0563241F7A38}" dt="2020-02-11T19:39:51.041" v="5248" actId="478"/>
          <ac:picMkLst>
            <pc:docMk/>
            <pc:sldMk cId="435938880" sldId="266"/>
            <ac:picMk id="4" creationId="{24EDDB9F-6824-49D7-86BE-A4059155F6F6}"/>
          </ac:picMkLst>
        </pc:picChg>
        <pc:picChg chg="add del mod">
          <ac:chgData name="Apoorva Anumalla" userId="c60c1df78db72cd8" providerId="LiveId" clId="{70ECF82E-90C2-4F60-9627-0563241F7A38}" dt="2020-02-11T19:41:37.863" v="5292" actId="478"/>
          <ac:picMkLst>
            <pc:docMk/>
            <pc:sldMk cId="435938880" sldId="266"/>
            <ac:picMk id="6" creationId="{D2B45B1A-8167-41F5-81F6-A91D606FA849}"/>
          </ac:picMkLst>
        </pc:picChg>
        <pc:picChg chg="add mod ord">
          <ac:chgData name="Apoorva Anumalla" userId="c60c1df78db72cd8" providerId="LiveId" clId="{70ECF82E-90C2-4F60-9627-0563241F7A38}" dt="2020-02-11T19:49:24.589" v="5309" actId="14100"/>
          <ac:picMkLst>
            <pc:docMk/>
            <pc:sldMk cId="435938880" sldId="266"/>
            <ac:picMk id="7" creationId="{F9E7159A-37C1-4854-819A-A7F73AB4F95F}"/>
          </ac:picMkLst>
        </pc:picChg>
        <pc:picChg chg="add mod">
          <ac:chgData name="Apoorva Anumalla" userId="c60c1df78db72cd8" providerId="LiveId" clId="{70ECF82E-90C2-4F60-9627-0563241F7A38}" dt="2020-02-11T19:49:33.794" v="5312" actId="14100"/>
          <ac:picMkLst>
            <pc:docMk/>
            <pc:sldMk cId="435938880" sldId="266"/>
            <ac:picMk id="8" creationId="{6965902D-FD25-4139-9979-8A4C5994D917}"/>
          </ac:picMkLst>
        </pc:picChg>
      </pc:sldChg>
      <pc:sldChg chg="addSp delSp modSp add">
        <pc:chgData name="Apoorva Anumalla" userId="c60c1df78db72cd8" providerId="LiveId" clId="{70ECF82E-90C2-4F60-9627-0563241F7A38}" dt="2020-02-11T20:39:37.528" v="6792" actId="20577"/>
        <pc:sldMkLst>
          <pc:docMk/>
          <pc:sldMk cId="2082437486" sldId="267"/>
        </pc:sldMkLst>
        <pc:spChg chg="add mod">
          <ac:chgData name="Apoorva Anumalla" userId="c60c1df78db72cd8" providerId="LiveId" clId="{70ECF82E-90C2-4F60-9627-0563241F7A38}" dt="2020-02-11T04:01:29.641" v="4792" actId="478"/>
          <ac:spMkLst>
            <pc:docMk/>
            <pc:sldMk cId="2082437486" sldId="267"/>
            <ac:spMk id="3" creationId="{BADB1B4A-F7D4-4AB1-A5A3-9151AB65E7E8}"/>
          </ac:spMkLst>
        </pc:spChg>
        <pc:spChg chg="add mod">
          <ac:chgData name="Apoorva Anumalla" userId="c60c1df78db72cd8" providerId="LiveId" clId="{70ECF82E-90C2-4F60-9627-0563241F7A38}" dt="2020-02-11T20:39:37.528" v="6792" actId="20577"/>
          <ac:spMkLst>
            <pc:docMk/>
            <pc:sldMk cId="2082437486" sldId="267"/>
            <ac:spMk id="4" creationId="{C426D403-6EE4-4F30-AB1A-7FE8D77FA31E}"/>
          </ac:spMkLst>
        </pc:spChg>
        <pc:picChg chg="add mod">
          <ac:chgData name="Apoorva Anumalla" userId="c60c1df78db72cd8" providerId="LiveId" clId="{70ECF82E-90C2-4F60-9627-0563241F7A38}" dt="2020-02-11T19:50:38.161" v="5318" actId="14100"/>
          <ac:picMkLst>
            <pc:docMk/>
            <pc:sldMk cId="2082437486" sldId="267"/>
            <ac:picMk id="2" creationId="{B2F52AF3-640E-4B09-9E00-BC71F97957D9}"/>
          </ac:picMkLst>
        </pc:picChg>
        <pc:picChg chg="del">
          <ac:chgData name="Apoorva Anumalla" userId="c60c1df78db72cd8" providerId="LiveId" clId="{70ECF82E-90C2-4F60-9627-0563241F7A38}" dt="2020-02-11T04:01:29.641" v="4792" actId="478"/>
          <ac:picMkLst>
            <pc:docMk/>
            <pc:sldMk cId="2082437486" sldId="267"/>
            <ac:picMk id="4" creationId="{24EDDB9F-6824-49D7-86BE-A4059155F6F6}"/>
          </ac:picMkLst>
        </pc:picChg>
        <pc:picChg chg="add del mod">
          <ac:chgData name="Apoorva Anumalla" userId="c60c1df78db72cd8" providerId="LiveId" clId="{70ECF82E-90C2-4F60-9627-0563241F7A38}" dt="2020-02-11T19:50:19.099" v="5314" actId="478"/>
          <ac:picMkLst>
            <pc:docMk/>
            <pc:sldMk cId="2082437486" sldId="267"/>
            <ac:picMk id="5" creationId="{9C2E51F0-61AB-4911-AED4-69BEF191E6F9}"/>
          </ac:picMkLst>
        </pc:picChg>
      </pc:sldChg>
      <pc:sldChg chg="add del">
        <pc:chgData name="Apoorva Anumalla" userId="c60c1df78db72cd8" providerId="LiveId" clId="{70ECF82E-90C2-4F60-9627-0563241F7A38}" dt="2020-02-11T04:01:17.302" v="4790" actId="47"/>
        <pc:sldMkLst>
          <pc:docMk/>
          <pc:sldMk cId="2746616596" sldId="267"/>
        </pc:sldMkLst>
      </pc:sldChg>
      <pc:sldChg chg="addSp delSp modSp add">
        <pc:chgData name="Apoorva Anumalla" userId="c60c1df78db72cd8" providerId="LiveId" clId="{70ECF82E-90C2-4F60-9627-0563241F7A38}" dt="2020-02-11T20:40:42.396" v="6912" actId="207"/>
        <pc:sldMkLst>
          <pc:docMk/>
          <pc:sldMk cId="1784880038" sldId="268"/>
        </pc:sldMkLst>
        <pc:spChg chg="del">
          <ac:chgData name="Apoorva Anumalla" userId="c60c1df78db72cd8" providerId="LiveId" clId="{70ECF82E-90C2-4F60-9627-0563241F7A38}" dt="2020-02-11T04:16:29.024" v="4800"/>
          <ac:spMkLst>
            <pc:docMk/>
            <pc:sldMk cId="1784880038" sldId="268"/>
            <ac:spMk id="3" creationId="{BADB1B4A-F7D4-4AB1-A5A3-9151AB65E7E8}"/>
          </ac:spMkLst>
        </pc:spChg>
        <pc:spChg chg="add del mod">
          <ac:chgData name="Apoorva Anumalla" userId="c60c1df78db72cd8" providerId="LiveId" clId="{70ECF82E-90C2-4F60-9627-0563241F7A38}" dt="2020-02-11T19:52:00.365" v="5325" actId="478"/>
          <ac:spMkLst>
            <pc:docMk/>
            <pc:sldMk cId="1784880038" sldId="268"/>
            <ac:spMk id="5" creationId="{867833CA-37F8-4116-AA7E-8140F133966D}"/>
          </ac:spMkLst>
        </pc:spChg>
        <pc:spChg chg="add del mod">
          <ac:chgData name="Apoorva Anumalla" userId="c60c1df78db72cd8" providerId="LiveId" clId="{70ECF82E-90C2-4F60-9627-0563241F7A38}" dt="2020-02-11T06:12:10.549" v="5234" actId="478"/>
          <ac:spMkLst>
            <pc:docMk/>
            <pc:sldMk cId="1784880038" sldId="268"/>
            <ac:spMk id="7" creationId="{C8F71A23-1F2A-4B46-896F-D3514A790AF3}"/>
          </ac:spMkLst>
        </pc:spChg>
        <pc:spChg chg="add mod">
          <ac:chgData name="Apoorva Anumalla" userId="c60c1df78db72cd8" providerId="LiveId" clId="{70ECF82E-90C2-4F60-9627-0563241F7A38}" dt="2020-02-11T20:40:42.396" v="6912" actId="207"/>
          <ac:spMkLst>
            <pc:docMk/>
            <pc:sldMk cId="1784880038" sldId="268"/>
            <ac:spMk id="8" creationId="{02B470A0-07C2-41AA-9980-FFADABC8412F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9" creationId="{388DD50E-1D2D-48C6-A470-79FB7F337F8A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1" creationId="{4F78DAAE-B0C3-49A3-8AB1-AD2FF0E3686F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3" creationId="{F6A8A81D-3338-4B0F-A26F-A3D259D27681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06:11:58.662" v="5231"/>
          <ac:spMkLst>
            <pc:docMk/>
            <pc:sldMk cId="1784880038" sldId="268"/>
            <ac:spMk id="16" creationId="{4D2FDE93-8524-4A5B-A8D7-082CC209910D}"/>
          </ac:spMkLst>
        </pc:spChg>
        <pc:spChg chg="add del mod">
          <ac:chgData name="Apoorva Anumalla" userId="c60c1df78db72cd8" providerId="LiveId" clId="{70ECF82E-90C2-4F60-9627-0563241F7A38}" dt="2020-02-11T06:12:09.977" v="5233"/>
          <ac:spMkLst>
            <pc:docMk/>
            <pc:sldMk cId="1784880038" sldId="268"/>
            <ac:spMk id="17" creationId="{7713ED39-2E38-4678-941B-51ECA55C9906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0" creationId="{789FE3FA-A44C-4C6B-9291-3D7327AF848C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2" creationId="{46D75838-7FA2-4AAF-9C77-E34C3B4AD969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4" creationId="{206B0C47-1CFB-42F6-B66C-063C5B601FE4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6" creationId="{7F85B938-6BC7-4B98-9953-B70B364657BA}"/>
          </ac:spMkLst>
        </pc:spChg>
        <pc:picChg chg="add del mod">
          <ac:chgData name="Apoorva Anumalla" userId="c60c1df78db72cd8" providerId="LiveId" clId="{70ECF82E-90C2-4F60-9627-0563241F7A38}" dt="2020-02-11T19:51:15.203" v="5319" actId="478"/>
          <ac:picMkLst>
            <pc:docMk/>
            <pc:sldMk cId="1784880038" sldId="268"/>
            <ac:picMk id="2" creationId="{2EB1ED6A-5237-4EDA-ABEB-657B78572E14}"/>
          </ac:picMkLst>
        </pc:picChg>
        <pc:picChg chg="add del mod">
          <ac:chgData name="Apoorva Anumalla" userId="c60c1df78db72cd8" providerId="LiveId" clId="{70ECF82E-90C2-4F60-9627-0563241F7A38}" dt="2020-02-11T19:51:16.624" v="5320" actId="478"/>
          <ac:picMkLst>
            <pc:docMk/>
            <pc:sldMk cId="1784880038" sldId="268"/>
            <ac:picMk id="4" creationId="{C89C647E-6F57-4F9C-92EA-A1AAAC0C47C8}"/>
          </ac:picMkLst>
        </pc:picChg>
        <pc:picChg chg="del">
          <ac:chgData name="Apoorva Anumalla" userId="c60c1df78db72cd8" providerId="LiveId" clId="{70ECF82E-90C2-4F60-9627-0563241F7A38}" dt="2020-02-11T04:14:52.444" v="4797" actId="478"/>
          <ac:picMkLst>
            <pc:docMk/>
            <pc:sldMk cId="1784880038" sldId="268"/>
            <ac:picMk id="5" creationId="{9C2E51F0-61AB-4911-AED4-69BEF191E6F9}"/>
          </ac:picMkLst>
        </pc:picChg>
        <pc:picChg chg="add mod">
          <ac:chgData name="Apoorva Anumalla" userId="c60c1df78db72cd8" providerId="LiveId" clId="{70ECF82E-90C2-4F60-9627-0563241F7A38}" dt="2020-02-11T19:52:54.160" v="5334" actId="14100"/>
          <ac:picMkLst>
            <pc:docMk/>
            <pc:sldMk cId="1784880038" sldId="268"/>
            <ac:picMk id="6" creationId="{7582F377-CCDD-4EB2-B472-7B5E7034E07E}"/>
          </ac:picMkLst>
        </pc:picChg>
        <pc:picChg chg="add mod">
          <ac:chgData name="Apoorva Anumalla" userId="c60c1df78db72cd8" providerId="LiveId" clId="{70ECF82E-90C2-4F60-9627-0563241F7A38}" dt="2020-02-11T19:53:05.702" v="5337" actId="14100"/>
          <ac:picMkLst>
            <pc:docMk/>
            <pc:sldMk cId="1784880038" sldId="268"/>
            <ac:picMk id="7" creationId="{5BADFAC5-BADF-483E-A278-7E6579B4EF7A}"/>
          </ac:picMkLst>
        </pc:picChg>
      </pc:sldChg>
      <pc:sldChg chg="addSp delSp modSp add mod setBg">
        <pc:chgData name="Apoorva Anumalla" userId="c60c1df78db72cd8" providerId="LiveId" clId="{70ECF82E-90C2-4F60-9627-0563241F7A38}" dt="2020-02-11T20:41:30.861" v="6986" actId="207"/>
        <pc:sldMkLst>
          <pc:docMk/>
          <pc:sldMk cId="4239165919" sldId="269"/>
        </pc:sldMkLst>
        <pc:spChg chg="del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2" creationId="{FC61C43B-AB24-4261-9231-4084DB112255}"/>
          </ac:spMkLst>
        </pc:spChg>
        <pc:spChg chg="del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3" creationId="{935B033F-8387-4DE2-9B71-12E3FB61447D}"/>
          </ac:spMkLst>
        </pc:spChg>
        <pc:spChg chg="add mod">
          <ac:chgData name="Apoorva Anumalla" userId="c60c1df78db72cd8" providerId="LiveId" clId="{70ECF82E-90C2-4F60-9627-0563241F7A38}" dt="2020-02-11T20:41:30.861" v="6986" actId="207"/>
          <ac:spMkLst>
            <pc:docMk/>
            <pc:sldMk cId="4239165919" sldId="269"/>
            <ac:spMk id="6" creationId="{1EE855BD-2CF9-4F22-B39A-692D210FF112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9" creationId="{388DD50E-1D2D-48C6-A470-79FB7F337F8A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1" creationId="{4F78DAAE-B0C3-49A3-8AB1-AD2FF0E3686F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3" creationId="{F6A8A81D-3338-4B0F-A26F-A3D259D27681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5" creationId="{40155665-7CE2-4939-AE5E-020DC1D20753}"/>
          </ac:spMkLst>
        </pc:spChg>
        <pc:picChg chg="add mod">
          <ac:chgData name="Apoorva Anumalla" userId="c60c1df78db72cd8" providerId="LiveId" clId="{70ECF82E-90C2-4F60-9627-0563241F7A38}" dt="2020-02-11T19:55:47.027" v="5348" actId="14100"/>
          <ac:picMkLst>
            <pc:docMk/>
            <pc:sldMk cId="4239165919" sldId="269"/>
            <ac:picMk id="4" creationId="{90C31DB3-4EF5-4796-B2FC-7DF0AA096A35}"/>
          </ac:picMkLst>
        </pc:picChg>
        <pc:picChg chg="add mod">
          <ac:chgData name="Apoorva Anumalla" userId="c60c1df78db72cd8" providerId="LiveId" clId="{70ECF82E-90C2-4F60-9627-0563241F7A38}" dt="2020-02-11T19:55:51.695" v="5349" actId="14100"/>
          <ac:picMkLst>
            <pc:docMk/>
            <pc:sldMk cId="4239165919" sldId="269"/>
            <ac:picMk id="5" creationId="{CF11D1E5-BD8D-45CA-98C5-13DF93686DBD}"/>
          </ac:picMkLst>
        </pc:picChg>
      </pc:sldChg>
      <pc:sldChg chg="modSp add">
        <pc:chgData name="Apoorva Anumalla" userId="c60c1df78db72cd8" providerId="LiveId" clId="{70ECF82E-90C2-4F60-9627-0563241F7A38}" dt="2020-02-11T21:19:22.484" v="7160" actId="113"/>
        <pc:sldMkLst>
          <pc:docMk/>
          <pc:sldMk cId="403539134" sldId="270"/>
        </pc:sldMkLst>
        <pc:spChg chg="mod">
          <ac:chgData name="Apoorva Anumalla" userId="c60c1df78db72cd8" providerId="LiveId" clId="{70ECF82E-90C2-4F60-9627-0563241F7A38}" dt="2020-02-11T19:59:22.484" v="5572" actId="404"/>
          <ac:spMkLst>
            <pc:docMk/>
            <pc:sldMk cId="403539134" sldId="270"/>
            <ac:spMk id="2" creationId="{37B453A6-6A20-4A23-9B59-AEAC94FBD50D}"/>
          </ac:spMkLst>
        </pc:spChg>
        <pc:spChg chg="mod">
          <ac:chgData name="Apoorva Anumalla" userId="c60c1df78db72cd8" providerId="LiveId" clId="{70ECF82E-90C2-4F60-9627-0563241F7A38}" dt="2020-02-11T21:19:22.484" v="7160" actId="113"/>
          <ac:spMkLst>
            <pc:docMk/>
            <pc:sldMk cId="403539134" sldId="270"/>
            <ac:spMk id="3" creationId="{9EF7ACC0-E9E5-4CF4-BA38-8E64F4B419C0}"/>
          </ac:spMkLst>
        </pc:spChg>
      </pc:sldChg>
      <pc:sldChg chg="addSp delSp modSp add mod setBg setClrOvrMap">
        <pc:chgData name="Apoorva Anumalla" userId="c60c1df78db72cd8" providerId="LiveId" clId="{70ECF82E-90C2-4F60-9627-0563241F7A38}" dt="2020-02-11T20:13:13.311" v="6292" actId="14100"/>
        <pc:sldMkLst>
          <pc:docMk/>
          <pc:sldMk cId="3348622054" sldId="271"/>
        </pc:sldMkLst>
        <pc:spChg chg="del mod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" creationId="{DFFA7277-B6CB-478C-A7E3-80117AF1EB3F}"/>
          </ac:spMkLst>
        </pc:spChg>
        <pc:spChg chg="del">
          <ac:chgData name="Apoorva Anumalla" userId="c60c1df78db72cd8" providerId="LiveId" clId="{70ECF82E-90C2-4F60-9627-0563241F7A38}" dt="2020-02-11T20:09:30.771" v="6266" actId="931"/>
          <ac:spMkLst>
            <pc:docMk/>
            <pc:sldMk cId="3348622054" sldId="271"/>
            <ac:spMk id="3" creationId="{CF1B1E31-57C3-46F7-AA6E-B23C2EF37DC9}"/>
          </ac:spMkLst>
        </pc:spChg>
        <pc:spChg chg="add del mod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7" creationId="{8E80AA29-8EF3-4ED6-B07A-A882A4A533E4}"/>
          </ac:spMkLst>
        </pc:spChg>
        <pc:spChg chg="add mod">
          <ac:chgData name="Apoorva Anumalla" userId="c60c1df78db72cd8" providerId="LiveId" clId="{70ECF82E-90C2-4F60-9627-0563241F7A38}" dt="2020-02-11T20:11:55.417" v="6284" actId="20577"/>
          <ac:spMkLst>
            <pc:docMk/>
            <pc:sldMk cId="3348622054" sldId="271"/>
            <ac:spMk id="13" creationId="{19FF35C9-0002-4A4F-B143-EEAC363231B6}"/>
          </ac:spMkLst>
        </pc:spChg>
        <pc:spChg chg="add del">
          <ac:chgData name="Apoorva Anumalla" userId="c60c1df78db72cd8" providerId="LiveId" clId="{70ECF82E-90C2-4F60-9627-0563241F7A38}" dt="2020-02-11T20:09:43.920" v="6270" actId="26606"/>
          <ac:spMkLst>
            <pc:docMk/>
            <pc:sldMk cId="3348622054" sldId="271"/>
            <ac:spMk id="14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18" creationId="{D4723B02-0AAB-4F6E-BA41-8ED99D559D93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2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3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28" creationId="{388DD50E-1D2D-48C6-A470-79FB7F337F8A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0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2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4" creationId="{40155665-7CE2-4939-AE5E-020DC1D20753}"/>
          </ac:spMkLst>
        </pc:spChg>
        <pc:spChg chg="add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9" creationId="{71616407-3E4D-4469-BDAF-3837EBF9FDA8}"/>
          </ac:spMkLst>
        </pc:spChg>
        <pc:grpChg chg="add del">
          <ac:chgData name="Apoorva Anumalla" userId="c60c1df78db72cd8" providerId="LiveId" clId="{70ECF82E-90C2-4F60-9627-0563241F7A38}" dt="2020-02-11T20:09:43.920" v="6270" actId="26606"/>
          <ac:grpSpMkLst>
            <pc:docMk/>
            <pc:sldMk cId="3348622054" sldId="271"/>
            <ac:grpSpMk id="10" creationId="{4091D54B-59AB-4A5E-8E9E-0421BD66D4FB}"/>
          </ac:grpSpMkLst>
        </pc:grpChg>
        <pc:grpChg chg="add del">
          <ac:chgData name="Apoorva Anumalla" userId="c60c1df78db72cd8" providerId="LiveId" clId="{70ECF82E-90C2-4F60-9627-0563241F7A38}" dt="2020-02-11T20:09:43.920" v="6270" actId="26606"/>
          <ac:grpSpMkLst>
            <pc:docMk/>
            <pc:sldMk cId="3348622054" sldId="271"/>
            <ac:grpSpMk id="16" creationId="{25A657F0-42F3-40D3-BC75-7DA1F5C6A225}"/>
          </ac:grpSpMkLst>
        </pc:grpChg>
        <pc:grpChg chg="add del">
          <ac:chgData name="Apoorva Anumalla" userId="c60c1df78db72cd8" providerId="LiveId" clId="{70ECF82E-90C2-4F60-9627-0563241F7A38}" dt="2020-02-11T20:10:32.251" v="6274" actId="26606"/>
          <ac:grpSpMkLst>
            <pc:docMk/>
            <pc:sldMk cId="3348622054" sldId="271"/>
            <ac:grpSpMk id="21" creationId="{4091D54B-59AB-4A5E-8E9E-0421BD66D4FB}"/>
          </ac:grpSpMkLst>
        </pc:grpChg>
        <pc:picChg chg="add del mod">
          <ac:chgData name="Apoorva Anumalla" userId="c60c1df78db72cd8" providerId="LiveId" clId="{70ECF82E-90C2-4F60-9627-0563241F7A38}" dt="2020-02-11T20:09:53.104" v="6272" actId="21"/>
          <ac:picMkLst>
            <pc:docMk/>
            <pc:sldMk cId="3348622054" sldId="271"/>
            <ac:picMk id="5" creationId="{E6047718-412D-48F5-AA8E-D8AED8F2303E}"/>
          </ac:picMkLst>
        </pc:picChg>
        <pc:picChg chg="add del mod">
          <ac:chgData name="Apoorva Anumalla" userId="c60c1df78db72cd8" providerId="LiveId" clId="{70ECF82E-90C2-4F60-9627-0563241F7A38}" dt="2020-02-11T20:11:16.703" v="6283" actId="478"/>
          <ac:picMkLst>
            <pc:docMk/>
            <pc:sldMk cId="3348622054" sldId="271"/>
            <ac:picMk id="8" creationId="{EE858D36-2715-4592-9AA4-C05D82BB61D3}"/>
          </ac:picMkLst>
        </pc:picChg>
        <pc:picChg chg="add mod">
          <ac:chgData name="Apoorva Anumalla" userId="c60c1df78db72cd8" providerId="LiveId" clId="{70ECF82E-90C2-4F60-9627-0563241F7A38}" dt="2020-02-11T20:13:13.311" v="6292" actId="14100"/>
          <ac:picMkLst>
            <pc:docMk/>
            <pc:sldMk cId="3348622054" sldId="271"/>
            <ac:picMk id="15" creationId="{4DE33974-FE59-45B9-9395-2283C6E8B62B}"/>
          </ac:picMkLst>
        </pc:picChg>
      </pc:sldChg>
      <pc:sldChg chg="addSp delSp modSp add del mod setBg">
        <pc:chgData name="Apoorva Anumalla" userId="c60c1df78db72cd8" providerId="LiveId" clId="{70ECF82E-90C2-4F60-9627-0563241F7A38}" dt="2020-02-11T20:26:00.730" v="6433" actId="47"/>
        <pc:sldMkLst>
          <pc:docMk/>
          <pc:sldMk cId="1422578197" sldId="272"/>
        </pc:sldMkLst>
        <pc:spChg chg="del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2" creationId="{AE9D24C4-E13D-45BF-A212-2E8A64A5EC16}"/>
          </ac:spMkLst>
        </pc:spChg>
        <pc:spChg chg="del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3" creationId="{26CDF897-77F1-40AF-BF34-8889CF6A7EB2}"/>
          </ac:spMkLst>
        </pc:spChg>
        <pc:spChg chg="add del mod">
          <ac:chgData name="Apoorva Anumalla" userId="c60c1df78db72cd8" providerId="LiveId" clId="{70ECF82E-90C2-4F60-9627-0563241F7A38}" dt="2020-02-11T20:15:06.654" v="6302"/>
          <ac:spMkLst>
            <pc:docMk/>
            <pc:sldMk cId="1422578197" sldId="272"/>
            <ac:spMk id="5" creationId="{1BB7E6CA-A355-453A-BE81-9E54C362BF20}"/>
          </ac:spMkLst>
        </pc:spChg>
        <pc:spChg chg="add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9" creationId="{71616407-3E4D-4469-BDAF-3837EBF9FDA8}"/>
          </ac:spMkLst>
        </pc:spChg>
        <pc:picChg chg="add mod">
          <ac:chgData name="Apoorva Anumalla" userId="c60c1df78db72cd8" providerId="LiveId" clId="{70ECF82E-90C2-4F60-9627-0563241F7A38}" dt="2020-02-11T20:14:32.425" v="6298" actId="26606"/>
          <ac:picMkLst>
            <pc:docMk/>
            <pc:sldMk cId="1422578197" sldId="272"/>
            <ac:picMk id="4" creationId="{A6A123A5-904A-462D-9AF9-02AC90A2538E}"/>
          </ac:picMkLst>
        </pc:picChg>
      </pc:sldChg>
      <pc:sldChg chg="delSp add del setBg delDesignElem">
        <pc:chgData name="Apoorva Anumalla" userId="c60c1df78db72cd8" providerId="LiveId" clId="{70ECF82E-90C2-4F60-9627-0563241F7A38}" dt="2020-02-11T20:25:58.793" v="6432" actId="47"/>
        <pc:sldMkLst>
          <pc:docMk/>
          <pc:sldMk cId="3166002261" sldId="273"/>
        </pc:sldMkLst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19" creationId="{20E145FF-1D18-4246-A2BA-9F6B4D53364C}"/>
          </ac:spMkLst>
        </pc:spChg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21" creationId="{B219AE65-9B94-44EA-BEF3-EF4BFA169C81}"/>
          </ac:spMkLst>
        </pc:spChg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23" creationId="{F0C81A57-9CD5-461B-8FFE-4A8CB6CFBE01}"/>
          </ac:spMkLst>
        </pc:spChg>
        <pc:grpChg chg="del">
          <ac:chgData name="Apoorva Anumalla" userId="c60c1df78db72cd8" providerId="LiveId" clId="{70ECF82E-90C2-4F60-9627-0563241F7A38}" dt="2020-02-11T20:23:29.588" v="6395"/>
          <ac:grpSpMkLst>
            <pc:docMk/>
            <pc:sldMk cId="3166002261" sldId="273"/>
            <ac:grpSpMk id="8" creationId="{7084313B-C03D-4981-9786-879159A60395}"/>
          </ac:grpSpMkLst>
        </pc:grpChg>
        <pc:grpChg chg="del">
          <ac:chgData name="Apoorva Anumalla" userId="c60c1df78db72cd8" providerId="LiveId" clId="{70ECF82E-90C2-4F60-9627-0563241F7A38}" dt="2020-02-11T20:23:29.588" v="6395"/>
          <ac:grpSpMkLst>
            <pc:docMk/>
            <pc:sldMk cId="3166002261" sldId="273"/>
            <ac:grpSpMk id="25" creationId="{3086C462-37F4-494D-8292-CCB95221CC1A}"/>
          </ac:grpSpMkLst>
        </pc:grpChg>
        <pc:cxnChg chg="del">
          <ac:chgData name="Apoorva Anumalla" userId="c60c1df78db72cd8" providerId="LiveId" clId="{70ECF82E-90C2-4F60-9627-0563241F7A38}" dt="2020-02-11T20:23:29.588" v="6395"/>
          <ac:cxnSpMkLst>
            <pc:docMk/>
            <pc:sldMk cId="3166002261" sldId="273"/>
            <ac:cxnSpMk id="29" creationId="{AD23B2CD-009B-425A-9616-1E1AD1D5AB46}"/>
          </ac:cxnSpMkLst>
        </pc:cxnChg>
      </pc:sldChg>
      <pc:sldChg chg="delSp modSp add setBg delDesignElem">
        <pc:chgData name="Apoorva Anumalla" userId="c60c1df78db72cd8" providerId="LiveId" clId="{70ECF82E-90C2-4F60-9627-0563241F7A38}" dt="2020-02-11T21:17:09.604" v="7158" actId="20577"/>
        <pc:sldMkLst>
          <pc:docMk/>
          <pc:sldMk cId="3135308803" sldId="274"/>
        </pc:sldMkLst>
        <pc:spChg chg="mod">
          <ac:chgData name="Apoorva Anumalla" userId="c60c1df78db72cd8" providerId="LiveId" clId="{70ECF82E-90C2-4F60-9627-0563241F7A38}" dt="2020-02-11T21:06:27.028" v="7075" actId="20577"/>
          <ac:spMkLst>
            <pc:docMk/>
            <pc:sldMk cId="3135308803" sldId="274"/>
            <ac:spMk id="2" creationId="{304895FD-4DA7-4606-92FD-4F176A9293ED}"/>
          </ac:spMkLst>
        </pc:spChg>
        <pc:spChg chg="mod">
          <ac:chgData name="Apoorva Anumalla" userId="c60c1df78db72cd8" providerId="LiveId" clId="{70ECF82E-90C2-4F60-9627-0563241F7A38}" dt="2020-02-11T21:17:09.604" v="7158" actId="20577"/>
          <ac:spMkLst>
            <pc:docMk/>
            <pc:sldMk cId="3135308803" sldId="274"/>
            <ac:spMk id="3" creationId="{A7D9E44F-02F1-4D12-BD15-15B1831A733C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19" creationId="{20E145FF-1D18-4246-A2BA-9F6B4D53364C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21" creationId="{B219AE65-9B94-44EA-BEF3-EF4BFA169C81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23" creationId="{F0C81A57-9CD5-461B-8FFE-4A8CB6CFBE01}"/>
          </ac:spMkLst>
        </pc:spChg>
        <pc:grpChg chg="del">
          <ac:chgData name="Apoorva Anumalla" userId="c60c1df78db72cd8" providerId="LiveId" clId="{70ECF82E-90C2-4F60-9627-0563241F7A38}" dt="2020-02-11T20:24:44.462" v="6424"/>
          <ac:grpSpMkLst>
            <pc:docMk/>
            <pc:sldMk cId="3135308803" sldId="274"/>
            <ac:grpSpMk id="8" creationId="{7084313B-C03D-4981-9786-879159A60395}"/>
          </ac:grpSpMkLst>
        </pc:grpChg>
        <pc:grpChg chg="del">
          <ac:chgData name="Apoorva Anumalla" userId="c60c1df78db72cd8" providerId="LiveId" clId="{70ECF82E-90C2-4F60-9627-0563241F7A38}" dt="2020-02-11T20:24:44.462" v="6424"/>
          <ac:grpSpMkLst>
            <pc:docMk/>
            <pc:sldMk cId="3135308803" sldId="274"/>
            <ac:grpSpMk id="25" creationId="{3086C462-37F4-494D-8292-CCB95221CC1A}"/>
          </ac:grpSpMkLst>
        </pc:grpChg>
        <pc:cxnChg chg="del">
          <ac:chgData name="Apoorva Anumalla" userId="c60c1df78db72cd8" providerId="LiveId" clId="{70ECF82E-90C2-4F60-9627-0563241F7A38}" dt="2020-02-11T20:24:44.462" v="6424"/>
          <ac:cxnSpMkLst>
            <pc:docMk/>
            <pc:sldMk cId="3135308803" sldId="274"/>
            <ac:cxnSpMk id="29" creationId="{AD23B2CD-009B-425A-9616-1E1AD1D5AB46}"/>
          </ac:cxnSpMkLst>
        </pc:cxnChg>
      </pc:sldChg>
      <pc:sldChg chg="addSp delSp modSp add mod setBg">
        <pc:chgData name="Apoorva Anumalla" userId="c60c1df78db72cd8" providerId="LiveId" clId="{70ECF82E-90C2-4F60-9627-0563241F7A38}" dt="2020-02-11T20:45:10.612" v="7031" actId="207"/>
        <pc:sldMkLst>
          <pc:docMk/>
          <pc:sldMk cId="3311335327" sldId="275"/>
        </pc:sldMkLst>
        <pc:spChg chg="del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2" creationId="{6BBD8B80-55D0-426C-8B3A-AB7113600E5F}"/>
          </ac:spMkLst>
        </pc:spChg>
        <pc:spChg chg="del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3" creationId="{5A4BEDC1-CE0D-4709-A4EE-FC0032204CA6}"/>
          </ac:spMkLst>
        </pc:spChg>
        <pc:spChg chg="add mod">
          <ac:chgData name="Apoorva Anumalla" userId="c60c1df78db72cd8" providerId="LiveId" clId="{70ECF82E-90C2-4F60-9627-0563241F7A38}" dt="2020-02-11T20:45:10.612" v="7031" actId="207"/>
          <ac:spMkLst>
            <pc:docMk/>
            <pc:sldMk cId="3311335327" sldId="275"/>
            <ac:spMk id="7" creationId="{60B57537-FB53-4D53-A476-6FE4AECBE0B1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9" creationId="{388DD50E-1D2D-48C6-A470-79FB7F337F8A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1" creationId="{4F78DAAE-B0C3-49A3-8AB1-AD2FF0E3686F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3" creationId="{F6A8A81D-3338-4B0F-A26F-A3D259D27681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5" creationId="{40155665-7CE2-4939-AE5E-020DC1D20753}"/>
          </ac:spMkLst>
        </pc:spChg>
        <pc:picChg chg="add mod">
          <ac:chgData name="Apoorva Anumalla" userId="c60c1df78db72cd8" providerId="LiveId" clId="{70ECF82E-90C2-4F60-9627-0563241F7A38}" dt="2020-02-11T20:43:05.388" v="6993" actId="14100"/>
          <ac:picMkLst>
            <pc:docMk/>
            <pc:sldMk cId="3311335327" sldId="275"/>
            <ac:picMk id="4" creationId="{E5DCA83C-9875-4A2F-B05B-739842D8D774}"/>
          </ac:picMkLst>
        </pc:picChg>
        <pc:picChg chg="add mod">
          <ac:chgData name="Apoorva Anumalla" userId="c60c1df78db72cd8" providerId="LiveId" clId="{70ECF82E-90C2-4F60-9627-0563241F7A38}" dt="2020-02-11T20:44:18.220" v="7005" actId="14100"/>
          <ac:picMkLst>
            <pc:docMk/>
            <pc:sldMk cId="3311335327" sldId="275"/>
            <ac:picMk id="5" creationId="{E011785B-0E47-4022-8BA8-0D3C140C2E4A}"/>
          </ac:picMkLst>
        </pc:picChg>
        <pc:picChg chg="add mod">
          <ac:chgData name="Apoorva Anumalla" userId="c60c1df78db72cd8" providerId="LiveId" clId="{70ECF82E-90C2-4F60-9627-0563241F7A38}" dt="2020-02-11T20:44:21.918" v="7006" actId="14100"/>
          <ac:picMkLst>
            <pc:docMk/>
            <pc:sldMk cId="3311335327" sldId="275"/>
            <ac:picMk id="6" creationId="{31411203-E3C8-4AC7-86AC-071D6EFB0E79}"/>
          </ac:picMkLst>
        </pc:picChg>
      </pc:sldChg>
      <pc:sldChg chg="addSp delSp modSp add">
        <pc:chgData name="Apoorva Anumalla" userId="c60c1df78db72cd8" providerId="LiveId" clId="{70ECF82E-90C2-4F60-9627-0563241F7A38}" dt="2020-02-11T20:58:54.032" v="7049" actId="14100"/>
        <pc:sldMkLst>
          <pc:docMk/>
          <pc:sldMk cId="2313046208" sldId="276"/>
        </pc:sldMkLst>
        <pc:spChg chg="add del mod">
          <ac:chgData name="Apoorva Anumalla" userId="c60c1df78db72cd8" providerId="LiveId" clId="{70ECF82E-90C2-4F60-9627-0563241F7A38}" dt="2020-02-11T20:58:07.576" v="7041" actId="478"/>
          <ac:spMkLst>
            <pc:docMk/>
            <pc:sldMk cId="2313046208" sldId="276"/>
            <ac:spMk id="3" creationId="{1551C31A-EBDB-4D49-AE07-82671E16F87F}"/>
          </ac:spMkLst>
        </pc:spChg>
        <pc:spChg chg="del">
          <ac:chgData name="Apoorva Anumalla" userId="c60c1df78db72cd8" providerId="LiveId" clId="{70ECF82E-90C2-4F60-9627-0563241F7A38}" dt="2020-02-11T20:58:03.130" v="7040" actId="478"/>
          <ac:spMkLst>
            <pc:docMk/>
            <pc:sldMk cId="2313046208" sldId="276"/>
            <ac:spMk id="7" creationId="{60B57537-FB53-4D53-A476-6FE4AECBE0B1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9" creationId="{388DD50E-1D2D-48C6-A470-79FB7F337F8A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1" creationId="{4F78DAAE-B0C3-49A3-8AB1-AD2FF0E3686F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3" creationId="{F6A8A81D-3338-4B0F-A26F-A3D259D27681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5" creationId="{40155665-7CE2-4939-AE5E-020DC1D20753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0" creationId="{789FE3FA-A44C-4C6B-9291-3D7327AF848C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2" creationId="{9B87B0CD-AFAE-471B-9942-6B1D00B5C481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4" creationId="{DD093738-88B9-45F2-8F7A-78E2A97B7291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6" creationId="{A10C0501-C29B-462F-8F69-CCC0BBBEAA8D}"/>
          </ac:spMkLst>
        </pc:spChg>
        <pc:picChg chg="del">
          <ac:chgData name="Apoorva Anumalla" userId="c60c1df78db72cd8" providerId="LiveId" clId="{70ECF82E-90C2-4F60-9627-0563241F7A38}" dt="2020-02-11T20:56:46.509" v="7033" actId="478"/>
          <ac:picMkLst>
            <pc:docMk/>
            <pc:sldMk cId="2313046208" sldId="276"/>
            <ac:picMk id="4" creationId="{E5DCA83C-9875-4A2F-B05B-739842D8D774}"/>
          </ac:picMkLst>
        </pc:picChg>
        <pc:picChg chg="del">
          <ac:chgData name="Apoorva Anumalla" userId="c60c1df78db72cd8" providerId="LiveId" clId="{70ECF82E-90C2-4F60-9627-0563241F7A38}" dt="2020-02-11T20:56:50.514" v="7035" actId="478"/>
          <ac:picMkLst>
            <pc:docMk/>
            <pc:sldMk cId="2313046208" sldId="276"/>
            <ac:picMk id="5" creationId="{E011785B-0E47-4022-8BA8-0D3C140C2E4A}"/>
          </ac:picMkLst>
        </pc:picChg>
        <pc:picChg chg="del">
          <ac:chgData name="Apoorva Anumalla" userId="c60c1df78db72cd8" providerId="LiveId" clId="{70ECF82E-90C2-4F60-9627-0563241F7A38}" dt="2020-02-11T20:56:51.897" v="7036" actId="478"/>
          <ac:picMkLst>
            <pc:docMk/>
            <pc:sldMk cId="2313046208" sldId="276"/>
            <ac:picMk id="6" creationId="{31411203-E3C8-4AC7-86AC-071D6EFB0E79}"/>
          </ac:picMkLst>
        </pc:picChg>
        <pc:picChg chg="add mod">
          <ac:chgData name="Apoorva Anumalla" userId="c60c1df78db72cd8" providerId="LiveId" clId="{70ECF82E-90C2-4F60-9627-0563241F7A38}" dt="2020-02-11T20:58:54.032" v="7049" actId="14100"/>
          <ac:picMkLst>
            <pc:docMk/>
            <pc:sldMk cId="2313046208" sldId="276"/>
            <ac:picMk id="8" creationId="{55723834-1A82-4D65-9880-348CC6B8F627}"/>
          </ac:picMkLst>
        </pc:picChg>
        <pc:picChg chg="add mod">
          <ac:chgData name="Apoorva Anumalla" userId="c60c1df78db72cd8" providerId="LiveId" clId="{70ECF82E-90C2-4F60-9627-0563241F7A38}" dt="2020-02-11T20:58:50.108" v="7048" actId="14100"/>
          <ac:picMkLst>
            <pc:docMk/>
            <pc:sldMk cId="2313046208" sldId="276"/>
            <ac:picMk id="10" creationId="{3E9F8FE9-BA54-4BA2-B62C-51A99F453E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95FD-4DA7-4606-92FD-4F176A92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4486028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UBER REVIEWS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E44F-02F1-4D12-BD15-15B1831A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2" y="1099751"/>
            <a:ext cx="4230127" cy="4699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Vamshi Reddy </a:t>
            </a:r>
            <a:r>
              <a:rPr lang="en-US" dirty="0" err="1">
                <a:solidFill>
                  <a:schemeClr val="bg1"/>
                </a:solidFill>
              </a:rPr>
              <a:t>Komatireddy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Atharva </a:t>
            </a:r>
            <a:r>
              <a:rPr lang="en-US" dirty="0" err="1">
                <a:solidFill>
                  <a:schemeClr val="bg1"/>
                </a:solidFill>
              </a:rPr>
              <a:t>Kousadikar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Harsh </a:t>
            </a:r>
            <a:r>
              <a:rPr lang="en-US" dirty="0" err="1">
                <a:solidFill>
                  <a:schemeClr val="bg1"/>
                </a:solidFill>
              </a:rPr>
              <a:t>shindhwa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Rajani </a:t>
            </a:r>
            <a:r>
              <a:rPr lang="en-US" dirty="0" err="1">
                <a:solidFill>
                  <a:schemeClr val="bg1"/>
                </a:solidFill>
              </a:rPr>
              <a:t>jangiti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Apoorva </a:t>
            </a:r>
            <a:r>
              <a:rPr lang="en-US" dirty="0" err="1">
                <a:solidFill>
                  <a:schemeClr val="bg1"/>
                </a:solidFill>
              </a:rPr>
              <a:t>anumalla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1B4A-F7D4-4AB1-A5A3-9151AB65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52AF3-640E-4B09-9E00-BC71F979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03" y="801794"/>
            <a:ext cx="10556426" cy="5248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6D403-6EE4-4F30-AB1A-7FE8D77FA31E}"/>
              </a:ext>
            </a:extLst>
          </p:cNvPr>
          <p:cNvSpPr txBox="1"/>
          <p:nvPr/>
        </p:nvSpPr>
        <p:spPr>
          <a:xfrm>
            <a:off x="883302" y="123568"/>
            <a:ext cx="969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modification into numbers based on the frequency of their occurrence.</a:t>
            </a:r>
          </a:p>
        </p:txBody>
      </p:sp>
    </p:spTree>
    <p:extLst>
      <p:ext uri="{BB962C8B-B14F-4D97-AF65-F5344CB8AC3E}">
        <p14:creationId xmlns:p14="http://schemas.microsoft.com/office/powerpoint/2010/main" val="208243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F377-CCDD-4EB2-B472-7B5E7034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420238"/>
            <a:ext cx="6632823" cy="429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DFAC5-BADF-483E-A278-7E6579B4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162" y="1352143"/>
            <a:ext cx="3660347" cy="4299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470A0-07C2-41AA-9980-FFADABC8412F}"/>
              </a:ext>
            </a:extLst>
          </p:cNvPr>
          <p:cNvSpPr txBox="1"/>
          <p:nvPr/>
        </p:nvSpPr>
        <p:spPr>
          <a:xfrm>
            <a:off x="914400" y="420130"/>
            <a:ext cx="94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the logistic regression model and printing coefficients &amp; intercepts.</a:t>
            </a:r>
          </a:p>
        </p:txBody>
      </p:sp>
    </p:spTree>
    <p:extLst>
      <p:ext uri="{BB962C8B-B14F-4D97-AF65-F5344CB8AC3E}">
        <p14:creationId xmlns:p14="http://schemas.microsoft.com/office/powerpoint/2010/main" val="178488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31DB3-4EF5-4796-B2FC-7DF0AA09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21" y="1284394"/>
            <a:ext cx="5489631" cy="428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D1E5-BD8D-45CA-98C5-13DF9368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05" y="1284393"/>
            <a:ext cx="4907074" cy="428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855BD-2CF9-4F22-B39A-692D210FF112}"/>
              </a:ext>
            </a:extLst>
          </p:cNvPr>
          <p:cNvSpPr txBox="1"/>
          <p:nvPr/>
        </p:nvSpPr>
        <p:spPr>
          <a:xfrm>
            <a:off x="864973" y="345989"/>
            <a:ext cx="79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using test data and printing words against their </a:t>
            </a:r>
            <a:r>
              <a:rPr lang="en-US" dirty="0" err="1">
                <a:solidFill>
                  <a:schemeClr val="bg1"/>
                </a:solidFill>
              </a:rPr>
              <a:t>coeff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16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CA83C-9875-4A2F-B05B-739842D8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801794"/>
            <a:ext cx="6486383" cy="5248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1785B-0E47-4022-8BA8-0D3C140C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48" y="801794"/>
            <a:ext cx="3491332" cy="279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11203-E3C8-4AC7-86AC-071D6EFB0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50" y="3596529"/>
            <a:ext cx="4513854" cy="2453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7537-FB53-4D53-A476-6FE4AECBE0B1}"/>
              </a:ext>
            </a:extLst>
          </p:cNvPr>
          <p:cNvSpPr txBox="1"/>
          <p:nvPr/>
        </p:nvSpPr>
        <p:spPr>
          <a:xfrm>
            <a:off x="1618735" y="308919"/>
            <a:ext cx="67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33113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7B0CD-AFAE-471B-9942-6B1D00B5C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093738-88B9-45F2-8F7A-78E2A97B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0C0501-C29B-462F-8F69-CCC0BBBE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23834-1A82-4D65-9880-348CC6B8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8" y="1284394"/>
            <a:ext cx="4191088" cy="4283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9F8FE9-BA54-4BA2-B62C-51A99F45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37" y="2125362"/>
            <a:ext cx="4963275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53A6-6A20-4A23-9B59-AEAC94F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can be done to improve accuracy?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CC0-E9E5-4CF4-BA38-8E64F4B4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project, we have utilized unigrams where single words will be considered and judged to be either good or bad.</a:t>
            </a:r>
          </a:p>
          <a:p>
            <a:endParaRPr lang="en-US" dirty="0"/>
          </a:p>
          <a:p>
            <a:r>
              <a:rPr lang="en-US" dirty="0"/>
              <a:t>For instance, we have a reviews “The ride was not good at all”. Here, good falls under the positive review category. However, as it is preceded by a negative word ‘not’ changes the meaning totally.</a:t>
            </a:r>
          </a:p>
          <a:p>
            <a:endParaRPr lang="en-US" dirty="0"/>
          </a:p>
          <a:p>
            <a:r>
              <a:rPr lang="en-US" dirty="0"/>
              <a:t>In such cases, performing analysis using </a:t>
            </a:r>
            <a:r>
              <a:rPr lang="en-US" b="1" dirty="0"/>
              <a:t>bigram</a:t>
            </a:r>
            <a:r>
              <a:rPr lang="en-US" dirty="0"/>
              <a:t> or </a:t>
            </a:r>
            <a:r>
              <a:rPr lang="en-US" b="1" dirty="0"/>
              <a:t>trigram</a:t>
            </a:r>
            <a:r>
              <a:rPr lang="en-US" dirty="0"/>
              <a:t> should be of great help.</a:t>
            </a:r>
          </a:p>
        </p:txBody>
      </p:sp>
    </p:spTree>
    <p:extLst>
      <p:ext uri="{BB962C8B-B14F-4D97-AF65-F5344CB8AC3E}">
        <p14:creationId xmlns:p14="http://schemas.microsoft.com/office/powerpoint/2010/main" val="40353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FF35C9-0002-4A4F-B143-EEAC363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33974-FE59-45B9-9395-2283C6E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220-C349-4202-96BA-DC76BD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F47B-1E25-4EBE-8BF0-0A24EF94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analysis of reviews?</a:t>
            </a:r>
          </a:p>
          <a:p>
            <a:r>
              <a:rPr lang="en-US" dirty="0"/>
              <a:t>About the dataset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What can be done to improve accuracy?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0BCF-3F60-4703-AC60-FA82CAF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172E-68DB-4C92-B2D5-5EDF123F0CFD}"/>
              </a:ext>
            </a:extLst>
          </p:cNvPr>
          <p:cNvSpPr txBox="1"/>
          <p:nvPr/>
        </p:nvSpPr>
        <p:spPr>
          <a:xfrm>
            <a:off x="561110" y="1200150"/>
            <a:ext cx="4072673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guys take UBER rides often?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do you make sure to leave them ratings and reviews?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Well, our project talks about analyzing the reviews and feedbacks from the customer.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A8ABD-5449-43B1-897C-043EB117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73" r="13204" b="-1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49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9E37-9B85-492D-AF9B-B31D87D61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013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C4E4F-CA00-4351-A5EE-5D30B9A1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analysis of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7095-8712-4D5B-B9BB-50E2C0F2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It is a wonderful opportunity for the company to know the feedback of the customer which in turn helps in knowing their flaws and working on getting better.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Quality of service can be improved by encouraging the drivers with good ratings.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4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B1B66-AD3E-4F8D-A57A-4F47D613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About the Dataset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7FE556B-9CF6-44E0-863E-709FF71A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We chose the Uber Text Reviews dataset openly available on https://towardsdatascience.com/uber-reviews-text-analysis-11613675046d</a:t>
            </a:r>
          </a:p>
          <a:p>
            <a:endParaRPr lang="en-US" sz="2000" dirty="0"/>
          </a:p>
          <a:p>
            <a:r>
              <a:rPr lang="en-US" sz="2000" dirty="0"/>
              <a:t>There are 3 columns in this dataset.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err="1"/>
              <a:t>Ride_review</a:t>
            </a:r>
            <a:endParaRPr lang="en-US" sz="1800" dirty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err="1"/>
              <a:t>Ride_rating</a:t>
            </a:r>
            <a:r>
              <a:rPr lang="en-US" sz="1800" dirty="0"/>
              <a:t> (on a scale of 1 to 5)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Sentiment (binary)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If the rating is 1 or 2 implies that the sentiment is 0.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If the rating is 4 or 5 implies that the sentiment is 1.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24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D29-F64D-4074-BFE3-05BE6C75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C789-9664-490A-9984-9FF36096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the most important task is to clean the data. Cleaning the data ensures better accuracy and better prediction.</a:t>
            </a:r>
          </a:p>
          <a:p>
            <a:r>
              <a:rPr lang="en-US" dirty="0"/>
              <a:t>We begin with eliminating the rows which has </a:t>
            </a:r>
            <a:r>
              <a:rPr lang="en-US" dirty="0" err="1"/>
              <a:t>ride_rating</a:t>
            </a:r>
            <a:r>
              <a:rPr lang="en-US" dirty="0"/>
              <a:t> = 3. With compromised rating, the accuracy falls at a great rate and does not serve us any good purpose.</a:t>
            </a:r>
          </a:p>
          <a:p>
            <a:r>
              <a:rPr lang="en-US" dirty="0"/>
              <a:t>Next, we create a set of commonly used words, eliminate them from the review column and save them in new column for future use.</a:t>
            </a:r>
          </a:p>
          <a:p>
            <a:r>
              <a:rPr lang="en-US" dirty="0"/>
              <a:t>Further, we apply tokenization to the cleaned column. It creates tokens to each word in the text.</a:t>
            </a:r>
          </a:p>
        </p:txBody>
      </p:sp>
    </p:spTree>
    <p:extLst>
      <p:ext uri="{BB962C8B-B14F-4D97-AF65-F5344CB8AC3E}">
        <p14:creationId xmlns:p14="http://schemas.microsoft.com/office/powerpoint/2010/main" val="11643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1CFE-F11C-4B78-B884-D05C1358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Logistic Regression..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A166-4C41-417F-BDA5-8FCF11E9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any model, we begin with splitting the data into </a:t>
            </a: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Testing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. </a:t>
            </a:r>
          </a:p>
          <a:p>
            <a:r>
              <a:rPr lang="en-US" dirty="0"/>
              <a:t>Usually, </a:t>
            </a:r>
            <a:r>
              <a:rPr lang="en-US" b="1" dirty="0"/>
              <a:t>70%</a:t>
            </a:r>
            <a:r>
              <a:rPr lang="en-US" dirty="0"/>
              <a:t> of the data is the training data and </a:t>
            </a:r>
            <a:r>
              <a:rPr lang="en-US" b="1" dirty="0"/>
              <a:t>30%</a:t>
            </a:r>
            <a:r>
              <a:rPr lang="en-US" dirty="0"/>
              <a:t> is the testing data.</a:t>
            </a:r>
          </a:p>
          <a:p>
            <a:r>
              <a:rPr lang="en-US" dirty="0"/>
              <a:t>The training data is used to train the model and the model is tested using the testing data.</a:t>
            </a:r>
          </a:p>
          <a:p>
            <a:r>
              <a:rPr lang="en-US" dirty="0"/>
              <a:t>We declare the </a:t>
            </a:r>
            <a:r>
              <a:rPr lang="en-US" b="1" dirty="0"/>
              <a:t>features</a:t>
            </a:r>
            <a:r>
              <a:rPr lang="en-US" dirty="0"/>
              <a:t> using the </a:t>
            </a:r>
            <a:r>
              <a:rPr lang="en-US" b="1" dirty="0" err="1"/>
              <a:t>CountVectorizer</a:t>
            </a:r>
            <a:r>
              <a:rPr lang="en-US" dirty="0"/>
              <a:t> function</a:t>
            </a:r>
          </a:p>
          <a:p>
            <a:r>
              <a:rPr lang="en-US" dirty="0"/>
              <a:t>We apply the </a:t>
            </a:r>
            <a:r>
              <a:rPr lang="en-US" b="1" dirty="0"/>
              <a:t>Logistic</a:t>
            </a:r>
            <a:r>
              <a:rPr lang="en-US" dirty="0"/>
              <a:t> </a:t>
            </a:r>
            <a:r>
              <a:rPr lang="en-US" b="1" dirty="0"/>
              <a:t>Regression</a:t>
            </a:r>
            <a:r>
              <a:rPr lang="en-US" dirty="0"/>
              <a:t> model and fit it with the training data.</a:t>
            </a:r>
          </a:p>
          <a:p>
            <a:r>
              <a:rPr lang="en-US" dirty="0"/>
              <a:t>Once the data is trained, we test it by giving the testing data as input.</a:t>
            </a:r>
          </a:p>
        </p:txBody>
      </p:sp>
    </p:spTree>
    <p:extLst>
      <p:ext uri="{BB962C8B-B14F-4D97-AF65-F5344CB8AC3E}">
        <p14:creationId xmlns:p14="http://schemas.microsoft.com/office/powerpoint/2010/main" val="37770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4CCBE-AE52-4341-98F1-679351EF801F}"/>
              </a:ext>
            </a:extLst>
          </p:cNvPr>
          <p:cNvSpPr txBox="1"/>
          <p:nvPr/>
        </p:nvSpPr>
        <p:spPr>
          <a:xfrm>
            <a:off x="2272159" y="106644"/>
            <a:ext cx="473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Snippets</a:t>
            </a:r>
            <a:r>
              <a:rPr lang="en-US" sz="3200" dirty="0">
                <a:solidFill>
                  <a:schemeClr val="bg1"/>
                </a:solidFill>
              </a:rPr>
              <a:t> of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C1031-9EC8-488F-99C0-E86F10CA42E9}"/>
              </a:ext>
            </a:extLst>
          </p:cNvPr>
          <p:cNvSpPr txBox="1"/>
          <p:nvPr/>
        </p:nvSpPr>
        <p:spPr>
          <a:xfrm>
            <a:off x="9259173" y="1294464"/>
            <a:ext cx="228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Importing the required libraries from </a:t>
            </a:r>
            <a:r>
              <a:rPr lang="en-US" sz="1400" b="1" dirty="0" err="1">
                <a:latin typeface="Abadi" panose="020B0604020104020204" pitchFamily="34" charset="0"/>
              </a:rPr>
              <a:t>pyspark</a:t>
            </a:r>
            <a:r>
              <a:rPr lang="en-US" sz="1400" b="1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D6819-01AD-4E27-B018-C61B96A6FA2A}"/>
              </a:ext>
            </a:extLst>
          </p:cNvPr>
          <p:cNvSpPr txBox="1"/>
          <p:nvPr/>
        </p:nvSpPr>
        <p:spPr>
          <a:xfrm>
            <a:off x="9259172" y="3302930"/>
            <a:ext cx="228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Loading the data from a csv file.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1B713-7E5F-4F73-BFBB-385B98A5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4" y="887894"/>
            <a:ext cx="7261748" cy="1658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AEAD4-5776-4404-B959-1EF20FBC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64" y="2632353"/>
            <a:ext cx="7290408" cy="32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2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5902D-FD25-4139-9979-8A4C5994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17" y="753893"/>
            <a:ext cx="4857840" cy="511188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7159A-37C1-4854-819A-A7F73AB4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3" y="753894"/>
            <a:ext cx="5928772" cy="511188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0B597E-CD47-4E5E-B151-BAE81E5105ED}"/>
              </a:ext>
            </a:extLst>
          </p:cNvPr>
          <p:cNvSpPr txBox="1"/>
          <p:nvPr/>
        </p:nvSpPr>
        <p:spPr>
          <a:xfrm>
            <a:off x="1068387" y="8409"/>
            <a:ext cx="381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output.</a:t>
            </a:r>
          </a:p>
        </p:txBody>
      </p:sp>
    </p:spTree>
    <p:extLst>
      <p:ext uri="{BB962C8B-B14F-4D97-AF65-F5344CB8AC3E}">
        <p14:creationId xmlns:p14="http://schemas.microsoft.com/office/powerpoint/2010/main" val="43593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Century Gothic</vt:lpstr>
      <vt:lpstr>Wingdings 3</vt:lpstr>
      <vt:lpstr>Ion Boardroom</vt:lpstr>
      <vt:lpstr>UBER REVIEWS SENTIMENTAL ANALYSIS</vt:lpstr>
      <vt:lpstr>CONTENTS</vt:lpstr>
      <vt:lpstr>                      </vt:lpstr>
      <vt:lpstr>Why analysis of reviews?</vt:lpstr>
      <vt:lpstr>About the Dataset</vt:lpstr>
      <vt:lpstr>Cleaning the Data</vt:lpstr>
      <vt:lpstr>Applying Logistic Regression..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be done to improve accuracy?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REVIEWS SENTIMENTAL ANALYSIS</dc:title>
  <dc:creator>Apoorva Anumalla</dc:creator>
  <cp:lastModifiedBy>Apoorva Anumalla</cp:lastModifiedBy>
  <cp:revision>1</cp:revision>
  <dcterms:created xsi:type="dcterms:W3CDTF">2020-02-11T20:58:14Z</dcterms:created>
  <dcterms:modified xsi:type="dcterms:W3CDTF">2020-02-11T21:19:30Z</dcterms:modified>
</cp:coreProperties>
</file>