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8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4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9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F1DB-DD24-42D2-AEBB-4AEB980CC0E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E7EC-1BB3-41F3-BD10-9637689E0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1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-Upadhayay/CricMarshal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4892" y="674511"/>
            <a:ext cx="3494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NLP Project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8718" y="2010855"/>
            <a:ext cx="60667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CRICMARSHALL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658" y="3531865"/>
            <a:ext cx="62674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Dr. </a:t>
            </a:r>
            <a:r>
              <a:rPr lang="en-US" sz="4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Pooja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Jain</a:t>
            </a:r>
          </a:p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13" y="4378250"/>
            <a:ext cx="1067419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Team: BT20CSE115 Harsh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Upadhayay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	    BT20CSE138 Niraj Matere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1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537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543" y="618029"/>
            <a:ext cx="33344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runs did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Rohit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Sharma made against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ustrailia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2016 ODI Match 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8983" y="985090"/>
            <a:ext cx="33101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was the man of the series in 2011 world cup 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0641" y="631147"/>
            <a:ext cx="2624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team won the 2016 world cup 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2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69" y="198624"/>
            <a:ext cx="6727053" cy="6659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5841" y="1082264"/>
            <a:ext cx="6000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solution 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286" y="4088031"/>
            <a:ext cx="566347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CRICMARSHALL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7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505" y="533624"/>
            <a:ext cx="2160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?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006" y="1794578"/>
            <a:ext cx="11013143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 your Query/Question.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speech will get converted to text.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Tokenization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Parsing (converting query to executable format)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will get generated from the database.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Marshall will speak your answer to you.</a:t>
            </a: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6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4822" y="319671"/>
            <a:ext cx="35477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Challenges</a:t>
            </a:r>
            <a:endParaRPr lang="en-US" sz="60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9777" y="2234361"/>
            <a:ext cx="1163612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Syntactic Ambiguities</a:t>
            </a:r>
          </a:p>
          <a:p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Ambiguities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01" y="1218698"/>
            <a:ext cx="56794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(while generating query)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5766" y="269122"/>
            <a:ext cx="35477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Challenges</a:t>
            </a:r>
            <a:endParaRPr lang="en-US" sz="60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5814" y="1161955"/>
            <a:ext cx="34276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(while generating answer)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903" y="1823675"/>
            <a:ext cx="11300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 Who was the man of th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series in 2011 world cup?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67" y="2731616"/>
            <a:ext cx="5350633" cy="40078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2235" y="2819716"/>
            <a:ext cx="56582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world cup?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T20 or ODI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006" y="5355693"/>
            <a:ext cx="3776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HMM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2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5642" y="606272"/>
            <a:ext cx="397153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DONE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090" y="2052935"/>
            <a:ext cx="117166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https://github.com/Harsh-Upadhayay/CricMarshall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948" y="3482074"/>
            <a:ext cx="63069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 to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Generation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to Speech</a:t>
            </a:r>
            <a:endParaRPr lang="en-US" sz="5400" b="0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9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2570" y="865580"/>
            <a:ext cx="4263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 next time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551" y="2967335"/>
            <a:ext cx="500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Ask Marshall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2570" y="5669592"/>
            <a:ext cx="4013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0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2022-10-13T09:42:58Z</dcterms:created>
  <dcterms:modified xsi:type="dcterms:W3CDTF">2022-10-13T10:47:48Z</dcterms:modified>
</cp:coreProperties>
</file>