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3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1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205B3-18B5-4706-9C71-14918C195B4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C94951-504E-4408-9675-F37E7E9EFC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095-0731-0421-3AAA-57A906E6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47"/>
            <a:ext cx="9144000" cy="866211"/>
          </a:xfrm>
        </p:spPr>
        <p:txBody>
          <a:bodyPr>
            <a:normAutofit/>
          </a:bodyPr>
          <a:lstStyle/>
          <a:p>
            <a:r>
              <a:rPr lang="en-US" sz="4400" dirty="0"/>
              <a:t>Pizza Sales Analysis by Harsh Bhandari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3798B-44B3-DE86-7349-2D400C613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061"/>
            <a:ext cx="9144000" cy="29693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u="sng" dirty="0"/>
              <a:t> Dataset </a:t>
            </a:r>
            <a:r>
              <a:rPr lang="en-US" b="1" u="sng" dirty="0" err="1"/>
              <a:t>DescriptionTable</a:t>
            </a:r>
            <a:r>
              <a:rPr lang="en-US" b="1" u="sng" dirty="0"/>
              <a:t> Names</a:t>
            </a:r>
            <a:r>
              <a:rPr lang="en-US" dirty="0"/>
              <a:t>: </a:t>
            </a:r>
          </a:p>
          <a:p>
            <a:r>
              <a:rPr lang="en-US" dirty="0" err="1"/>
              <a:t>order_details</a:t>
            </a:r>
            <a:endParaRPr lang="en-US" dirty="0"/>
          </a:p>
          <a:p>
            <a:r>
              <a:rPr lang="en-US" dirty="0"/>
              <a:t>Orders</a:t>
            </a:r>
          </a:p>
          <a:p>
            <a:r>
              <a:rPr lang="en-US" dirty="0"/>
              <a:t>Pizzas</a:t>
            </a:r>
          </a:p>
          <a:p>
            <a:r>
              <a:rPr lang="en-US" dirty="0" err="1"/>
              <a:t>pizza_types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36EB-BE09-8D3D-680E-01A84877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 1 : Retrieve total number of order placed?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882A-D9FA-08CA-0C09-08418AD6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COUNT(*) FROM </a:t>
            </a:r>
            <a:r>
              <a:rPr lang="en-US" sz="2000" dirty="0" err="1"/>
              <a:t>order_details</a:t>
            </a:r>
            <a:r>
              <a:rPr lang="en-US" sz="2000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2A530-DD17-ECB5-2D71-A3D754F2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2151"/>
            <a:ext cx="10763865" cy="22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2676-A57C-E73D-AA45-75585A26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 2 : Retrieve total revenue generated from pizza sales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67D7-B107-D67A-FB1F-567507FB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SELECT ROUND(SUM(</a:t>
            </a:r>
            <a:r>
              <a:rPr lang="en-IN" sz="2000" dirty="0" err="1"/>
              <a:t>od.quantity</a:t>
            </a:r>
            <a:r>
              <a:rPr lang="en-IN" sz="2000" dirty="0"/>
              <a:t> * </a:t>
            </a:r>
            <a:r>
              <a:rPr lang="en-IN" sz="2000" dirty="0" err="1"/>
              <a:t>p.price</a:t>
            </a:r>
            <a:r>
              <a:rPr lang="en-IN" sz="2000" dirty="0"/>
              <a:t>),2) AS </a:t>
            </a:r>
            <a:r>
              <a:rPr lang="en-IN" sz="2000" dirty="0" err="1"/>
              <a:t>Total_revenue</a:t>
            </a:r>
            <a:r>
              <a:rPr lang="en-IN" sz="2000" dirty="0"/>
              <a:t>  FROM </a:t>
            </a:r>
            <a:r>
              <a:rPr lang="en-IN" sz="2000" dirty="0" err="1"/>
              <a:t>order_details</a:t>
            </a:r>
            <a:r>
              <a:rPr lang="en-IN" sz="2000" dirty="0"/>
              <a:t> od INNER JOIN pizzas p ON </a:t>
            </a:r>
            <a:r>
              <a:rPr lang="en-IN" sz="2000" dirty="0" err="1"/>
              <a:t>p.pizza_id</a:t>
            </a:r>
            <a:r>
              <a:rPr lang="en-IN" sz="2000" dirty="0"/>
              <a:t> = od .</a:t>
            </a:r>
            <a:r>
              <a:rPr lang="en-IN" sz="2000" dirty="0" err="1"/>
              <a:t>pizza_id</a:t>
            </a:r>
            <a:r>
              <a:rPr lang="en-IN" sz="2000" dirty="0"/>
              <a:t>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14B2A-5D1B-B5BA-A5CF-A34E956B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0" y="3148480"/>
            <a:ext cx="10632079" cy="17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6AD-3B4E-CD3E-6F16-DD898A8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 3 : Identify the highest priced pizza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20CA-82DC-53B0-BE10-FA53659B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pizza_id</a:t>
            </a:r>
            <a:r>
              <a:rPr lang="en-US" sz="2000" dirty="0"/>
              <a:t>, price FROM pizzas ORDER BY price DESC LIMIT 1 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FAE93-2C82-312C-E206-9182B2E3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55" y="2626441"/>
            <a:ext cx="10223089" cy="1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5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660-F73E-334A-8576-5B5502FD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 4 : Identify the most common  pizza size ordered.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8C54-EC28-5278-D520-3AF338D3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SELECT </a:t>
            </a:r>
            <a:r>
              <a:rPr lang="en-IN" sz="2000" dirty="0" err="1"/>
              <a:t>p.size</a:t>
            </a:r>
            <a:r>
              <a:rPr lang="en-IN" sz="2000" dirty="0"/>
              <a:t>, COUNT(</a:t>
            </a:r>
            <a:r>
              <a:rPr lang="en-IN" sz="2000" dirty="0" err="1"/>
              <a:t>od.order_details_id</a:t>
            </a:r>
            <a:r>
              <a:rPr lang="en-IN" sz="2000" dirty="0"/>
              <a:t>) AS </a:t>
            </a:r>
            <a:r>
              <a:rPr lang="en-IN" sz="2000" dirty="0" err="1"/>
              <a:t>Order_Count</a:t>
            </a:r>
            <a:r>
              <a:rPr lang="en-IN" sz="2000" dirty="0"/>
              <a:t> FROM </a:t>
            </a:r>
            <a:r>
              <a:rPr lang="en-IN" sz="2000" dirty="0" err="1"/>
              <a:t>order_details</a:t>
            </a:r>
            <a:r>
              <a:rPr lang="en-IN" sz="2000" dirty="0"/>
              <a:t> od INNER JOIN pizzas p ON </a:t>
            </a:r>
            <a:r>
              <a:rPr lang="en-IN" sz="2000" dirty="0" err="1"/>
              <a:t>p.pizza_id</a:t>
            </a:r>
            <a:r>
              <a:rPr lang="en-IN" sz="2000" dirty="0"/>
              <a:t> = od .</a:t>
            </a:r>
            <a:r>
              <a:rPr lang="en-IN" sz="2000" dirty="0" err="1"/>
              <a:t>pizza_idGROUP</a:t>
            </a:r>
            <a:r>
              <a:rPr lang="en-IN" sz="2000" dirty="0"/>
              <a:t> BY </a:t>
            </a:r>
            <a:r>
              <a:rPr lang="en-IN" sz="2000" dirty="0" err="1"/>
              <a:t>p.size</a:t>
            </a:r>
            <a:r>
              <a:rPr lang="en-IN" sz="2000" dirty="0"/>
              <a:t> ORDER BY </a:t>
            </a:r>
            <a:r>
              <a:rPr lang="en-IN" sz="2000" dirty="0" err="1"/>
              <a:t>Order_Count</a:t>
            </a:r>
            <a:r>
              <a:rPr lang="en-IN" sz="2000" dirty="0"/>
              <a:t> DESCLIMIT 1;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E3A7A-DE69-98DC-9A85-E24BCB62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6" y="3428999"/>
            <a:ext cx="9246583" cy="2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4535-E1EA-0583-EFBF-E2D4096D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 5 : LIST THE TOP 5 MOST ORDERED PIZZA TYPES ALONG WITH THERE QUANTITY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E3E1-7B04-C10A-62C0-EB99B95D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SELECT </a:t>
            </a:r>
            <a:r>
              <a:rPr lang="en-IN" sz="2000" dirty="0" err="1"/>
              <a:t>pizza_type_id</a:t>
            </a:r>
            <a:r>
              <a:rPr lang="en-IN" sz="2000" dirty="0"/>
              <a:t>, SUM(quantity)  FROM </a:t>
            </a:r>
            <a:r>
              <a:rPr lang="en-IN" sz="2000" dirty="0" err="1"/>
              <a:t>order_details</a:t>
            </a:r>
            <a:r>
              <a:rPr lang="en-IN" sz="2000" dirty="0"/>
              <a:t> od INNER JOIN pizzas </a:t>
            </a:r>
            <a:r>
              <a:rPr lang="en-IN" sz="2000" dirty="0" err="1"/>
              <a:t>pON</a:t>
            </a:r>
            <a:r>
              <a:rPr lang="en-IN" sz="2000" dirty="0"/>
              <a:t> </a:t>
            </a:r>
            <a:r>
              <a:rPr lang="en-IN" sz="2000" dirty="0" err="1"/>
              <a:t>p.pizza_id</a:t>
            </a:r>
            <a:r>
              <a:rPr lang="en-IN" sz="2000" dirty="0"/>
              <a:t> = od .</a:t>
            </a:r>
            <a:r>
              <a:rPr lang="en-IN" sz="2000" dirty="0" err="1"/>
              <a:t>pizza_idGROUP</a:t>
            </a:r>
            <a:r>
              <a:rPr lang="en-IN" sz="2000" dirty="0"/>
              <a:t> BY </a:t>
            </a:r>
            <a:r>
              <a:rPr lang="en-IN" sz="2000" dirty="0" err="1"/>
              <a:t>pizza_type_idORDER</a:t>
            </a:r>
            <a:r>
              <a:rPr lang="en-IN" sz="2000" dirty="0"/>
              <a:t> BY SUM(quantity) DESCLIMIT 5 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D5900-4920-2FE8-4D6C-95837223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7890"/>
            <a:ext cx="996745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E182-2113-745D-BF2C-4ED50D97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 6 : Determine the distribution of orders by hour of the day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954B-E218-8FE5-898C-3729CE5F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Hour(time) as </a:t>
            </a:r>
            <a:r>
              <a:rPr lang="en-US" sz="2000" dirty="0" err="1"/>
              <a:t>Hour,count</a:t>
            </a:r>
            <a:r>
              <a:rPr lang="en-US" sz="2000" dirty="0"/>
              <a:t>(*) AS ORDER_COUNTFROM </a:t>
            </a:r>
            <a:r>
              <a:rPr lang="en-US" sz="2000" dirty="0" err="1"/>
              <a:t>ordersGROUP</a:t>
            </a:r>
            <a:r>
              <a:rPr lang="en-US" sz="2000" dirty="0"/>
              <a:t> BY Hour(time)ORDER BY count(*) DESC;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BD9FA-7C26-CD3A-71BF-DD5FF2E0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6" y="2770962"/>
            <a:ext cx="9987117" cy="32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AC7-88B7-EA0B-AC92-AB13084C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 7 : Determine the top 3 most ordered pizza types based on revenue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2C9C-E6FC-48B0-BB16-B9DBCA5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SELECT pt.name, SUM(</a:t>
            </a:r>
            <a:r>
              <a:rPr lang="en-IN" sz="2000" dirty="0" err="1"/>
              <a:t>od.quantity</a:t>
            </a:r>
            <a:r>
              <a:rPr lang="en-IN" sz="2000" dirty="0"/>
              <a:t> * </a:t>
            </a:r>
            <a:r>
              <a:rPr lang="en-IN" sz="2000" dirty="0" err="1"/>
              <a:t>pp.price</a:t>
            </a:r>
            <a:r>
              <a:rPr lang="en-IN" sz="2000" dirty="0"/>
              <a:t>) as </a:t>
            </a:r>
            <a:r>
              <a:rPr lang="en-IN" sz="2000" dirty="0" err="1"/>
              <a:t>revenueFROM</a:t>
            </a:r>
            <a:r>
              <a:rPr lang="en-IN" sz="2000" dirty="0"/>
              <a:t> </a:t>
            </a:r>
            <a:r>
              <a:rPr lang="en-IN" sz="2000" dirty="0" err="1"/>
              <a:t>pizza_types</a:t>
            </a:r>
            <a:r>
              <a:rPr lang="en-IN" sz="2000" dirty="0"/>
              <a:t> pt INNER JOIN pizzas pp ON </a:t>
            </a:r>
            <a:r>
              <a:rPr lang="en-IN" sz="2000" dirty="0" err="1"/>
              <a:t>pt.pizza_type_id</a:t>
            </a:r>
            <a:r>
              <a:rPr lang="en-IN" sz="2000" dirty="0"/>
              <a:t> = </a:t>
            </a:r>
            <a:r>
              <a:rPr lang="en-IN" sz="2000" dirty="0" err="1"/>
              <a:t>pp.pizza_type_idINNER</a:t>
            </a:r>
            <a:r>
              <a:rPr lang="en-IN" sz="2000" dirty="0"/>
              <a:t> JOIN  </a:t>
            </a:r>
            <a:r>
              <a:rPr lang="en-IN" sz="2000" dirty="0" err="1"/>
              <a:t>order_details</a:t>
            </a:r>
            <a:r>
              <a:rPr lang="en-IN" sz="2000" dirty="0"/>
              <a:t> od ON </a:t>
            </a:r>
            <a:r>
              <a:rPr lang="en-IN" sz="2000" dirty="0" err="1"/>
              <a:t>od.pizza_id</a:t>
            </a:r>
            <a:r>
              <a:rPr lang="en-IN" sz="2000" dirty="0"/>
              <a:t> = </a:t>
            </a:r>
            <a:r>
              <a:rPr lang="en-IN" sz="2000" dirty="0" err="1"/>
              <a:t>pp.pizza_idGROUP</a:t>
            </a:r>
            <a:r>
              <a:rPr lang="en-IN" sz="2000" dirty="0"/>
              <a:t> BY </a:t>
            </a:r>
            <a:r>
              <a:rPr lang="en-IN" sz="2000" dirty="0" err="1"/>
              <a:t>pt.nameORDER</a:t>
            </a:r>
            <a:r>
              <a:rPr lang="en-IN" sz="2000" dirty="0"/>
              <a:t> BY revenue DESCLIMIT 3;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4A70B-6157-F586-2D43-1349F11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3" y="3175819"/>
            <a:ext cx="9918290" cy="25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F561-C267-32AF-2C6F-B1786562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99744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QUES 8 : Calculate the % contribution of each pizza category to the total revenue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299B-1CD5-CBE7-AE28-C4D235B4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0477"/>
            <a:ext cx="10058400" cy="4138617"/>
          </a:xfrm>
        </p:spPr>
        <p:txBody>
          <a:bodyPr>
            <a:normAutofit/>
          </a:bodyPr>
          <a:lstStyle/>
          <a:p>
            <a:r>
              <a:rPr lang="en-IN" sz="1800" dirty="0"/>
              <a:t>SELECT     </a:t>
            </a:r>
            <a:r>
              <a:rPr lang="en-IN" sz="1800" dirty="0" err="1"/>
              <a:t>pizza_types.category</a:t>
            </a:r>
            <a:r>
              <a:rPr lang="en-IN" sz="1800" dirty="0"/>
              <a:t>,    ROUND(        (SUM(</a:t>
            </a:r>
            <a:r>
              <a:rPr lang="en-IN" sz="1800" dirty="0" err="1"/>
              <a:t>order_details.quantity</a:t>
            </a:r>
            <a:r>
              <a:rPr lang="en-IN" sz="1800" dirty="0"/>
              <a:t> * </a:t>
            </a:r>
            <a:r>
              <a:rPr lang="en-IN" sz="1800" dirty="0" err="1"/>
              <a:t>pizzas.price</a:t>
            </a:r>
            <a:r>
              <a:rPr lang="en-IN" sz="1800" dirty="0"/>
              <a:t>) /         (SELECT SUM(</a:t>
            </a:r>
            <a:r>
              <a:rPr lang="en-IN" sz="1800" dirty="0" err="1"/>
              <a:t>order_details.quantity</a:t>
            </a:r>
            <a:r>
              <a:rPr lang="en-IN" sz="1800" dirty="0"/>
              <a:t> * </a:t>
            </a:r>
            <a:r>
              <a:rPr lang="en-IN" sz="1800" dirty="0" err="1"/>
              <a:t>pizzas.price</a:t>
            </a:r>
            <a:r>
              <a:rPr lang="en-IN" sz="1800" dirty="0"/>
              <a:t>) FROM </a:t>
            </a:r>
            <a:r>
              <a:rPr lang="en-IN" sz="1800" dirty="0" err="1"/>
              <a:t>order_details</a:t>
            </a:r>
            <a:r>
              <a:rPr lang="en-IN" sz="1800" dirty="0"/>
              <a:t>          JOIN pizzas ON </a:t>
            </a:r>
            <a:r>
              <a:rPr lang="en-IN" sz="1800" dirty="0" err="1"/>
              <a:t>order_details.pizza_id</a:t>
            </a:r>
            <a:r>
              <a:rPr lang="en-IN" sz="1800" dirty="0"/>
              <a:t> = </a:t>
            </a:r>
            <a:r>
              <a:rPr lang="en-IN" sz="1800" dirty="0" err="1"/>
              <a:t>pizzas.pizza_id</a:t>
            </a:r>
            <a:r>
              <a:rPr lang="en-IN" sz="1800" dirty="0"/>
              <a:t>)) * 100, 2    ) AS </a:t>
            </a:r>
            <a:r>
              <a:rPr lang="en-IN" sz="1800" dirty="0" err="1"/>
              <a:t>percentage_contributionFROM</a:t>
            </a:r>
            <a:r>
              <a:rPr lang="en-IN" sz="1800" dirty="0"/>
              <a:t>     </a:t>
            </a:r>
            <a:r>
              <a:rPr lang="en-IN" sz="1800" dirty="0" err="1"/>
              <a:t>order_detailsJOIN</a:t>
            </a:r>
            <a:r>
              <a:rPr lang="en-IN" sz="1800" dirty="0"/>
              <a:t>     pizzas ON </a:t>
            </a:r>
            <a:r>
              <a:rPr lang="en-IN" sz="1800" dirty="0" err="1"/>
              <a:t>order_details.pizza_id</a:t>
            </a:r>
            <a:r>
              <a:rPr lang="en-IN" sz="1800" dirty="0"/>
              <a:t> = </a:t>
            </a:r>
            <a:r>
              <a:rPr lang="en-IN" sz="1800" dirty="0" err="1"/>
              <a:t>pizzas.pizza_idJOIN</a:t>
            </a:r>
            <a:r>
              <a:rPr lang="en-IN" sz="1800" dirty="0"/>
              <a:t>     </a:t>
            </a:r>
            <a:r>
              <a:rPr lang="en-IN" sz="1800" dirty="0" err="1"/>
              <a:t>pizza_types</a:t>
            </a:r>
            <a:r>
              <a:rPr lang="en-IN" sz="1800" dirty="0"/>
              <a:t> ON </a:t>
            </a:r>
            <a:r>
              <a:rPr lang="en-IN" sz="1800" dirty="0" err="1"/>
              <a:t>pizzas.pizza_type_id</a:t>
            </a:r>
            <a:r>
              <a:rPr lang="en-IN" sz="1800" dirty="0"/>
              <a:t> = </a:t>
            </a:r>
            <a:r>
              <a:rPr lang="en-IN" sz="1800" dirty="0" err="1"/>
              <a:t>pizza_types.pizza_type_idGROUP</a:t>
            </a:r>
            <a:r>
              <a:rPr lang="en-IN" sz="1800" dirty="0"/>
              <a:t> BY     </a:t>
            </a:r>
            <a:r>
              <a:rPr lang="en-IN" sz="1800" dirty="0" err="1"/>
              <a:t>pizza_types.category</a:t>
            </a:r>
            <a:r>
              <a:rPr lang="en-IN" sz="1800" dirty="0"/>
              <a:t>;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F649A-7242-E229-4086-FB698AF2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6" y="3244146"/>
            <a:ext cx="1062080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2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483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Pizza Sales Analysis by Harsh Bhandari</vt:lpstr>
      <vt:lpstr>QUES 1 : Retrieve total number of order placed?</vt:lpstr>
      <vt:lpstr>QUES 2 : Retrieve total revenue generated from pizza sales ?</vt:lpstr>
      <vt:lpstr>QUES 3 : Identify the highest priced pizza</vt:lpstr>
      <vt:lpstr>QUES 4 : Identify the most common  pizza size ordered.</vt:lpstr>
      <vt:lpstr>QUES 5 : LIST THE TOP 5 MOST ORDERED PIZZA TYPES ALONG WITH THERE QUANTITY</vt:lpstr>
      <vt:lpstr>QUES 6 : Determine the distribution of orders by hour of the day</vt:lpstr>
      <vt:lpstr>QUES 7 : Determine the top 3 most ordered pizza types based on revenue</vt:lpstr>
      <vt:lpstr>QUES 8 : Calculate the % contribution of each pizza category to the total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Bhandari</dc:creator>
  <cp:lastModifiedBy>Harsh Bhandari</cp:lastModifiedBy>
  <cp:revision>1</cp:revision>
  <dcterms:created xsi:type="dcterms:W3CDTF">2024-12-07T05:19:32Z</dcterms:created>
  <dcterms:modified xsi:type="dcterms:W3CDTF">2024-12-07T05:25:46Z</dcterms:modified>
</cp:coreProperties>
</file>