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0700" y="641870"/>
            <a:ext cx="9882316" cy="182509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Project: </a:t>
            </a: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Image processing(Real Time object Detection)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60390" y="2754871"/>
            <a:ext cx="9448800" cy="1186933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Made By</a:t>
            </a:r>
            <a:r>
              <a:rPr lang="en-US" sz="1800" dirty="0" smtClean="0"/>
              <a:t>:  </a:t>
            </a:r>
            <a:r>
              <a:rPr lang="en-US" sz="1800" dirty="0" smtClean="0">
                <a:solidFill>
                  <a:srgbClr val="FFC000"/>
                </a:solidFill>
              </a:rPr>
              <a:t>Raj Paltanwale</a:t>
            </a:r>
            <a:endParaRPr lang="en-US" sz="1800" dirty="0">
              <a:solidFill>
                <a:srgbClr val="FFC000"/>
              </a:solidFill>
            </a:endParaRPr>
          </a:p>
          <a:p>
            <a:r>
              <a:rPr lang="en-US" sz="1800" dirty="0" smtClean="0">
                <a:solidFill>
                  <a:srgbClr val="FFC000"/>
                </a:solidFill>
              </a:rPr>
              <a:t>                   Harsh Patel</a:t>
            </a:r>
          </a:p>
          <a:p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                  Kush Patel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448" y="753081"/>
            <a:ext cx="344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GANPAT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0390" y="4229709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given by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</a:rPr>
              <a:t>Mr. Krishna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46" y="690232"/>
            <a:ext cx="5839254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is done by taking the image feed and then converting it directly to the threshold image and analyzing the greyscale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etection is done by taking live camera feed frame by frame and then converting it to the HSV (Hue, Saturation and Value) form.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HSV form feed is then converted to the Threshold image feed for analyzing the grayscale of the image feed.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filtered Threshold image feed is then again trace back to the original camera feed and the x and y coordinates are defined for the object which is filtered in the threshold image</a:t>
            </a:r>
          </a:p>
        </p:txBody>
      </p:sp>
    </p:spTree>
    <p:extLst>
      <p:ext uri="{BB962C8B-B14F-4D97-AF65-F5344CB8AC3E}">
        <p14:creationId xmlns:p14="http://schemas.microsoft.com/office/powerpoint/2010/main" val="27145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39660"/>
            <a:ext cx="5549900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About our project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used to detect physical objects in real time and to track their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location in x and y coordinates with respect to the output window.</a:t>
            </a:r>
          </a:p>
          <a:p>
            <a:r>
              <a:rPr lang="en-US" dirty="0" smtClean="0"/>
              <a:t>Vectors are used to change the values of the HSV camera feed.</a:t>
            </a:r>
          </a:p>
          <a:p>
            <a:r>
              <a:rPr lang="en-US" dirty="0" smtClean="0"/>
              <a:t>In this program </a:t>
            </a:r>
            <a:r>
              <a:rPr lang="en-US" dirty="0"/>
              <a:t>L</a:t>
            </a:r>
            <a:r>
              <a:rPr lang="en-US" dirty="0" smtClean="0"/>
              <a:t>ibrary files of </a:t>
            </a:r>
            <a:r>
              <a:rPr lang="en-US" dirty="0" err="1" smtClean="0"/>
              <a:t>opencv</a:t>
            </a:r>
            <a:r>
              <a:rPr lang="en-US" dirty="0" smtClean="0"/>
              <a:t> are used for accessing the camera feed for getting real time input.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such </a:t>
            </a:r>
            <a:r>
              <a:rPr lang="en-US" dirty="0"/>
              <a:t>as: &lt;</a:t>
            </a:r>
            <a:r>
              <a:rPr lang="en-US" dirty="0" err="1"/>
              <a:t>highgui.h</a:t>
            </a:r>
            <a:r>
              <a:rPr lang="en-US" dirty="0"/>
              <a:t>&gt;, &lt;</a:t>
            </a:r>
            <a:r>
              <a:rPr lang="en-US" dirty="0" err="1"/>
              <a:t>cv.h</a:t>
            </a:r>
            <a:r>
              <a:rPr lang="en-US" dirty="0"/>
              <a:t>&gt; and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Morphological operations are used on threshold image to eliminate noise reduction and emphasizing more on the filtered object.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503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57" y="714946"/>
            <a:ext cx="4191343" cy="129302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Modules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of the main modules created and used in this project are 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createTrackbars</a:t>
            </a:r>
            <a:r>
              <a:rPr lang="en-US" dirty="0" smtClean="0"/>
              <a:t> : To change the values of HSV vectors.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drawObject</a:t>
            </a:r>
            <a:r>
              <a:rPr lang="en-US" dirty="0" smtClean="0"/>
              <a:t> : Drawing function to draw crosshairs on the tracked HSV frame.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morphOps</a:t>
            </a:r>
            <a:r>
              <a:rPr lang="en-US" dirty="0" smtClean="0"/>
              <a:t> : Create </a:t>
            </a:r>
            <a:r>
              <a:rPr lang="en-US" dirty="0"/>
              <a:t>structuring element that will be used to "dilate" and "erode" image.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trackFilteredObject</a:t>
            </a:r>
            <a:r>
              <a:rPr lang="en-US" dirty="0" smtClean="0"/>
              <a:t> : </a:t>
            </a:r>
            <a:r>
              <a:rPr lang="en-US" dirty="0" err="1" smtClean="0"/>
              <a:t>Creat</a:t>
            </a:r>
            <a:r>
              <a:rPr lang="en-US" dirty="0" smtClean="0"/>
              <a:t> filter object that is used take HSV detected frame to the camera feed.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</a:t>
            </a:r>
            <a:r>
              <a:rPr lang="en-US" dirty="0" err="1" smtClean="0"/>
              <a:t>n_trackbar</a:t>
            </a:r>
            <a:r>
              <a:rPr lang="en-US" dirty="0" smtClean="0"/>
              <a:t> : To change the position of the </a:t>
            </a:r>
            <a:r>
              <a:rPr lang="en-US" dirty="0" err="1" smtClean="0"/>
              <a:t>trackbar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6184" y="1494481"/>
            <a:ext cx="9448800" cy="3905422"/>
          </a:xfrm>
        </p:spPr>
        <p:txBody>
          <a:bodyPr>
            <a:normAutofit/>
          </a:bodyPr>
          <a:lstStyle/>
          <a:p>
            <a:r>
              <a:rPr lang="en-US" dirty="0" smtClean="0"/>
              <a:t>Work assign to the group members:</a:t>
            </a:r>
          </a:p>
          <a:p>
            <a:endParaRPr lang="en-US" dirty="0" smtClean="0"/>
          </a:p>
          <a:p>
            <a:r>
              <a:rPr lang="en-US" dirty="0" smtClean="0"/>
              <a:t>Harsh Patel : Taking Real time Input from the camera feed frame by frame and providing it for further processing.</a:t>
            </a:r>
          </a:p>
          <a:p>
            <a:endParaRPr lang="en-US" dirty="0" smtClean="0"/>
          </a:p>
          <a:p>
            <a:r>
              <a:rPr lang="en-US" dirty="0" smtClean="0"/>
              <a:t>Raj Paltanwale : </a:t>
            </a:r>
            <a:r>
              <a:rPr lang="en-US" dirty="0" smtClean="0"/>
              <a:t>Providing the project with a subtle and </a:t>
            </a:r>
            <a:r>
              <a:rPr lang="en-US" smtClean="0"/>
              <a:t>suitable user interface </a:t>
            </a:r>
            <a:r>
              <a:rPr lang="en-US" dirty="0" smtClean="0"/>
              <a:t>which enables user to use the program efficiently. </a:t>
            </a:r>
            <a:r>
              <a:rPr lang="en-US" dirty="0" smtClean="0"/>
              <a:t>Taking </a:t>
            </a:r>
            <a:r>
              <a:rPr lang="en-US" dirty="0" smtClean="0"/>
              <a:t>the camera feed output provided in stage 1 and convert it to HSV and threshold image and detect the filtered object.</a:t>
            </a:r>
          </a:p>
          <a:p>
            <a:endParaRPr lang="en-US" dirty="0"/>
          </a:p>
          <a:p>
            <a:r>
              <a:rPr lang="en-US" dirty="0" smtClean="0"/>
              <a:t>Kush Patel : Developing User interface for the program.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0700" y="1016000"/>
            <a:ext cx="5041900" cy="10166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References taken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Online Materials – 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 tutorials</a:t>
            </a:r>
          </a:p>
          <a:p>
            <a:pPr lvl="1"/>
            <a:r>
              <a:rPr lang="en-US" dirty="0" smtClean="0"/>
              <a:t>MIT(OCW) -  Open Course Ware</a:t>
            </a:r>
          </a:p>
          <a:p>
            <a:pPr lvl="1"/>
            <a:r>
              <a:rPr lang="en-US" dirty="0" smtClean="0"/>
              <a:t>FAB CBA MIT 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Creator Examples Prototype</a:t>
            </a:r>
            <a:endParaRPr lang="en-US" dirty="0" smtClean="0"/>
          </a:p>
          <a:p>
            <a:r>
              <a:rPr lang="en-US" dirty="0" smtClean="0"/>
              <a:t>Books – 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 3 – Computer Vision in C++</a:t>
            </a:r>
          </a:p>
        </p:txBody>
      </p:sp>
    </p:spTree>
    <p:extLst>
      <p:ext uri="{BB962C8B-B14F-4D97-AF65-F5344CB8AC3E}">
        <p14:creationId xmlns:p14="http://schemas.microsoft.com/office/powerpoint/2010/main" val="38067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474</TotalTime>
  <Words>428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Project: Image processing(Real Time object Detection)</vt:lpstr>
      <vt:lpstr>Introduction</vt:lpstr>
      <vt:lpstr>About our project</vt:lpstr>
      <vt:lpstr>Modules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Payroll</dc:title>
  <dc:creator>Umang Sharma</dc:creator>
  <cp:lastModifiedBy>Windows User</cp:lastModifiedBy>
  <cp:revision>33</cp:revision>
  <dcterms:created xsi:type="dcterms:W3CDTF">2018-03-13T15:16:32Z</dcterms:created>
  <dcterms:modified xsi:type="dcterms:W3CDTF">2018-04-01T18:52:17Z</dcterms:modified>
</cp:coreProperties>
</file>