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7"/>
    <p:sldMasterId id="2147483686" r:id="rId8"/>
  </p:sldMasterIdLst>
  <p:notesMasterIdLst>
    <p:notesMasterId r:id="rId28"/>
  </p:notesMasterIdLst>
  <p:handoutMasterIdLst>
    <p:handoutMasterId r:id="rId29"/>
  </p:handoutMasterIdLst>
  <p:sldIdLst>
    <p:sldId id="694" r:id="rId9"/>
    <p:sldId id="1968" r:id="rId10"/>
    <p:sldId id="5841" r:id="rId11"/>
    <p:sldId id="5839" r:id="rId12"/>
    <p:sldId id="5851" r:id="rId13"/>
    <p:sldId id="5852" r:id="rId14"/>
    <p:sldId id="5842" r:id="rId15"/>
    <p:sldId id="5853" r:id="rId16"/>
    <p:sldId id="5854" r:id="rId17"/>
    <p:sldId id="5855" r:id="rId18"/>
    <p:sldId id="5856" r:id="rId19"/>
    <p:sldId id="5800" r:id="rId20"/>
    <p:sldId id="5844" r:id="rId21"/>
    <p:sldId id="5820" r:id="rId22"/>
    <p:sldId id="5837" r:id="rId23"/>
    <p:sldId id="5849" r:id="rId24"/>
    <p:sldId id="5857" r:id="rId25"/>
    <p:sldId id="5858" r:id="rId26"/>
    <p:sldId id="58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E7C0B-0EC6-2043-BDC2-087B87B6C81E}">
          <p14:sldIdLst>
            <p14:sldId id="694"/>
          </p14:sldIdLst>
        </p14:section>
        <p14:section name="Overview" id="{235BFDEC-A239-7E4F-B3CC-85FB3AFF851E}">
          <p14:sldIdLst>
            <p14:sldId id="1968"/>
          </p14:sldIdLst>
        </p14:section>
        <p14:section name="Project Scope" id="{B6B28D4D-4B1B-2045-8917-FEBC7ACD7F88}">
          <p14:sldIdLst>
            <p14:sldId id="5841"/>
            <p14:sldId id="5839"/>
            <p14:sldId id="5851"/>
            <p14:sldId id="5852"/>
          </p14:sldIdLst>
        </p14:section>
        <p14:section name="Project" id="{29F589F0-D73E-F246-A74A-07EA1D761FBC}">
          <p14:sldIdLst>
            <p14:sldId id="5842"/>
            <p14:sldId id="5853"/>
            <p14:sldId id="5854"/>
            <p14:sldId id="5855"/>
            <p14:sldId id="5856"/>
            <p14:sldId id="5800"/>
          </p14:sldIdLst>
        </p14:section>
        <p14:section name="Data Strategy" id="{7C981E68-1822-4740-A2FB-C0949002AF37}">
          <p14:sldIdLst>
            <p14:sldId id="5844"/>
            <p14:sldId id="5820"/>
          </p14:sldIdLst>
        </p14:section>
        <p14:section name="Questions" id="{32E76B42-0CE3-3543-9993-EF850E7EED95}">
          <p14:sldIdLst>
            <p14:sldId id="5837"/>
            <p14:sldId id="5849"/>
            <p14:sldId id="5857"/>
            <p14:sldId id="5858"/>
            <p14:sldId id="58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mel V" initials="RV" lastIdx="3" clrIdx="0">
    <p:extLst>
      <p:ext uri="{19B8F6BF-5375-455C-9EA6-DF929625EA0E}">
        <p15:presenceInfo xmlns:p15="http://schemas.microsoft.com/office/powerpoint/2012/main" userId="S-1-5-21-132565353-2177070728-2915800224-12642" providerId="AD"/>
      </p:ext>
    </p:extLst>
  </p:cmAuthor>
  <p:cmAuthor id="2" name="Suman Bhattacharya" initials="SB" lastIdx="13" clrIdx="1">
    <p:extLst>
      <p:ext uri="{19B8F6BF-5375-455C-9EA6-DF929625EA0E}">
        <p15:presenceInfo xmlns:p15="http://schemas.microsoft.com/office/powerpoint/2012/main" userId="S::suman.bhattacharya@allogene.com::36f489ef-f587-49ef-9c83-7518fdbd15cf" providerId="AD"/>
      </p:ext>
    </p:extLst>
  </p:cmAuthor>
  <p:cmAuthor id="3" name="sanjay_koshatwar" initials="s" lastIdx="4" clrIdx="2">
    <p:extLst>
      <p:ext uri="{19B8F6BF-5375-455C-9EA6-DF929625EA0E}">
        <p15:presenceInfo xmlns:p15="http://schemas.microsoft.com/office/powerpoint/2012/main" userId="sanjay_koshatwar" providerId="None"/>
      </p:ext>
    </p:extLst>
  </p:cmAuthor>
  <p:cmAuthor id="4" name="Lalit_Mohan Sati" initials="LS" lastIdx="1" clrIdx="3">
    <p:extLst>
      <p:ext uri="{19B8F6BF-5375-455C-9EA6-DF929625EA0E}">
        <p15:presenceInfo xmlns:p15="http://schemas.microsoft.com/office/powerpoint/2012/main" userId="S::lalits@circulants.com::84f63a44-be2c-46d8-8f36-9969a13eab70" providerId="AD"/>
      </p:ext>
    </p:extLst>
  </p:cmAuthor>
  <p:cmAuthor id="5" name="sanjay_koshatwar" initials="sa" lastIdx="1" clrIdx="4">
    <p:extLst>
      <p:ext uri="{19B8F6BF-5375-455C-9EA6-DF929625EA0E}">
        <p15:presenceInfo xmlns:p15="http://schemas.microsoft.com/office/powerpoint/2012/main" userId="S::sanjay@circulants.com::4043143e-9e07-4b11-b50e-ce294f58ad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ABB"/>
    <a:srgbClr val="B375B9"/>
    <a:srgbClr val="B263CB"/>
    <a:srgbClr val="7D88F3"/>
    <a:srgbClr val="E789BF"/>
    <a:srgbClr val="D63290"/>
    <a:srgbClr val="FFDE73"/>
    <a:srgbClr val="70AD47"/>
    <a:srgbClr val="A211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09B95-949C-4449-9EA3-6E27B2745D36}" v="6" dt="2021-09-14T15:52:05.470"/>
    <p1510:client id="{EBEC163D-DABC-4E5D-B719-174AAFB9C092}" v="3" dt="2021-09-13T21:35:41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45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>
        <p:guide orient="horz" pos="216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FC3CA-1336-4375-B61E-6217A3310F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799352-3AD1-4100-8A48-10E42E46B972}">
      <dgm:prSet phldrT="[Text]" custT="1"/>
      <dgm:spPr/>
      <dgm:t>
        <a:bodyPr/>
        <a:lstStyle/>
        <a:p>
          <a:r>
            <a:rPr lang="en-IN" sz="800" b="1"/>
            <a:t>Beren 001</a:t>
          </a:r>
        </a:p>
      </dgm:t>
    </dgm:pt>
    <dgm:pt modelId="{E7D392A7-4ADD-4C27-8B1E-C44A984687A8}" type="parTrans" cxnId="{519A7975-D0D1-4E73-8337-7CB155D9ABB9}">
      <dgm:prSet/>
      <dgm:spPr/>
      <dgm:t>
        <a:bodyPr/>
        <a:lstStyle/>
        <a:p>
          <a:endParaRPr lang="en-IN"/>
        </a:p>
      </dgm:t>
    </dgm:pt>
    <dgm:pt modelId="{9D929F3E-9216-412D-A737-5EB9879ABED1}" type="sibTrans" cxnId="{519A7975-D0D1-4E73-8337-7CB155D9ABB9}">
      <dgm:prSet/>
      <dgm:spPr/>
      <dgm:t>
        <a:bodyPr/>
        <a:lstStyle/>
        <a:p>
          <a:endParaRPr lang="en-IN"/>
        </a:p>
      </dgm:t>
    </dgm:pt>
    <dgm:pt modelId="{3D4ECD0D-EFCF-4CEC-B6DC-E95637ABF968}">
      <dgm:prSet phldrT="[Text]" custT="1"/>
      <dgm:spPr/>
      <dgm:t>
        <a:bodyPr/>
        <a:lstStyle/>
        <a:p>
          <a:r>
            <a:rPr lang="en-IN" sz="800" b="1"/>
            <a:t>Single Study</a:t>
          </a:r>
        </a:p>
      </dgm:t>
    </dgm:pt>
    <dgm:pt modelId="{58163217-E24A-44B9-8948-028ABAF33EFE}" type="parTrans" cxnId="{A3F07CA1-8E39-4CF5-B2F4-27DBD99A96F8}">
      <dgm:prSet/>
      <dgm:spPr/>
      <dgm:t>
        <a:bodyPr/>
        <a:lstStyle/>
        <a:p>
          <a:endParaRPr lang="en-IN" sz="800" b="1"/>
        </a:p>
      </dgm:t>
    </dgm:pt>
    <dgm:pt modelId="{AB2D1EA3-674D-4DD6-8152-4DE23DC3BDDB}" type="sibTrans" cxnId="{A3F07CA1-8E39-4CF5-B2F4-27DBD99A96F8}">
      <dgm:prSet/>
      <dgm:spPr/>
      <dgm:t>
        <a:bodyPr/>
        <a:lstStyle/>
        <a:p>
          <a:endParaRPr lang="en-IN"/>
        </a:p>
      </dgm:t>
    </dgm:pt>
    <dgm:pt modelId="{50E8ECEB-BE74-4C0A-A015-A1A4B9035608}">
      <dgm:prSet phldrT="[Text]" custT="1"/>
      <dgm:spPr/>
      <dgm:t>
        <a:bodyPr/>
        <a:lstStyle/>
        <a:p>
          <a:r>
            <a:rPr lang="en-IN" sz="800" b="1"/>
            <a:t>Pooled Study</a:t>
          </a:r>
        </a:p>
      </dgm:t>
    </dgm:pt>
    <dgm:pt modelId="{FC6B3FB5-7CCF-4419-9C94-4817F6DCEC98}" type="parTrans" cxnId="{11735628-6D01-4DA6-A594-5699CD7A7805}">
      <dgm:prSet/>
      <dgm:spPr/>
      <dgm:t>
        <a:bodyPr/>
        <a:lstStyle/>
        <a:p>
          <a:endParaRPr lang="en-IN" sz="800" b="1"/>
        </a:p>
      </dgm:t>
    </dgm:pt>
    <dgm:pt modelId="{C1712A29-492B-4607-8CA9-32F0A1D858E1}" type="sibTrans" cxnId="{11735628-6D01-4DA6-A594-5699CD7A7805}">
      <dgm:prSet/>
      <dgm:spPr/>
      <dgm:t>
        <a:bodyPr/>
        <a:lstStyle/>
        <a:p>
          <a:endParaRPr lang="en-IN"/>
        </a:p>
      </dgm:t>
    </dgm:pt>
    <dgm:pt modelId="{629A3B23-479B-4AA6-865B-399D7C331AC3}">
      <dgm:prSet phldrT="[Text]" custT="1"/>
      <dgm:spPr/>
      <dgm:t>
        <a:bodyPr/>
        <a:lstStyle/>
        <a:p>
          <a:r>
            <a:rPr lang="en-IN" sz="800" b="1"/>
            <a:t>Utilities</a:t>
          </a:r>
        </a:p>
      </dgm:t>
    </dgm:pt>
    <dgm:pt modelId="{CE1C0D06-70F2-4D78-AFB3-AB3C71D9A703}" type="parTrans" cxnId="{7C44AAAA-538A-4A68-92DF-442CCF6FF6F1}">
      <dgm:prSet/>
      <dgm:spPr/>
      <dgm:t>
        <a:bodyPr/>
        <a:lstStyle/>
        <a:p>
          <a:endParaRPr lang="en-IN" sz="800" b="1"/>
        </a:p>
      </dgm:t>
    </dgm:pt>
    <dgm:pt modelId="{42013FF1-3F15-4FB3-B365-FCDB95992C3D}" type="sibTrans" cxnId="{7C44AAAA-538A-4A68-92DF-442CCF6FF6F1}">
      <dgm:prSet/>
      <dgm:spPr/>
      <dgm:t>
        <a:bodyPr/>
        <a:lstStyle/>
        <a:p>
          <a:endParaRPr lang="en-IN"/>
        </a:p>
      </dgm:t>
    </dgm:pt>
    <dgm:pt modelId="{EE4A49B9-86B6-419F-A4A0-F3F33C56EA3D}">
      <dgm:prSet phldrT="[Text]" custT="1"/>
      <dgm:spPr/>
      <dgm:t>
        <a:bodyPr/>
        <a:lstStyle/>
        <a:p>
          <a:r>
            <a:rPr lang="en-IN" sz="800" b="1"/>
            <a:t>CSR</a:t>
          </a:r>
        </a:p>
      </dgm:t>
    </dgm:pt>
    <dgm:pt modelId="{D5B38DED-BD45-4160-BE51-1669C9826D1D}" type="parTrans" cxnId="{B17C4438-2F0B-4E8A-BA23-295B5CA03282}">
      <dgm:prSet/>
      <dgm:spPr/>
      <dgm:t>
        <a:bodyPr/>
        <a:lstStyle/>
        <a:p>
          <a:endParaRPr lang="en-IN" sz="800" b="1"/>
        </a:p>
      </dgm:t>
    </dgm:pt>
    <dgm:pt modelId="{EB0E2B47-BE1E-4E86-BF78-C5E81E8F8A95}" type="sibTrans" cxnId="{B17C4438-2F0B-4E8A-BA23-295B5CA03282}">
      <dgm:prSet/>
      <dgm:spPr/>
      <dgm:t>
        <a:bodyPr/>
        <a:lstStyle/>
        <a:p>
          <a:endParaRPr lang="en-IN"/>
        </a:p>
      </dgm:t>
    </dgm:pt>
    <dgm:pt modelId="{6DB6D100-6AF9-40C7-BA15-758397D03AA7}">
      <dgm:prSet phldrT="[Text]" custT="1"/>
      <dgm:spPr/>
      <dgm:t>
        <a:bodyPr/>
        <a:lstStyle/>
        <a:p>
          <a:r>
            <a:rPr lang="en-IN" sz="800" b="1"/>
            <a:t>Docs</a:t>
          </a:r>
        </a:p>
      </dgm:t>
    </dgm:pt>
    <dgm:pt modelId="{391B09EB-9779-4714-A276-74C10905B1B9}" type="parTrans" cxnId="{4199B423-4856-48BE-A79E-0A39DFC88D7F}">
      <dgm:prSet/>
      <dgm:spPr/>
      <dgm:t>
        <a:bodyPr/>
        <a:lstStyle/>
        <a:p>
          <a:endParaRPr lang="en-IN" sz="800" b="1"/>
        </a:p>
      </dgm:t>
    </dgm:pt>
    <dgm:pt modelId="{9911F494-FA42-4C42-82E2-B596A17F27B0}" type="sibTrans" cxnId="{4199B423-4856-48BE-A79E-0A39DFC88D7F}">
      <dgm:prSet/>
      <dgm:spPr/>
      <dgm:t>
        <a:bodyPr/>
        <a:lstStyle/>
        <a:p>
          <a:endParaRPr lang="en-IN"/>
        </a:p>
      </dgm:t>
    </dgm:pt>
    <dgm:pt modelId="{117AF085-337A-41A3-90D7-1BA3D91E3C53}">
      <dgm:prSet phldrT="[Text]" custT="1"/>
      <dgm:spPr/>
      <dgm:t>
        <a:bodyPr/>
        <a:lstStyle/>
        <a:p>
          <a:r>
            <a:rPr lang="en-IN" sz="800" b="1"/>
            <a:t>DSUR - 2021</a:t>
          </a:r>
        </a:p>
      </dgm:t>
    </dgm:pt>
    <dgm:pt modelId="{FF2146EE-FA32-4F0C-BB6D-6AEF745E3C71}" type="parTrans" cxnId="{74D6F0AF-CC28-4961-8389-89B9CE9AC3EF}">
      <dgm:prSet/>
      <dgm:spPr/>
      <dgm:t>
        <a:bodyPr/>
        <a:lstStyle/>
        <a:p>
          <a:endParaRPr lang="en-IN" sz="800" b="1"/>
        </a:p>
      </dgm:t>
    </dgm:pt>
    <dgm:pt modelId="{CDA339A4-6D45-4F7C-A8EE-C4D8FA180B07}" type="sibTrans" cxnId="{74D6F0AF-CC28-4961-8389-89B9CE9AC3EF}">
      <dgm:prSet/>
      <dgm:spPr/>
      <dgm:t>
        <a:bodyPr/>
        <a:lstStyle/>
        <a:p>
          <a:endParaRPr lang="en-IN"/>
        </a:p>
      </dgm:t>
    </dgm:pt>
    <dgm:pt modelId="{9B28AD25-0D8E-4A05-B722-D43346F3275D}">
      <dgm:prSet phldrT="[Text]" custT="1"/>
      <dgm:spPr/>
      <dgm:t>
        <a:bodyPr/>
        <a:lstStyle/>
        <a:p>
          <a:r>
            <a:rPr lang="en-IN" sz="800" b="1"/>
            <a:t>Utilities</a:t>
          </a:r>
        </a:p>
      </dgm:t>
    </dgm:pt>
    <dgm:pt modelId="{6415D5E7-93C2-49EA-AB3F-E60F1636A9B5}" type="parTrans" cxnId="{4A1CE7D5-3FEE-47DE-94E9-1841ACB6E74E}">
      <dgm:prSet/>
      <dgm:spPr/>
      <dgm:t>
        <a:bodyPr/>
        <a:lstStyle/>
        <a:p>
          <a:endParaRPr lang="en-IN" sz="800" b="1"/>
        </a:p>
      </dgm:t>
    </dgm:pt>
    <dgm:pt modelId="{3D188006-9CB0-4122-95C2-98F5919D5D4F}" type="sibTrans" cxnId="{4A1CE7D5-3FEE-47DE-94E9-1841ACB6E74E}">
      <dgm:prSet/>
      <dgm:spPr/>
      <dgm:t>
        <a:bodyPr/>
        <a:lstStyle/>
        <a:p>
          <a:endParaRPr lang="en-IN"/>
        </a:p>
      </dgm:t>
    </dgm:pt>
    <dgm:pt modelId="{EE3A7733-60DE-478B-856B-91E24F75BA60}">
      <dgm:prSet phldrT="[Text]" custT="1"/>
      <dgm:spPr/>
      <dgm:t>
        <a:bodyPr/>
        <a:lstStyle/>
        <a:p>
          <a:r>
            <a:rPr lang="en-IN" sz="800" b="1"/>
            <a:t>Biostats</a:t>
          </a:r>
        </a:p>
      </dgm:t>
    </dgm:pt>
    <dgm:pt modelId="{90C75886-D953-419D-B0B0-FB9A6F263B15}" type="parTrans" cxnId="{4D35CDE4-DBF9-416F-BF3A-1937B95AFC12}">
      <dgm:prSet/>
      <dgm:spPr/>
      <dgm:t>
        <a:bodyPr/>
        <a:lstStyle/>
        <a:p>
          <a:endParaRPr lang="en-IN" sz="800" b="1"/>
        </a:p>
      </dgm:t>
    </dgm:pt>
    <dgm:pt modelId="{C2FDB567-C58D-488E-A04C-719F7B8FA9D7}" type="sibTrans" cxnId="{4D35CDE4-DBF9-416F-BF3A-1937B95AFC12}">
      <dgm:prSet/>
      <dgm:spPr/>
      <dgm:t>
        <a:bodyPr/>
        <a:lstStyle/>
        <a:p>
          <a:endParaRPr lang="en-IN"/>
        </a:p>
      </dgm:t>
    </dgm:pt>
    <dgm:pt modelId="{551AF578-9548-4646-993F-494DF212EC2A}">
      <dgm:prSet phldrT="[Text]" custT="1"/>
      <dgm:spPr/>
      <dgm:t>
        <a:bodyPr/>
        <a:lstStyle/>
        <a:p>
          <a:r>
            <a:rPr lang="en-IN" sz="800" b="1"/>
            <a:t>Data</a:t>
          </a:r>
        </a:p>
      </dgm:t>
    </dgm:pt>
    <dgm:pt modelId="{E251FE6B-FFA4-4B2E-AB1F-0228C9B037A6}" type="parTrans" cxnId="{708208DF-E14D-4845-AEB0-8CFE51FE2084}">
      <dgm:prSet/>
      <dgm:spPr/>
      <dgm:t>
        <a:bodyPr/>
        <a:lstStyle/>
        <a:p>
          <a:endParaRPr lang="en-IN" sz="800" b="1"/>
        </a:p>
      </dgm:t>
    </dgm:pt>
    <dgm:pt modelId="{D04FADE7-1C11-4F33-AB59-43F99C7EEE27}" type="sibTrans" cxnId="{708208DF-E14D-4845-AEB0-8CFE51FE2084}">
      <dgm:prSet/>
      <dgm:spPr/>
      <dgm:t>
        <a:bodyPr/>
        <a:lstStyle/>
        <a:p>
          <a:endParaRPr lang="en-IN"/>
        </a:p>
      </dgm:t>
    </dgm:pt>
    <dgm:pt modelId="{6ED788E6-8F2E-4D12-97A3-E40E305D773D}">
      <dgm:prSet phldrT="[Text]" custT="1"/>
      <dgm:spPr/>
      <dgm:t>
        <a:bodyPr/>
        <a:lstStyle/>
        <a:p>
          <a:r>
            <a:rPr lang="en-IN" sz="800" b="1"/>
            <a:t>Docs</a:t>
          </a:r>
        </a:p>
      </dgm:t>
    </dgm:pt>
    <dgm:pt modelId="{E5847658-B7D8-4461-AE7B-265C42695419}" type="parTrans" cxnId="{46EDD0E4-66E3-4D2C-BD68-EC27C6EBD55A}">
      <dgm:prSet/>
      <dgm:spPr/>
      <dgm:t>
        <a:bodyPr/>
        <a:lstStyle/>
        <a:p>
          <a:endParaRPr lang="en-IN" sz="800" b="1"/>
        </a:p>
      </dgm:t>
    </dgm:pt>
    <dgm:pt modelId="{9AA7E5D7-D757-418F-8908-00DB98DA0F2A}" type="sibTrans" cxnId="{46EDD0E4-66E3-4D2C-BD68-EC27C6EBD55A}">
      <dgm:prSet/>
      <dgm:spPr/>
      <dgm:t>
        <a:bodyPr/>
        <a:lstStyle/>
        <a:p>
          <a:endParaRPr lang="en-IN"/>
        </a:p>
      </dgm:t>
    </dgm:pt>
    <dgm:pt modelId="{B218112F-A895-4AC0-B5C1-E7821B208B70}">
      <dgm:prSet phldrT="[Text]" custT="1"/>
      <dgm:spPr/>
      <dgm:t>
        <a:bodyPr/>
        <a:lstStyle/>
        <a:p>
          <a:r>
            <a:rPr lang="en-IN" sz="800" b="1"/>
            <a:t>Output</a:t>
          </a:r>
        </a:p>
      </dgm:t>
    </dgm:pt>
    <dgm:pt modelId="{DF32DA8B-0AD6-4C06-AD2B-F9EE0237BDA7}" type="parTrans" cxnId="{FD397122-AEBD-44E3-BA00-3B178D3B9B33}">
      <dgm:prSet/>
      <dgm:spPr/>
      <dgm:t>
        <a:bodyPr/>
        <a:lstStyle/>
        <a:p>
          <a:endParaRPr lang="en-IN" sz="800" b="1"/>
        </a:p>
      </dgm:t>
    </dgm:pt>
    <dgm:pt modelId="{62323029-75BF-4685-B176-9E3FAE98E900}" type="sibTrans" cxnId="{FD397122-AEBD-44E3-BA00-3B178D3B9B33}">
      <dgm:prSet/>
      <dgm:spPr/>
      <dgm:t>
        <a:bodyPr/>
        <a:lstStyle/>
        <a:p>
          <a:endParaRPr lang="en-IN"/>
        </a:p>
      </dgm:t>
    </dgm:pt>
    <dgm:pt modelId="{F66BBDBA-B0B4-48F2-B289-9E9901BCF32D}">
      <dgm:prSet phldrT="[Text]" custT="1"/>
      <dgm:spPr/>
      <dgm:t>
        <a:bodyPr/>
        <a:lstStyle/>
        <a:p>
          <a:r>
            <a:rPr lang="en-IN" sz="800" b="1"/>
            <a:t>Data</a:t>
          </a:r>
        </a:p>
      </dgm:t>
    </dgm:pt>
    <dgm:pt modelId="{C3FC1E84-7759-4E05-87D0-EC376F35E112}" type="parTrans" cxnId="{6A6FC604-6F0E-4BB0-866E-EF524F3544EF}">
      <dgm:prSet/>
      <dgm:spPr/>
      <dgm:t>
        <a:bodyPr/>
        <a:lstStyle/>
        <a:p>
          <a:endParaRPr lang="en-IN" sz="800" b="1"/>
        </a:p>
      </dgm:t>
    </dgm:pt>
    <dgm:pt modelId="{1DA680DB-EA45-482D-81E8-FAB76F9F0E7D}" type="sibTrans" cxnId="{6A6FC604-6F0E-4BB0-866E-EF524F3544EF}">
      <dgm:prSet/>
      <dgm:spPr/>
      <dgm:t>
        <a:bodyPr/>
        <a:lstStyle/>
        <a:p>
          <a:endParaRPr lang="en-IN"/>
        </a:p>
      </dgm:t>
    </dgm:pt>
    <dgm:pt modelId="{D4B15F6C-338E-46BE-9758-85D1E44C1A81}">
      <dgm:prSet phldrT="[Text]" custT="1"/>
      <dgm:spPr/>
      <dgm:t>
        <a:bodyPr/>
        <a:lstStyle/>
        <a:p>
          <a:r>
            <a:rPr lang="en-IN" sz="800" b="1"/>
            <a:t>TLFs</a:t>
          </a:r>
        </a:p>
      </dgm:t>
    </dgm:pt>
    <dgm:pt modelId="{978CDBED-05C8-4F54-A339-14F07FE5FEDA}" type="parTrans" cxnId="{5D25B7CB-65E0-464B-B38A-0E99A20002A7}">
      <dgm:prSet/>
      <dgm:spPr/>
      <dgm:t>
        <a:bodyPr/>
        <a:lstStyle/>
        <a:p>
          <a:endParaRPr lang="en-IN" sz="800" b="1"/>
        </a:p>
      </dgm:t>
    </dgm:pt>
    <dgm:pt modelId="{5C895A0D-3A54-4565-9F08-7CA08DDDA9B6}" type="sibTrans" cxnId="{5D25B7CB-65E0-464B-B38A-0E99A20002A7}">
      <dgm:prSet/>
      <dgm:spPr/>
      <dgm:t>
        <a:bodyPr/>
        <a:lstStyle/>
        <a:p>
          <a:endParaRPr lang="en-IN"/>
        </a:p>
      </dgm:t>
    </dgm:pt>
    <dgm:pt modelId="{B2AEEE1A-64C0-49E5-887D-EA0B3C9CD119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B518F1C2-913E-4627-8456-A59D3334D025}" type="parTrans" cxnId="{E30EBA8B-383C-4E6C-B6FD-64EBA807D2BE}">
      <dgm:prSet/>
      <dgm:spPr/>
      <dgm:t>
        <a:bodyPr/>
        <a:lstStyle/>
        <a:p>
          <a:endParaRPr lang="en-IN" sz="800" b="1"/>
        </a:p>
      </dgm:t>
    </dgm:pt>
    <dgm:pt modelId="{C0FE0A41-7F34-49AD-8504-A2553E333648}" type="sibTrans" cxnId="{E30EBA8B-383C-4E6C-B6FD-64EBA807D2BE}">
      <dgm:prSet/>
      <dgm:spPr/>
      <dgm:t>
        <a:bodyPr/>
        <a:lstStyle/>
        <a:p>
          <a:endParaRPr lang="en-IN"/>
        </a:p>
      </dgm:t>
    </dgm:pt>
    <dgm:pt modelId="{D554EE62-E912-4228-9859-D32068ACA14F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9D561F7F-A4A4-46AE-87CD-6B146212FE62}" type="parTrans" cxnId="{802C59CD-F7AB-4FC5-B4BD-15B9587AF1A5}">
      <dgm:prSet/>
      <dgm:spPr/>
      <dgm:t>
        <a:bodyPr/>
        <a:lstStyle/>
        <a:p>
          <a:endParaRPr lang="en-IN" sz="800" b="1"/>
        </a:p>
      </dgm:t>
    </dgm:pt>
    <dgm:pt modelId="{B1D96F75-48D5-40E8-94F8-53E0D93D54D0}" type="sibTrans" cxnId="{802C59CD-F7AB-4FC5-B4BD-15B9587AF1A5}">
      <dgm:prSet/>
      <dgm:spPr/>
      <dgm:t>
        <a:bodyPr/>
        <a:lstStyle/>
        <a:p>
          <a:endParaRPr lang="en-IN"/>
        </a:p>
      </dgm:t>
    </dgm:pt>
    <dgm:pt modelId="{A4154636-2C09-474C-AD3E-A6DED2DDC456}">
      <dgm:prSet phldrT="[Text]" custT="1"/>
      <dgm:spPr/>
      <dgm:t>
        <a:bodyPr/>
        <a:lstStyle/>
        <a:p>
          <a:r>
            <a:rPr lang="en-IN" sz="800" b="1"/>
            <a:t>Adam</a:t>
          </a:r>
        </a:p>
      </dgm:t>
    </dgm:pt>
    <dgm:pt modelId="{C46DA228-FE4E-48AD-9F96-EB57A6CC7D59}" type="parTrans" cxnId="{FD25774C-988A-4336-981A-351442D0430C}">
      <dgm:prSet/>
      <dgm:spPr/>
      <dgm:t>
        <a:bodyPr/>
        <a:lstStyle/>
        <a:p>
          <a:endParaRPr lang="en-IN" sz="800" b="1"/>
        </a:p>
      </dgm:t>
    </dgm:pt>
    <dgm:pt modelId="{3A229ED6-620C-496A-B6DE-54D08E14E27A}" type="sibTrans" cxnId="{FD25774C-988A-4336-981A-351442D0430C}">
      <dgm:prSet/>
      <dgm:spPr/>
      <dgm:t>
        <a:bodyPr/>
        <a:lstStyle/>
        <a:p>
          <a:endParaRPr lang="en-IN"/>
        </a:p>
      </dgm:t>
    </dgm:pt>
    <dgm:pt modelId="{256F59B6-0D9D-4C49-B6DA-81FDF9D85A63}">
      <dgm:prSet phldrT="[Text]" custT="1"/>
      <dgm:spPr/>
      <dgm:t>
        <a:bodyPr/>
        <a:lstStyle/>
        <a:p>
          <a:r>
            <a:rPr lang="en-IN" sz="800" b="1"/>
            <a:t>Raw</a:t>
          </a:r>
        </a:p>
      </dgm:t>
    </dgm:pt>
    <dgm:pt modelId="{8944C64E-058A-4213-985C-714271AD0C8B}" type="parTrans" cxnId="{41C8FC20-4FF3-49EE-8E30-08CB12DA2AE4}">
      <dgm:prSet/>
      <dgm:spPr/>
      <dgm:t>
        <a:bodyPr/>
        <a:lstStyle/>
        <a:p>
          <a:endParaRPr lang="en-IN" sz="800" b="1"/>
        </a:p>
      </dgm:t>
    </dgm:pt>
    <dgm:pt modelId="{F45FC09D-607E-4355-81D5-F4DD40A55CFD}" type="sibTrans" cxnId="{41C8FC20-4FF3-49EE-8E30-08CB12DA2AE4}">
      <dgm:prSet/>
      <dgm:spPr/>
      <dgm:t>
        <a:bodyPr/>
        <a:lstStyle/>
        <a:p>
          <a:endParaRPr lang="en-IN"/>
        </a:p>
      </dgm:t>
    </dgm:pt>
    <dgm:pt modelId="{C8BB4ED8-5A7F-473B-9A86-7F926B58268B}">
      <dgm:prSet phldrT="[Text]" custT="1"/>
      <dgm:spPr/>
      <dgm:t>
        <a:bodyPr/>
        <a:lstStyle/>
        <a:p>
          <a:r>
            <a:rPr lang="en-IN" sz="800" b="1"/>
            <a:t>SDTM</a:t>
          </a:r>
        </a:p>
      </dgm:t>
    </dgm:pt>
    <dgm:pt modelId="{ACA76213-391B-46FE-8950-03BC347D0F7F}" type="parTrans" cxnId="{83EE49DD-0276-408E-A5E6-2D223664C8BA}">
      <dgm:prSet/>
      <dgm:spPr/>
      <dgm:t>
        <a:bodyPr/>
        <a:lstStyle/>
        <a:p>
          <a:endParaRPr lang="en-IN" sz="800" b="1"/>
        </a:p>
      </dgm:t>
    </dgm:pt>
    <dgm:pt modelId="{910D8B2D-9FFD-464D-8985-BBF52975D034}" type="sibTrans" cxnId="{83EE49DD-0276-408E-A5E6-2D223664C8BA}">
      <dgm:prSet/>
      <dgm:spPr/>
      <dgm:t>
        <a:bodyPr/>
        <a:lstStyle/>
        <a:p>
          <a:endParaRPr lang="en-IN"/>
        </a:p>
      </dgm:t>
    </dgm:pt>
    <dgm:pt modelId="{ABA705DD-2AE9-429D-AA67-56FC5F65B01C}">
      <dgm:prSet phldrT="[Text]" custT="1"/>
      <dgm:spPr/>
      <dgm:t>
        <a:bodyPr/>
        <a:lstStyle/>
        <a:p>
          <a:r>
            <a:rPr lang="en-IN" sz="800" b="1" dirty="0" err="1"/>
            <a:t>Dataspecs</a:t>
          </a:r>
          <a:endParaRPr lang="en-IN" sz="800" b="1" dirty="0"/>
        </a:p>
      </dgm:t>
    </dgm:pt>
    <dgm:pt modelId="{DE2ED9B1-D2BC-4A56-8C34-70F2428D53B9}" type="parTrans" cxnId="{503831AA-E6C2-4DB2-BFE5-3FD02ACEAECD}">
      <dgm:prSet/>
      <dgm:spPr/>
      <dgm:t>
        <a:bodyPr/>
        <a:lstStyle/>
        <a:p>
          <a:endParaRPr lang="en-IN" sz="800" b="1"/>
        </a:p>
      </dgm:t>
    </dgm:pt>
    <dgm:pt modelId="{CD190D6F-EA11-418F-BAF8-4E7A6347CF34}" type="sibTrans" cxnId="{503831AA-E6C2-4DB2-BFE5-3FD02ACEAECD}">
      <dgm:prSet/>
      <dgm:spPr/>
      <dgm:t>
        <a:bodyPr/>
        <a:lstStyle/>
        <a:p>
          <a:endParaRPr lang="en-IN"/>
        </a:p>
      </dgm:t>
    </dgm:pt>
    <dgm:pt modelId="{EF9B5482-5E60-4585-9DB3-726983445ED6}">
      <dgm:prSet phldrT="[Text]" custT="1"/>
      <dgm:spPr/>
      <dgm:t>
        <a:bodyPr/>
        <a:lstStyle/>
        <a:p>
          <a:r>
            <a:rPr lang="en-IN" sz="800" b="1"/>
            <a:t>Timelines</a:t>
          </a:r>
        </a:p>
      </dgm:t>
    </dgm:pt>
    <dgm:pt modelId="{E1E5E413-73F4-41B2-9B66-99C1E1BA7BA6}" type="parTrans" cxnId="{F5AD4063-70EE-41A1-9C95-7A636325C280}">
      <dgm:prSet/>
      <dgm:spPr/>
      <dgm:t>
        <a:bodyPr/>
        <a:lstStyle/>
        <a:p>
          <a:endParaRPr lang="en-IN" sz="800" b="1"/>
        </a:p>
      </dgm:t>
    </dgm:pt>
    <dgm:pt modelId="{2C72A740-33E1-4052-859B-55893FAAB3D6}" type="sibTrans" cxnId="{F5AD4063-70EE-41A1-9C95-7A636325C280}">
      <dgm:prSet/>
      <dgm:spPr/>
      <dgm:t>
        <a:bodyPr/>
        <a:lstStyle/>
        <a:p>
          <a:endParaRPr lang="en-IN"/>
        </a:p>
      </dgm:t>
    </dgm:pt>
    <dgm:pt modelId="{FFA6C80B-BECB-41A2-8224-5C23EC5670FE}">
      <dgm:prSet phldrT="[Text]" custT="1"/>
      <dgm:spPr/>
      <dgm:t>
        <a:bodyPr/>
        <a:lstStyle/>
        <a:p>
          <a:r>
            <a:rPr lang="en-IN" sz="800" b="1"/>
            <a:t>TLF Shell</a:t>
          </a:r>
        </a:p>
      </dgm:t>
    </dgm:pt>
    <dgm:pt modelId="{8F606E27-64B0-4F1B-A914-373F62218459}" type="parTrans" cxnId="{DB6CAD32-791C-4A06-9931-C8218FA194AD}">
      <dgm:prSet/>
      <dgm:spPr/>
      <dgm:t>
        <a:bodyPr/>
        <a:lstStyle/>
        <a:p>
          <a:endParaRPr lang="en-IN" sz="800" b="1"/>
        </a:p>
      </dgm:t>
    </dgm:pt>
    <dgm:pt modelId="{903828A2-2586-493A-B09B-409545288379}" type="sibTrans" cxnId="{DB6CAD32-791C-4A06-9931-C8218FA194AD}">
      <dgm:prSet/>
      <dgm:spPr/>
      <dgm:t>
        <a:bodyPr/>
        <a:lstStyle/>
        <a:p>
          <a:endParaRPr lang="en-IN"/>
        </a:p>
      </dgm:t>
    </dgm:pt>
    <dgm:pt modelId="{454270BF-A911-41B2-82A4-7660BE8DFF34}">
      <dgm:prSet phldrT="[Text]" custT="1"/>
      <dgm:spPr/>
      <dgm:t>
        <a:bodyPr/>
        <a:lstStyle/>
        <a:p>
          <a:r>
            <a:rPr lang="en-IN" sz="800" b="1"/>
            <a:t>TLFs</a:t>
          </a:r>
        </a:p>
      </dgm:t>
    </dgm:pt>
    <dgm:pt modelId="{585B57C6-A6BB-4E59-AF9E-2B1132C32BB9}" type="parTrans" cxnId="{D2EAD248-9F0E-452B-BB12-F078EE15D657}">
      <dgm:prSet/>
      <dgm:spPr/>
      <dgm:t>
        <a:bodyPr/>
        <a:lstStyle/>
        <a:p>
          <a:endParaRPr lang="en-IN" sz="800" b="1"/>
        </a:p>
      </dgm:t>
    </dgm:pt>
    <dgm:pt modelId="{88606A02-F5B9-4224-ABD9-3C1A42568D47}" type="sibTrans" cxnId="{D2EAD248-9F0E-452B-BB12-F078EE15D657}">
      <dgm:prSet/>
      <dgm:spPr/>
      <dgm:t>
        <a:bodyPr/>
        <a:lstStyle/>
        <a:p>
          <a:endParaRPr lang="en-IN"/>
        </a:p>
      </dgm:t>
    </dgm:pt>
    <dgm:pt modelId="{48D2649A-E3FF-4039-80E9-9360EB238AED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CA842290-ADAB-42DD-9A41-5AA5C890A365}" type="parTrans" cxnId="{429C00D8-D3B5-4559-BD15-ADBCABDA98D2}">
      <dgm:prSet/>
      <dgm:spPr/>
      <dgm:t>
        <a:bodyPr/>
        <a:lstStyle/>
        <a:p>
          <a:endParaRPr lang="en-IN" sz="800" b="1"/>
        </a:p>
      </dgm:t>
    </dgm:pt>
    <dgm:pt modelId="{9BD7A39E-43FD-40ED-9CDB-925343D9E8E3}" type="sibTrans" cxnId="{429C00D8-D3B5-4559-BD15-ADBCABDA98D2}">
      <dgm:prSet/>
      <dgm:spPr/>
      <dgm:t>
        <a:bodyPr/>
        <a:lstStyle/>
        <a:p>
          <a:endParaRPr lang="en-IN"/>
        </a:p>
      </dgm:t>
    </dgm:pt>
    <dgm:pt modelId="{FBF66690-02B6-4E13-8E54-C805D7144061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E2F51A55-482E-4531-A4B6-B783F2F99EA9}" type="parTrans" cxnId="{9DF65DA8-34A0-4F84-AC53-F444CFB4807C}">
      <dgm:prSet/>
      <dgm:spPr/>
      <dgm:t>
        <a:bodyPr/>
        <a:lstStyle/>
        <a:p>
          <a:endParaRPr lang="en-IN" sz="800" b="1"/>
        </a:p>
      </dgm:t>
    </dgm:pt>
    <dgm:pt modelId="{EAFB8DA3-60E5-4E5C-A3F2-E075F644464F}" type="sibTrans" cxnId="{9DF65DA8-34A0-4F84-AC53-F444CFB4807C}">
      <dgm:prSet/>
      <dgm:spPr/>
      <dgm:t>
        <a:bodyPr/>
        <a:lstStyle/>
        <a:p>
          <a:endParaRPr lang="en-IN"/>
        </a:p>
      </dgm:t>
    </dgm:pt>
    <dgm:pt modelId="{C5402FBB-3C62-4130-8C96-75E7A15F7CE2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D6313E31-A5F7-4AB6-977F-1A201329FD66}" type="parTrans" cxnId="{125433BE-3F27-4F64-8F1F-CB1B06D9E168}">
      <dgm:prSet/>
      <dgm:spPr/>
      <dgm:t>
        <a:bodyPr/>
        <a:lstStyle/>
        <a:p>
          <a:endParaRPr lang="en-IN" sz="800" b="1"/>
        </a:p>
      </dgm:t>
    </dgm:pt>
    <dgm:pt modelId="{B8BE934B-6628-4F8A-A5C9-A2BA534C6441}" type="sibTrans" cxnId="{125433BE-3F27-4F64-8F1F-CB1B06D9E168}">
      <dgm:prSet/>
      <dgm:spPr/>
      <dgm:t>
        <a:bodyPr/>
        <a:lstStyle/>
        <a:p>
          <a:endParaRPr lang="en-IN"/>
        </a:p>
      </dgm:t>
    </dgm:pt>
    <dgm:pt modelId="{CFF24E2E-A0EC-4F7A-978F-F538308BBCBC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AFD82DBB-C1A3-4D09-A655-41487A6E8B59}" type="parTrans" cxnId="{BFCB3B12-5C37-4BA5-91F2-D015BEE960D3}">
      <dgm:prSet/>
      <dgm:spPr/>
      <dgm:t>
        <a:bodyPr/>
        <a:lstStyle/>
        <a:p>
          <a:endParaRPr lang="en-IN" sz="800" b="1"/>
        </a:p>
      </dgm:t>
    </dgm:pt>
    <dgm:pt modelId="{D8F78A9B-D749-4342-8446-EBA87E1727C2}" type="sibTrans" cxnId="{BFCB3B12-5C37-4BA5-91F2-D015BEE960D3}">
      <dgm:prSet/>
      <dgm:spPr/>
      <dgm:t>
        <a:bodyPr/>
        <a:lstStyle/>
        <a:p>
          <a:endParaRPr lang="en-IN"/>
        </a:p>
      </dgm:t>
    </dgm:pt>
    <dgm:pt modelId="{125FD5D8-67FD-456C-A668-9D8E66647493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F5F7D1FF-E4A0-4E55-8C28-E820DA9978D8}" type="parTrans" cxnId="{89DF1E99-012C-4E0F-AE68-9BC70BAB5F0E}">
      <dgm:prSet/>
      <dgm:spPr/>
      <dgm:t>
        <a:bodyPr/>
        <a:lstStyle/>
        <a:p>
          <a:endParaRPr lang="en-IN" sz="800" b="1"/>
        </a:p>
      </dgm:t>
    </dgm:pt>
    <dgm:pt modelId="{01D166AC-2B2F-46E3-9795-3E53D8D0ECCC}" type="sibTrans" cxnId="{89DF1E99-012C-4E0F-AE68-9BC70BAB5F0E}">
      <dgm:prSet/>
      <dgm:spPr/>
      <dgm:t>
        <a:bodyPr/>
        <a:lstStyle/>
        <a:p>
          <a:endParaRPr lang="en-IN"/>
        </a:p>
      </dgm:t>
    </dgm:pt>
    <dgm:pt modelId="{1F1C14F9-D9C5-47AC-A0F9-3433427DF8C2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0333E9EF-E408-48F4-8BB6-1AC430B24BF8}" type="parTrans" cxnId="{9CCD3C36-88EB-45A9-A84F-46DE14A39303}">
      <dgm:prSet/>
      <dgm:spPr/>
      <dgm:t>
        <a:bodyPr/>
        <a:lstStyle/>
        <a:p>
          <a:endParaRPr lang="en-IN" sz="800" b="1"/>
        </a:p>
      </dgm:t>
    </dgm:pt>
    <dgm:pt modelId="{7DBADB86-FB89-4D17-B18C-D0613A74412B}" type="sibTrans" cxnId="{9CCD3C36-88EB-45A9-A84F-46DE14A39303}">
      <dgm:prSet/>
      <dgm:spPr/>
      <dgm:t>
        <a:bodyPr/>
        <a:lstStyle/>
        <a:p>
          <a:endParaRPr lang="en-IN"/>
        </a:p>
      </dgm:t>
    </dgm:pt>
    <dgm:pt modelId="{D6BEE7A0-BAEE-4D14-9DC3-68A1089C0E21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65CDA83B-07FB-4444-98F1-1260C7CFAA78}" type="parTrans" cxnId="{7809FDB2-F568-4A1A-84ED-6F62E3DED035}">
      <dgm:prSet/>
      <dgm:spPr/>
      <dgm:t>
        <a:bodyPr/>
        <a:lstStyle/>
        <a:p>
          <a:endParaRPr lang="en-IN" sz="800" b="1"/>
        </a:p>
      </dgm:t>
    </dgm:pt>
    <dgm:pt modelId="{72B8DDFB-A419-4A15-B649-8AE053C82156}" type="sibTrans" cxnId="{7809FDB2-F568-4A1A-84ED-6F62E3DED035}">
      <dgm:prSet/>
      <dgm:spPr/>
      <dgm:t>
        <a:bodyPr/>
        <a:lstStyle/>
        <a:p>
          <a:endParaRPr lang="en-IN"/>
        </a:p>
      </dgm:t>
    </dgm:pt>
    <dgm:pt modelId="{98090B66-4AAD-4044-822D-71B44ADA2793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67D70074-B18B-4D3F-846A-F9E5982650EE}" type="parTrans" cxnId="{A3957B7F-F61F-4EEF-88A1-1AD321B216EB}">
      <dgm:prSet/>
      <dgm:spPr/>
      <dgm:t>
        <a:bodyPr/>
        <a:lstStyle/>
        <a:p>
          <a:endParaRPr lang="en-IN" sz="800" b="1"/>
        </a:p>
      </dgm:t>
    </dgm:pt>
    <dgm:pt modelId="{A685F208-1240-40CC-AEC0-3E480C3E1FA9}" type="sibTrans" cxnId="{A3957B7F-F61F-4EEF-88A1-1AD321B216EB}">
      <dgm:prSet/>
      <dgm:spPr/>
      <dgm:t>
        <a:bodyPr/>
        <a:lstStyle/>
        <a:p>
          <a:endParaRPr lang="en-IN"/>
        </a:p>
      </dgm:t>
    </dgm:pt>
    <dgm:pt modelId="{57D1770D-B358-41C8-A653-38A0916A0A4D}">
      <dgm:prSet phldrT="[Text]" custT="1"/>
      <dgm:spPr/>
      <dgm:t>
        <a:bodyPr/>
        <a:lstStyle/>
        <a:p>
          <a:r>
            <a:rPr lang="en-IN" sz="800" b="1"/>
            <a:t>Define</a:t>
          </a:r>
        </a:p>
      </dgm:t>
    </dgm:pt>
    <dgm:pt modelId="{B70DD0AF-8D42-45F0-8D2B-297408F82F83}" type="parTrans" cxnId="{DC796ADE-1EFE-410C-87EE-A7D62A0A2239}">
      <dgm:prSet/>
      <dgm:spPr/>
      <dgm:t>
        <a:bodyPr/>
        <a:lstStyle/>
        <a:p>
          <a:endParaRPr lang="en-IN" sz="800" b="1"/>
        </a:p>
      </dgm:t>
    </dgm:pt>
    <dgm:pt modelId="{BE81C250-E876-4289-AAB9-F16D45128C21}" type="sibTrans" cxnId="{DC796ADE-1EFE-410C-87EE-A7D62A0A2239}">
      <dgm:prSet/>
      <dgm:spPr/>
      <dgm:t>
        <a:bodyPr/>
        <a:lstStyle/>
        <a:p>
          <a:endParaRPr lang="en-IN"/>
        </a:p>
      </dgm:t>
    </dgm:pt>
    <dgm:pt modelId="{2C68766E-A952-4B60-8B4B-731E4E78B3EF}">
      <dgm:prSet phldrT="[Text]" custT="1"/>
      <dgm:spPr/>
      <dgm:t>
        <a:bodyPr/>
        <a:lstStyle/>
        <a:p>
          <a:r>
            <a:rPr lang="en-IN" sz="800" b="1"/>
            <a:t>Biostats</a:t>
          </a:r>
        </a:p>
      </dgm:t>
    </dgm:pt>
    <dgm:pt modelId="{1DD54255-392C-4647-B2EC-B243036534E0}" type="parTrans" cxnId="{6BE0197C-7333-4174-901B-224BE84BECC0}">
      <dgm:prSet/>
      <dgm:spPr/>
      <dgm:t>
        <a:bodyPr/>
        <a:lstStyle/>
        <a:p>
          <a:endParaRPr lang="en-IN" sz="800" b="1"/>
        </a:p>
      </dgm:t>
    </dgm:pt>
    <dgm:pt modelId="{FA30FA6C-EA2F-4BE9-8424-A73D2706C660}" type="sibTrans" cxnId="{6BE0197C-7333-4174-901B-224BE84BECC0}">
      <dgm:prSet/>
      <dgm:spPr/>
      <dgm:t>
        <a:bodyPr/>
        <a:lstStyle/>
        <a:p>
          <a:endParaRPr lang="en-IN"/>
        </a:p>
      </dgm:t>
    </dgm:pt>
    <dgm:pt modelId="{96644CA3-2D0E-401D-8E97-63F5F29D614E}">
      <dgm:prSet phldrT="[Text]" custT="1"/>
      <dgm:spPr/>
      <dgm:t>
        <a:bodyPr/>
        <a:lstStyle/>
        <a:p>
          <a:r>
            <a:rPr lang="en-IN" sz="800" b="1"/>
            <a:t>Data</a:t>
          </a:r>
        </a:p>
      </dgm:t>
    </dgm:pt>
    <dgm:pt modelId="{75870C80-EC13-4E85-9352-7C0B5BAC1CF7}" type="parTrans" cxnId="{4C1EB063-3E58-4374-87BB-CF159CFF8139}">
      <dgm:prSet/>
      <dgm:spPr/>
      <dgm:t>
        <a:bodyPr/>
        <a:lstStyle/>
        <a:p>
          <a:endParaRPr lang="en-IN" sz="800" b="1"/>
        </a:p>
      </dgm:t>
    </dgm:pt>
    <dgm:pt modelId="{D05815C4-B442-4BF2-90C7-EF7A6B1FBA95}" type="sibTrans" cxnId="{4C1EB063-3E58-4374-87BB-CF159CFF8139}">
      <dgm:prSet/>
      <dgm:spPr/>
      <dgm:t>
        <a:bodyPr/>
        <a:lstStyle/>
        <a:p>
          <a:endParaRPr lang="en-IN"/>
        </a:p>
      </dgm:t>
    </dgm:pt>
    <dgm:pt modelId="{967529A1-FF35-418A-8533-93876B31F9F6}">
      <dgm:prSet phldrT="[Text]" custT="1"/>
      <dgm:spPr/>
      <dgm:t>
        <a:bodyPr/>
        <a:lstStyle/>
        <a:p>
          <a:r>
            <a:rPr lang="en-IN" sz="800" b="1"/>
            <a:t>Docs</a:t>
          </a:r>
        </a:p>
      </dgm:t>
    </dgm:pt>
    <dgm:pt modelId="{26A170BD-A048-4E12-8799-418B5082B05B}" type="parTrans" cxnId="{152DFD9A-A2D2-41FD-BD9D-5D8F633ED20A}">
      <dgm:prSet/>
      <dgm:spPr/>
      <dgm:t>
        <a:bodyPr/>
        <a:lstStyle/>
        <a:p>
          <a:endParaRPr lang="en-IN" sz="800" b="1"/>
        </a:p>
      </dgm:t>
    </dgm:pt>
    <dgm:pt modelId="{7EBEF8A4-66A4-4103-8D44-33469E7F6AC0}" type="sibTrans" cxnId="{152DFD9A-A2D2-41FD-BD9D-5D8F633ED20A}">
      <dgm:prSet/>
      <dgm:spPr/>
      <dgm:t>
        <a:bodyPr/>
        <a:lstStyle/>
        <a:p>
          <a:endParaRPr lang="en-IN"/>
        </a:p>
      </dgm:t>
    </dgm:pt>
    <dgm:pt modelId="{DBF4D287-E24E-4B86-AE27-D60FC06DE3B5}">
      <dgm:prSet phldrT="[Text]" custT="1"/>
      <dgm:spPr/>
      <dgm:t>
        <a:bodyPr/>
        <a:lstStyle/>
        <a:p>
          <a:r>
            <a:rPr lang="en-IN" sz="800" b="1"/>
            <a:t>Utilities</a:t>
          </a:r>
        </a:p>
      </dgm:t>
    </dgm:pt>
    <dgm:pt modelId="{852D6A2D-C5E4-4E76-9166-F9A133456F3A}" type="parTrans" cxnId="{D68B5E14-AF1F-49CB-853A-9EECAFC27BB5}">
      <dgm:prSet/>
      <dgm:spPr/>
      <dgm:t>
        <a:bodyPr/>
        <a:lstStyle/>
        <a:p>
          <a:endParaRPr lang="en-IN" sz="800" b="1"/>
        </a:p>
      </dgm:t>
    </dgm:pt>
    <dgm:pt modelId="{98350CF9-1F4F-460E-B590-C721E748F026}" type="sibTrans" cxnId="{D68B5E14-AF1F-49CB-853A-9EECAFC27BB5}">
      <dgm:prSet/>
      <dgm:spPr/>
      <dgm:t>
        <a:bodyPr/>
        <a:lstStyle/>
        <a:p>
          <a:endParaRPr lang="en-IN"/>
        </a:p>
      </dgm:t>
    </dgm:pt>
    <dgm:pt modelId="{702383E6-9A21-4790-84E6-819C8B221077}">
      <dgm:prSet phldrT="[Text]" custT="1"/>
      <dgm:spPr/>
      <dgm:t>
        <a:bodyPr/>
        <a:lstStyle/>
        <a:p>
          <a:r>
            <a:rPr lang="en-IN" sz="800" b="1"/>
            <a:t>Outputs</a:t>
          </a:r>
        </a:p>
      </dgm:t>
    </dgm:pt>
    <dgm:pt modelId="{351B0C1F-0479-4F4E-AC1C-DD152250CE31}" type="parTrans" cxnId="{4382E01A-CAC9-4E68-9ABA-2AA13A6748D6}">
      <dgm:prSet/>
      <dgm:spPr/>
      <dgm:t>
        <a:bodyPr/>
        <a:lstStyle/>
        <a:p>
          <a:endParaRPr lang="en-IN" sz="800" b="1"/>
        </a:p>
      </dgm:t>
    </dgm:pt>
    <dgm:pt modelId="{719A3F4F-7B2F-4CA0-A7FD-C0AC3D33EF8C}" type="sibTrans" cxnId="{4382E01A-CAC9-4E68-9ABA-2AA13A6748D6}">
      <dgm:prSet/>
      <dgm:spPr/>
      <dgm:t>
        <a:bodyPr/>
        <a:lstStyle/>
        <a:p>
          <a:endParaRPr lang="en-IN"/>
        </a:p>
      </dgm:t>
    </dgm:pt>
    <dgm:pt modelId="{2B4A6EBC-2870-4CF9-BB4E-52A5D4375E18}">
      <dgm:prSet phldrT="[Text]" custT="1"/>
      <dgm:spPr/>
      <dgm:t>
        <a:bodyPr/>
        <a:lstStyle/>
        <a:p>
          <a:r>
            <a:rPr lang="en-IN" sz="800" b="1"/>
            <a:t>Biostats</a:t>
          </a:r>
        </a:p>
      </dgm:t>
    </dgm:pt>
    <dgm:pt modelId="{9AEEB0C8-BE82-4494-93DC-A4D31CB731A4}" type="parTrans" cxnId="{0B1F3F0F-3686-4B86-A690-59BDFC4D7365}">
      <dgm:prSet/>
      <dgm:spPr/>
      <dgm:t>
        <a:bodyPr/>
        <a:lstStyle/>
        <a:p>
          <a:endParaRPr lang="en-IN" sz="800" b="1"/>
        </a:p>
      </dgm:t>
    </dgm:pt>
    <dgm:pt modelId="{E20FB6FB-2BDD-4586-A1BE-9D0437E446FF}" type="sibTrans" cxnId="{0B1F3F0F-3686-4B86-A690-59BDFC4D7365}">
      <dgm:prSet/>
      <dgm:spPr/>
      <dgm:t>
        <a:bodyPr/>
        <a:lstStyle/>
        <a:p>
          <a:endParaRPr lang="en-IN"/>
        </a:p>
      </dgm:t>
    </dgm:pt>
    <dgm:pt modelId="{B1CA1D8C-AFA7-4535-B1AA-02F7E3646DEE}">
      <dgm:prSet phldrT="[Text]" custT="1"/>
      <dgm:spPr/>
      <dgm:t>
        <a:bodyPr/>
        <a:lstStyle/>
        <a:p>
          <a:r>
            <a:rPr lang="en-IN" sz="800" b="1"/>
            <a:t>TLFs</a:t>
          </a:r>
        </a:p>
      </dgm:t>
    </dgm:pt>
    <dgm:pt modelId="{489E69F9-BCE2-499D-888E-0B3295D91A35}" type="parTrans" cxnId="{5881F266-9842-4D27-BEA5-A8BB600E18E6}">
      <dgm:prSet/>
      <dgm:spPr/>
      <dgm:t>
        <a:bodyPr/>
        <a:lstStyle/>
        <a:p>
          <a:endParaRPr lang="en-IN" sz="800" b="1"/>
        </a:p>
      </dgm:t>
    </dgm:pt>
    <dgm:pt modelId="{B3C93098-9AB7-44EE-B909-8EEF32CCEEAB}" type="sibTrans" cxnId="{5881F266-9842-4D27-BEA5-A8BB600E18E6}">
      <dgm:prSet/>
      <dgm:spPr/>
      <dgm:t>
        <a:bodyPr/>
        <a:lstStyle/>
        <a:p>
          <a:endParaRPr lang="en-IN"/>
        </a:p>
      </dgm:t>
    </dgm:pt>
    <dgm:pt modelId="{082A1794-C1BF-4575-9AAD-F8E421E761B6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24E549E3-3B08-4095-B178-7A055E5ACEB5}" type="parTrans" cxnId="{73390B21-B075-4147-AE06-54B02546AB2E}">
      <dgm:prSet/>
      <dgm:spPr/>
      <dgm:t>
        <a:bodyPr/>
        <a:lstStyle/>
        <a:p>
          <a:endParaRPr lang="en-IN" sz="800" b="1"/>
        </a:p>
      </dgm:t>
    </dgm:pt>
    <dgm:pt modelId="{C3D7AF71-103D-433A-BE8D-01908EC3DD29}" type="sibTrans" cxnId="{73390B21-B075-4147-AE06-54B02546AB2E}">
      <dgm:prSet/>
      <dgm:spPr/>
      <dgm:t>
        <a:bodyPr/>
        <a:lstStyle/>
        <a:p>
          <a:endParaRPr lang="en-IN"/>
        </a:p>
      </dgm:t>
    </dgm:pt>
    <dgm:pt modelId="{9EE119DF-FA4B-4670-81B1-4E75F30BB94D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3465C4AD-C939-4A1D-978B-184EAF6F88C0}" type="parTrans" cxnId="{B7919C83-D3D8-4F16-B03B-367A76FCA5DE}">
      <dgm:prSet/>
      <dgm:spPr/>
      <dgm:t>
        <a:bodyPr/>
        <a:lstStyle/>
        <a:p>
          <a:endParaRPr lang="en-IN" sz="800" b="1"/>
        </a:p>
      </dgm:t>
    </dgm:pt>
    <dgm:pt modelId="{6C0F8143-3EA2-4076-86B0-7A949EF1FD88}" type="sibTrans" cxnId="{B7919C83-D3D8-4F16-B03B-367A76FCA5DE}">
      <dgm:prSet/>
      <dgm:spPr/>
      <dgm:t>
        <a:bodyPr/>
        <a:lstStyle/>
        <a:p>
          <a:endParaRPr lang="en-IN"/>
        </a:p>
      </dgm:t>
    </dgm:pt>
    <dgm:pt modelId="{5F1E5D4A-B843-4A72-9FCA-880886405819}">
      <dgm:prSet phldrT="[Text]" custT="1"/>
      <dgm:spPr/>
      <dgm:t>
        <a:bodyPr/>
        <a:lstStyle/>
        <a:p>
          <a:r>
            <a:rPr lang="en-IN" sz="800" b="1"/>
            <a:t>Adam</a:t>
          </a:r>
        </a:p>
      </dgm:t>
    </dgm:pt>
    <dgm:pt modelId="{A0EC90C1-FD1C-48DA-93CF-1C1F54AFD7D3}" type="parTrans" cxnId="{F895017E-5D2C-40A9-95E1-34DCD9C3AD0B}">
      <dgm:prSet/>
      <dgm:spPr/>
      <dgm:t>
        <a:bodyPr/>
        <a:lstStyle/>
        <a:p>
          <a:endParaRPr lang="en-IN" sz="800" b="1"/>
        </a:p>
      </dgm:t>
    </dgm:pt>
    <dgm:pt modelId="{BF2A831D-69EA-478D-A977-0059AEB01246}" type="sibTrans" cxnId="{F895017E-5D2C-40A9-95E1-34DCD9C3AD0B}">
      <dgm:prSet/>
      <dgm:spPr/>
      <dgm:t>
        <a:bodyPr/>
        <a:lstStyle/>
        <a:p>
          <a:endParaRPr lang="en-IN"/>
        </a:p>
      </dgm:t>
    </dgm:pt>
    <dgm:pt modelId="{AAEEE227-4C47-4D33-B292-5396669E8F2D}">
      <dgm:prSet phldrT="[Text]" custT="1"/>
      <dgm:spPr/>
      <dgm:t>
        <a:bodyPr/>
        <a:lstStyle/>
        <a:p>
          <a:r>
            <a:rPr lang="en-IN" sz="800" b="1"/>
            <a:t>Raw</a:t>
          </a:r>
        </a:p>
      </dgm:t>
    </dgm:pt>
    <dgm:pt modelId="{243C1F54-8A33-4089-9E74-B0BBF96B9C88}" type="parTrans" cxnId="{F80BB66E-358A-4AE3-BDBC-8DF9A8AA9F2B}">
      <dgm:prSet/>
      <dgm:spPr/>
      <dgm:t>
        <a:bodyPr/>
        <a:lstStyle/>
        <a:p>
          <a:endParaRPr lang="en-IN" sz="800" b="1"/>
        </a:p>
      </dgm:t>
    </dgm:pt>
    <dgm:pt modelId="{863B2311-B9A0-45CE-88DD-20BC03B2504B}" type="sibTrans" cxnId="{F80BB66E-358A-4AE3-BDBC-8DF9A8AA9F2B}">
      <dgm:prSet/>
      <dgm:spPr/>
      <dgm:t>
        <a:bodyPr/>
        <a:lstStyle/>
        <a:p>
          <a:endParaRPr lang="en-IN"/>
        </a:p>
      </dgm:t>
    </dgm:pt>
    <dgm:pt modelId="{F43DFFE8-38F5-4547-922D-32D391C058F6}">
      <dgm:prSet phldrT="[Text]" custT="1"/>
      <dgm:spPr/>
      <dgm:t>
        <a:bodyPr/>
        <a:lstStyle/>
        <a:p>
          <a:r>
            <a:rPr lang="en-IN" sz="800" b="1"/>
            <a:t>SDTM</a:t>
          </a:r>
        </a:p>
      </dgm:t>
    </dgm:pt>
    <dgm:pt modelId="{B565A74F-8F12-4BDA-B907-F6C2E7648D66}" type="parTrans" cxnId="{CB45C643-613C-4251-B28D-9EF468644900}">
      <dgm:prSet/>
      <dgm:spPr/>
      <dgm:t>
        <a:bodyPr/>
        <a:lstStyle/>
        <a:p>
          <a:endParaRPr lang="en-IN" sz="800" b="1"/>
        </a:p>
      </dgm:t>
    </dgm:pt>
    <dgm:pt modelId="{AA3B4FA5-6EB7-49F1-A0F5-2175C9A48714}" type="sibTrans" cxnId="{CB45C643-613C-4251-B28D-9EF468644900}">
      <dgm:prSet/>
      <dgm:spPr/>
      <dgm:t>
        <a:bodyPr/>
        <a:lstStyle/>
        <a:p>
          <a:endParaRPr lang="en-IN"/>
        </a:p>
      </dgm:t>
    </dgm:pt>
    <dgm:pt modelId="{3ED78569-850C-43D8-9580-BED83E01F31B}">
      <dgm:prSet phldrT="[Text]" custT="1"/>
      <dgm:spPr/>
      <dgm:t>
        <a:bodyPr/>
        <a:lstStyle/>
        <a:p>
          <a:r>
            <a:rPr lang="en-IN" sz="800" b="1"/>
            <a:t>Dataspecs</a:t>
          </a:r>
        </a:p>
      </dgm:t>
    </dgm:pt>
    <dgm:pt modelId="{1A0E6C59-D532-405B-9D7B-9A5DFEF8DAA8}" type="parTrans" cxnId="{C6F3C921-1BDD-420F-80CF-5DE67B23229A}">
      <dgm:prSet/>
      <dgm:spPr/>
      <dgm:t>
        <a:bodyPr/>
        <a:lstStyle/>
        <a:p>
          <a:endParaRPr lang="en-IN" sz="800" b="1"/>
        </a:p>
      </dgm:t>
    </dgm:pt>
    <dgm:pt modelId="{B304ACE2-219F-4804-B1FB-1B62500C79C5}" type="sibTrans" cxnId="{C6F3C921-1BDD-420F-80CF-5DE67B23229A}">
      <dgm:prSet/>
      <dgm:spPr/>
      <dgm:t>
        <a:bodyPr/>
        <a:lstStyle/>
        <a:p>
          <a:endParaRPr lang="en-IN"/>
        </a:p>
      </dgm:t>
    </dgm:pt>
    <dgm:pt modelId="{5B86C304-EC02-4061-900B-A303003903BE}">
      <dgm:prSet phldrT="[Text]" custT="1"/>
      <dgm:spPr/>
      <dgm:t>
        <a:bodyPr/>
        <a:lstStyle/>
        <a:p>
          <a:r>
            <a:rPr lang="en-IN" sz="800" b="1"/>
            <a:t>Timelines</a:t>
          </a:r>
        </a:p>
      </dgm:t>
    </dgm:pt>
    <dgm:pt modelId="{822BEA00-33E6-4D22-98EC-4DC9909D8CA2}" type="parTrans" cxnId="{44903ADB-745A-42B3-9137-483291609296}">
      <dgm:prSet/>
      <dgm:spPr/>
      <dgm:t>
        <a:bodyPr/>
        <a:lstStyle/>
        <a:p>
          <a:endParaRPr lang="en-IN" sz="800" b="1"/>
        </a:p>
      </dgm:t>
    </dgm:pt>
    <dgm:pt modelId="{638666DB-FE03-4F26-B6FC-9397BAB42811}" type="sibTrans" cxnId="{44903ADB-745A-42B3-9137-483291609296}">
      <dgm:prSet/>
      <dgm:spPr/>
      <dgm:t>
        <a:bodyPr/>
        <a:lstStyle/>
        <a:p>
          <a:endParaRPr lang="en-IN"/>
        </a:p>
      </dgm:t>
    </dgm:pt>
    <dgm:pt modelId="{47BD1D8A-A0C2-42AA-872D-0DB27DB9DDD5}">
      <dgm:prSet phldrT="[Text]" custT="1"/>
      <dgm:spPr/>
      <dgm:t>
        <a:bodyPr/>
        <a:lstStyle/>
        <a:p>
          <a:r>
            <a:rPr lang="en-IN" sz="800" b="1"/>
            <a:t>TLF Shell</a:t>
          </a:r>
        </a:p>
      </dgm:t>
    </dgm:pt>
    <dgm:pt modelId="{3BEB95B7-26A7-4105-AE1F-07B5EAC6952C}" type="parTrans" cxnId="{017587B1-0224-4EC7-B82A-F1EB21BDEBBB}">
      <dgm:prSet/>
      <dgm:spPr/>
      <dgm:t>
        <a:bodyPr/>
        <a:lstStyle/>
        <a:p>
          <a:endParaRPr lang="en-IN" sz="800" b="1"/>
        </a:p>
      </dgm:t>
    </dgm:pt>
    <dgm:pt modelId="{C3E0A23E-8423-4A68-8C4F-6E45222135D4}" type="sibTrans" cxnId="{017587B1-0224-4EC7-B82A-F1EB21BDEBBB}">
      <dgm:prSet/>
      <dgm:spPr/>
      <dgm:t>
        <a:bodyPr/>
        <a:lstStyle/>
        <a:p>
          <a:endParaRPr lang="en-IN"/>
        </a:p>
      </dgm:t>
    </dgm:pt>
    <dgm:pt modelId="{26103F04-FD19-4BDB-A318-55DB7B336811}">
      <dgm:prSet phldrT="[Text]" custT="1"/>
      <dgm:spPr/>
      <dgm:t>
        <a:bodyPr/>
        <a:lstStyle/>
        <a:p>
          <a:r>
            <a:rPr lang="en-IN" sz="800" b="1"/>
            <a:t>History</a:t>
          </a:r>
        </a:p>
      </dgm:t>
    </dgm:pt>
    <dgm:pt modelId="{4412CA05-E82C-40D2-8074-9D98C6F52947}" type="parTrans" cxnId="{4AA88439-5D56-4B83-B25F-B12B744CC13D}">
      <dgm:prSet/>
      <dgm:spPr/>
      <dgm:t>
        <a:bodyPr/>
        <a:lstStyle/>
        <a:p>
          <a:endParaRPr lang="en-IN" sz="800" b="1"/>
        </a:p>
      </dgm:t>
    </dgm:pt>
    <dgm:pt modelId="{E356E086-7551-4BAD-8101-1F1EDCBBA34D}" type="sibTrans" cxnId="{4AA88439-5D56-4B83-B25F-B12B744CC13D}">
      <dgm:prSet/>
      <dgm:spPr/>
      <dgm:t>
        <a:bodyPr/>
        <a:lstStyle/>
        <a:p>
          <a:endParaRPr lang="en-IN"/>
        </a:p>
      </dgm:t>
    </dgm:pt>
    <dgm:pt modelId="{36068C99-CD41-44E5-89BF-7149625C56C5}">
      <dgm:prSet phldrT="[Text]" custT="1"/>
      <dgm:spPr/>
      <dgm:t>
        <a:bodyPr/>
        <a:lstStyle/>
        <a:p>
          <a:r>
            <a:rPr lang="en-IN" sz="800" b="1"/>
            <a:t>Lookups</a:t>
          </a:r>
        </a:p>
      </dgm:t>
    </dgm:pt>
    <dgm:pt modelId="{714F43BD-DB07-4927-9A00-1E1D8149A636}" type="parTrans" cxnId="{17067578-08F3-45E6-A11C-CE19C4FAF36F}">
      <dgm:prSet/>
      <dgm:spPr/>
      <dgm:t>
        <a:bodyPr/>
        <a:lstStyle/>
        <a:p>
          <a:endParaRPr lang="en-IN" sz="800" b="1"/>
        </a:p>
      </dgm:t>
    </dgm:pt>
    <dgm:pt modelId="{E2EF764E-F549-4D7F-B522-63E2B2F44C14}" type="sibTrans" cxnId="{17067578-08F3-45E6-A11C-CE19C4FAF36F}">
      <dgm:prSet/>
      <dgm:spPr/>
      <dgm:t>
        <a:bodyPr/>
        <a:lstStyle/>
        <a:p>
          <a:endParaRPr lang="en-IN"/>
        </a:p>
      </dgm:t>
    </dgm:pt>
    <dgm:pt modelId="{B69101BC-98B3-4067-974F-853489142FC9}">
      <dgm:prSet phldrT="[Text]" custT="1"/>
      <dgm:spPr/>
      <dgm:t>
        <a:bodyPr/>
        <a:lstStyle/>
        <a:p>
          <a:r>
            <a:rPr lang="en-IN" sz="800" b="1"/>
            <a:t>Macros</a:t>
          </a:r>
        </a:p>
      </dgm:t>
    </dgm:pt>
    <dgm:pt modelId="{E040F648-46CA-4901-903B-36F1841E5490}" type="parTrans" cxnId="{68579F9F-532A-4010-AAFE-2EAC6144E5E4}">
      <dgm:prSet/>
      <dgm:spPr/>
      <dgm:t>
        <a:bodyPr/>
        <a:lstStyle/>
        <a:p>
          <a:endParaRPr lang="en-IN" sz="800" b="1"/>
        </a:p>
      </dgm:t>
    </dgm:pt>
    <dgm:pt modelId="{B1379234-F766-4FF5-A47C-273FE4B01285}" type="sibTrans" cxnId="{68579F9F-532A-4010-AAFE-2EAC6144E5E4}">
      <dgm:prSet/>
      <dgm:spPr/>
      <dgm:t>
        <a:bodyPr/>
        <a:lstStyle/>
        <a:p>
          <a:endParaRPr lang="en-IN"/>
        </a:p>
      </dgm:t>
    </dgm:pt>
    <dgm:pt modelId="{10A4A6EE-FEB9-4DAD-A167-9E8D424B1F31}">
      <dgm:prSet phldrT="[Text]" custT="1"/>
      <dgm:spPr/>
      <dgm:t>
        <a:bodyPr/>
        <a:lstStyle/>
        <a:p>
          <a:r>
            <a:rPr lang="en-IN" sz="800" b="1"/>
            <a:t>Templates</a:t>
          </a:r>
        </a:p>
      </dgm:t>
    </dgm:pt>
    <dgm:pt modelId="{86D95DDF-9672-41D5-962D-E2F7F51A9F67}" type="parTrans" cxnId="{7BCD2B91-D94E-4453-9AA8-A0D76BE8208B}">
      <dgm:prSet/>
      <dgm:spPr/>
      <dgm:t>
        <a:bodyPr/>
        <a:lstStyle/>
        <a:p>
          <a:endParaRPr lang="en-IN" sz="800" b="1"/>
        </a:p>
      </dgm:t>
    </dgm:pt>
    <dgm:pt modelId="{D3AF5CFA-5B74-465D-957A-D6B396A4B72E}" type="sibTrans" cxnId="{7BCD2B91-D94E-4453-9AA8-A0D76BE8208B}">
      <dgm:prSet/>
      <dgm:spPr/>
      <dgm:t>
        <a:bodyPr/>
        <a:lstStyle/>
        <a:p>
          <a:endParaRPr lang="en-IN"/>
        </a:p>
      </dgm:t>
    </dgm:pt>
    <dgm:pt modelId="{421EBC73-974A-45B8-A698-8D3C89A428BB}">
      <dgm:prSet phldrT="[Text]" custT="1"/>
      <dgm:spPr/>
      <dgm:t>
        <a:bodyPr/>
        <a:lstStyle/>
        <a:p>
          <a:r>
            <a:rPr lang="en-IN" sz="800" b="1"/>
            <a:t>TLFs</a:t>
          </a:r>
        </a:p>
      </dgm:t>
    </dgm:pt>
    <dgm:pt modelId="{8197CCF1-15B3-4E71-A301-F13865DD2EE3}" type="parTrans" cxnId="{101B9691-B2EE-4271-9F20-02779DB98328}">
      <dgm:prSet/>
      <dgm:spPr/>
      <dgm:t>
        <a:bodyPr/>
        <a:lstStyle/>
        <a:p>
          <a:endParaRPr lang="en-IN" sz="800" b="1"/>
        </a:p>
      </dgm:t>
    </dgm:pt>
    <dgm:pt modelId="{672904B0-4C70-4284-98EA-0D884923869E}" type="sibTrans" cxnId="{101B9691-B2EE-4271-9F20-02779DB98328}">
      <dgm:prSet/>
      <dgm:spPr/>
      <dgm:t>
        <a:bodyPr/>
        <a:lstStyle/>
        <a:p>
          <a:endParaRPr lang="en-IN"/>
        </a:p>
      </dgm:t>
    </dgm:pt>
    <dgm:pt modelId="{E8BAAF6E-5626-4F40-8A84-FF4A53F74E17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7476B75E-AE1E-4D70-BEF9-9A0B5170A2B0}" type="parTrans" cxnId="{FEC41A47-6D10-4FF3-8817-B2D7E81D6E91}">
      <dgm:prSet/>
      <dgm:spPr/>
      <dgm:t>
        <a:bodyPr/>
        <a:lstStyle/>
        <a:p>
          <a:endParaRPr lang="en-IN" sz="800" b="1"/>
        </a:p>
      </dgm:t>
    </dgm:pt>
    <dgm:pt modelId="{878C3985-012D-455E-A4A7-8C7CF848A29E}" type="sibTrans" cxnId="{FEC41A47-6D10-4FF3-8817-B2D7E81D6E91}">
      <dgm:prSet/>
      <dgm:spPr/>
      <dgm:t>
        <a:bodyPr/>
        <a:lstStyle/>
        <a:p>
          <a:endParaRPr lang="en-IN"/>
        </a:p>
      </dgm:t>
    </dgm:pt>
    <dgm:pt modelId="{CFE37CC0-EEC5-4EA5-9921-83C1CF84D881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CBC4382A-02A9-436F-A499-88431AC86920}" type="parTrans" cxnId="{82DE4633-41B7-480E-B39E-9041F056EF38}">
      <dgm:prSet/>
      <dgm:spPr/>
      <dgm:t>
        <a:bodyPr/>
        <a:lstStyle/>
        <a:p>
          <a:endParaRPr lang="en-IN" sz="800" b="1"/>
        </a:p>
      </dgm:t>
    </dgm:pt>
    <dgm:pt modelId="{03F8107F-FA1C-496C-B744-CE0CBFA24BF0}" type="sibTrans" cxnId="{82DE4633-41B7-480E-B39E-9041F056EF38}">
      <dgm:prSet/>
      <dgm:spPr/>
      <dgm:t>
        <a:bodyPr/>
        <a:lstStyle/>
        <a:p>
          <a:endParaRPr lang="en-IN"/>
        </a:p>
      </dgm:t>
    </dgm:pt>
    <dgm:pt modelId="{98CC1BDD-72DC-4610-8327-A84908EF28A3}">
      <dgm:prSet phldrT="[Text]" custT="1"/>
      <dgm:spPr/>
      <dgm:t>
        <a:bodyPr/>
        <a:lstStyle/>
        <a:p>
          <a:r>
            <a:rPr lang="en-IN" sz="800" b="1"/>
            <a:t>Beren A01</a:t>
          </a:r>
        </a:p>
      </dgm:t>
    </dgm:pt>
    <dgm:pt modelId="{4BC9FF5E-F556-434A-8173-2596133B0F0D}" type="parTrans" cxnId="{8D38C464-8DF3-4B94-B8AB-37ADC6C7D12F}">
      <dgm:prSet/>
      <dgm:spPr/>
      <dgm:t>
        <a:bodyPr/>
        <a:lstStyle/>
        <a:p>
          <a:endParaRPr lang="en-IN" sz="800" b="1"/>
        </a:p>
      </dgm:t>
    </dgm:pt>
    <dgm:pt modelId="{738618E6-6D00-497D-AE83-BA1B92475A75}" type="sibTrans" cxnId="{8D38C464-8DF3-4B94-B8AB-37ADC6C7D12F}">
      <dgm:prSet/>
      <dgm:spPr/>
      <dgm:t>
        <a:bodyPr/>
        <a:lstStyle/>
        <a:p>
          <a:endParaRPr lang="en-IN"/>
        </a:p>
      </dgm:t>
    </dgm:pt>
    <dgm:pt modelId="{5E0029A1-00F4-4BE7-9D62-240063234E91}">
      <dgm:prSet phldrT="[Text]" custT="1"/>
      <dgm:spPr/>
      <dgm:t>
        <a:bodyPr/>
        <a:lstStyle/>
        <a:p>
          <a:r>
            <a:rPr lang="en-IN" sz="800" b="1"/>
            <a:t>Beren A02</a:t>
          </a:r>
        </a:p>
      </dgm:t>
    </dgm:pt>
    <dgm:pt modelId="{24D536EC-DD8A-4A9C-95AE-89F29459F6A7}" type="parTrans" cxnId="{07B2D8A5-3A98-4955-9CE9-0ACFA3D3C82B}">
      <dgm:prSet/>
      <dgm:spPr/>
      <dgm:t>
        <a:bodyPr/>
        <a:lstStyle/>
        <a:p>
          <a:endParaRPr lang="en-IN" sz="800" b="1"/>
        </a:p>
      </dgm:t>
    </dgm:pt>
    <dgm:pt modelId="{1425AF95-8547-43F7-AF4B-B24C0E222EBF}" type="sibTrans" cxnId="{07B2D8A5-3A98-4955-9CE9-0ACFA3D3C82B}">
      <dgm:prSet/>
      <dgm:spPr/>
      <dgm:t>
        <a:bodyPr/>
        <a:lstStyle/>
        <a:p>
          <a:endParaRPr lang="en-IN"/>
        </a:p>
      </dgm:t>
    </dgm:pt>
    <dgm:pt modelId="{156131C7-527D-4AB8-B431-552C0CDA8B57}">
      <dgm:prSet phldrT="[Text]" custT="1"/>
      <dgm:spPr/>
      <dgm:t>
        <a:bodyPr/>
        <a:lstStyle/>
        <a:p>
          <a:r>
            <a:rPr lang="en-IN" sz="800" b="1"/>
            <a:t>Beren A03</a:t>
          </a:r>
        </a:p>
      </dgm:t>
    </dgm:pt>
    <dgm:pt modelId="{B4C04862-8EF3-403C-9F0E-65CB037302E4}" type="parTrans" cxnId="{A49599DA-4825-4D2D-8A12-B0060435F57C}">
      <dgm:prSet/>
      <dgm:spPr/>
      <dgm:t>
        <a:bodyPr/>
        <a:lstStyle/>
        <a:p>
          <a:endParaRPr lang="en-IN" sz="800" b="1"/>
        </a:p>
      </dgm:t>
    </dgm:pt>
    <dgm:pt modelId="{E194EAD4-744B-4AE2-8418-76E28A93A26E}" type="sibTrans" cxnId="{A49599DA-4825-4D2D-8A12-B0060435F57C}">
      <dgm:prSet/>
      <dgm:spPr/>
      <dgm:t>
        <a:bodyPr/>
        <a:lstStyle/>
        <a:p>
          <a:endParaRPr lang="en-IN"/>
        </a:p>
      </dgm:t>
    </dgm:pt>
    <dgm:pt modelId="{1892A125-FCA2-4C7C-94AD-9BB715078CF4}">
      <dgm:prSet phldrT="[Text]" custT="1"/>
      <dgm:spPr/>
      <dgm:t>
        <a:bodyPr/>
        <a:lstStyle/>
        <a:p>
          <a:r>
            <a:rPr lang="en-IN" sz="800" b="1"/>
            <a:t>History</a:t>
          </a:r>
        </a:p>
      </dgm:t>
    </dgm:pt>
    <dgm:pt modelId="{4416AC3E-8519-42CE-B7EB-676D14F594E7}" type="parTrans" cxnId="{73353AA2-0E68-4E7F-B229-3A5AE775993D}">
      <dgm:prSet/>
      <dgm:spPr/>
      <dgm:t>
        <a:bodyPr/>
        <a:lstStyle/>
        <a:p>
          <a:endParaRPr lang="en-IN" sz="800" b="1"/>
        </a:p>
      </dgm:t>
    </dgm:pt>
    <dgm:pt modelId="{8DD2BD8C-3A49-458A-9D04-504E1FE461FF}" type="sibTrans" cxnId="{73353AA2-0E68-4E7F-B229-3A5AE775993D}">
      <dgm:prSet/>
      <dgm:spPr/>
      <dgm:t>
        <a:bodyPr/>
        <a:lstStyle/>
        <a:p>
          <a:endParaRPr lang="en-IN"/>
        </a:p>
      </dgm:t>
    </dgm:pt>
    <dgm:pt modelId="{C34A8DC8-CC4E-4161-AFCC-F59970F5ACF9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DF978C37-E6EC-40EF-8D2E-17B5C53C63A1}" type="parTrans" cxnId="{3F1D9207-3906-421B-9C80-3E19F6624E17}">
      <dgm:prSet/>
      <dgm:spPr/>
      <dgm:t>
        <a:bodyPr/>
        <a:lstStyle/>
        <a:p>
          <a:endParaRPr lang="en-IN" sz="800" b="1"/>
        </a:p>
      </dgm:t>
    </dgm:pt>
    <dgm:pt modelId="{C21BE5D0-5E09-446E-A891-5D3512196C2A}" type="sibTrans" cxnId="{3F1D9207-3906-421B-9C80-3E19F6624E17}">
      <dgm:prSet/>
      <dgm:spPr/>
      <dgm:t>
        <a:bodyPr/>
        <a:lstStyle/>
        <a:p>
          <a:endParaRPr lang="en-IN"/>
        </a:p>
      </dgm:t>
    </dgm:pt>
    <dgm:pt modelId="{98E0A7B8-710B-43A7-A1B7-B0FD6462F8D7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C6148BDA-C3A4-4C76-A6AF-92FBD82EBF99}" type="parTrans" cxnId="{AE40E492-801A-4689-A24F-3400FC35F9C1}">
      <dgm:prSet/>
      <dgm:spPr/>
      <dgm:t>
        <a:bodyPr/>
        <a:lstStyle/>
        <a:p>
          <a:endParaRPr lang="en-IN" sz="800" b="1"/>
        </a:p>
      </dgm:t>
    </dgm:pt>
    <dgm:pt modelId="{D8CB97FA-5A7E-425B-82DA-9E40361EC96C}" type="sibTrans" cxnId="{AE40E492-801A-4689-A24F-3400FC35F9C1}">
      <dgm:prSet/>
      <dgm:spPr/>
      <dgm:t>
        <a:bodyPr/>
        <a:lstStyle/>
        <a:p>
          <a:endParaRPr lang="en-IN"/>
        </a:p>
      </dgm:t>
    </dgm:pt>
    <dgm:pt modelId="{05B398B4-B34D-4C3D-8B36-0AA038B60214}">
      <dgm:prSet phldrT="[Text]" custT="1"/>
      <dgm:spPr/>
      <dgm:t>
        <a:bodyPr/>
        <a:lstStyle/>
        <a:p>
          <a:r>
            <a:rPr lang="en-IN" sz="800" b="1"/>
            <a:t>Beren A01</a:t>
          </a:r>
        </a:p>
      </dgm:t>
    </dgm:pt>
    <dgm:pt modelId="{979F47BE-5FE0-4F71-9A53-FF3176DD0BE1}" type="parTrans" cxnId="{D04B1303-37B5-4F18-98E5-9B8DCEF3F518}">
      <dgm:prSet/>
      <dgm:spPr/>
      <dgm:t>
        <a:bodyPr/>
        <a:lstStyle/>
        <a:p>
          <a:endParaRPr lang="en-IN" sz="800" b="1"/>
        </a:p>
      </dgm:t>
    </dgm:pt>
    <dgm:pt modelId="{56AF34BF-8FA3-4813-B0D5-0AC4234DF3EC}" type="sibTrans" cxnId="{D04B1303-37B5-4F18-98E5-9B8DCEF3F518}">
      <dgm:prSet/>
      <dgm:spPr/>
      <dgm:t>
        <a:bodyPr/>
        <a:lstStyle/>
        <a:p>
          <a:endParaRPr lang="en-IN"/>
        </a:p>
      </dgm:t>
    </dgm:pt>
    <dgm:pt modelId="{8D3D0A74-9382-44C6-B196-C83E372C798F}">
      <dgm:prSet phldrT="[Text]" custT="1"/>
      <dgm:spPr/>
      <dgm:t>
        <a:bodyPr/>
        <a:lstStyle/>
        <a:p>
          <a:r>
            <a:rPr lang="en-IN" sz="800" b="1"/>
            <a:t>Beren A02</a:t>
          </a:r>
        </a:p>
      </dgm:t>
    </dgm:pt>
    <dgm:pt modelId="{8D8FA1C1-7B56-4924-BC4F-FF7F7CDFAEC7}" type="parTrans" cxnId="{56030C59-C81F-4CCA-89B7-663EA689EF05}">
      <dgm:prSet/>
      <dgm:spPr/>
      <dgm:t>
        <a:bodyPr/>
        <a:lstStyle/>
        <a:p>
          <a:endParaRPr lang="en-IN" sz="800" b="1"/>
        </a:p>
      </dgm:t>
    </dgm:pt>
    <dgm:pt modelId="{37659CF8-BE98-4D23-B677-65C2E5A1BDD7}" type="sibTrans" cxnId="{56030C59-C81F-4CCA-89B7-663EA689EF05}">
      <dgm:prSet/>
      <dgm:spPr/>
      <dgm:t>
        <a:bodyPr/>
        <a:lstStyle/>
        <a:p>
          <a:endParaRPr lang="en-IN"/>
        </a:p>
      </dgm:t>
    </dgm:pt>
    <dgm:pt modelId="{89A9C07E-85A5-4A02-96D4-41AB49701921}">
      <dgm:prSet phldrT="[Text]" custT="1"/>
      <dgm:spPr/>
      <dgm:t>
        <a:bodyPr/>
        <a:lstStyle/>
        <a:p>
          <a:r>
            <a:rPr lang="en-IN" sz="800" b="1"/>
            <a:t>Beren A03</a:t>
          </a:r>
        </a:p>
      </dgm:t>
    </dgm:pt>
    <dgm:pt modelId="{C75A3ED7-5BAA-480F-8DF4-F9E8D28F01D3}" type="parTrans" cxnId="{E07D0E52-97E2-4896-8063-CE8A8D3BEF78}">
      <dgm:prSet/>
      <dgm:spPr/>
      <dgm:t>
        <a:bodyPr/>
        <a:lstStyle/>
        <a:p>
          <a:endParaRPr lang="en-IN" sz="800" b="1"/>
        </a:p>
      </dgm:t>
    </dgm:pt>
    <dgm:pt modelId="{5CB63E2E-E1C2-4696-8B8B-CBBEBB4842ED}" type="sibTrans" cxnId="{E07D0E52-97E2-4896-8063-CE8A8D3BEF78}">
      <dgm:prSet/>
      <dgm:spPr/>
      <dgm:t>
        <a:bodyPr/>
        <a:lstStyle/>
        <a:p>
          <a:endParaRPr lang="en-IN"/>
        </a:p>
      </dgm:t>
    </dgm:pt>
    <dgm:pt modelId="{500C8924-718D-48E0-8A1F-033134169ACE}">
      <dgm:prSet phldrT="[Text]" custT="1"/>
      <dgm:spPr/>
      <dgm:t>
        <a:bodyPr/>
        <a:lstStyle/>
        <a:p>
          <a:r>
            <a:rPr lang="en-IN" sz="800" b="1"/>
            <a:t>History</a:t>
          </a:r>
        </a:p>
      </dgm:t>
    </dgm:pt>
    <dgm:pt modelId="{D05615FA-88C3-4F8E-8BCE-BDFE8043205B}" type="parTrans" cxnId="{D8FDA119-7A45-47EA-B426-7FD1E8AC5F12}">
      <dgm:prSet/>
      <dgm:spPr/>
      <dgm:t>
        <a:bodyPr/>
        <a:lstStyle/>
        <a:p>
          <a:endParaRPr lang="en-IN" sz="800" b="1"/>
        </a:p>
      </dgm:t>
    </dgm:pt>
    <dgm:pt modelId="{3D5F50D2-C57F-4A8B-A4ED-ED0CEEA7F914}" type="sibTrans" cxnId="{D8FDA119-7A45-47EA-B426-7FD1E8AC5F12}">
      <dgm:prSet/>
      <dgm:spPr/>
      <dgm:t>
        <a:bodyPr/>
        <a:lstStyle/>
        <a:p>
          <a:endParaRPr lang="en-IN"/>
        </a:p>
      </dgm:t>
    </dgm:pt>
    <dgm:pt modelId="{D5DE4811-6E32-4C9B-A26F-1FDF6545E188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01FCE0A9-8493-41D9-8FEF-50D20763DE5C}" type="parTrans" cxnId="{08202C78-43A0-4B99-9B02-9EF2AC7BDEE9}">
      <dgm:prSet/>
      <dgm:spPr/>
      <dgm:t>
        <a:bodyPr/>
        <a:lstStyle/>
        <a:p>
          <a:endParaRPr lang="en-IN" sz="800" b="1"/>
        </a:p>
      </dgm:t>
    </dgm:pt>
    <dgm:pt modelId="{4327F187-B9F7-4508-AA62-35ACA2F5E2F2}" type="sibTrans" cxnId="{08202C78-43A0-4B99-9B02-9EF2AC7BDEE9}">
      <dgm:prSet/>
      <dgm:spPr/>
      <dgm:t>
        <a:bodyPr/>
        <a:lstStyle/>
        <a:p>
          <a:endParaRPr lang="en-IN"/>
        </a:p>
      </dgm:t>
    </dgm:pt>
    <dgm:pt modelId="{30E8549A-5A0B-4B29-A89B-52B2ADF206E1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95931BC3-A34E-4C8A-8B3D-5F244738570D}" type="parTrans" cxnId="{AA5AB363-68F3-4F0F-96BC-622EF9302BB4}">
      <dgm:prSet/>
      <dgm:spPr/>
      <dgm:t>
        <a:bodyPr/>
        <a:lstStyle/>
        <a:p>
          <a:endParaRPr lang="en-IN" sz="800" b="1"/>
        </a:p>
      </dgm:t>
    </dgm:pt>
    <dgm:pt modelId="{14C56BD9-6D7D-4791-B644-1A63550359E7}" type="sibTrans" cxnId="{AA5AB363-68F3-4F0F-96BC-622EF9302BB4}">
      <dgm:prSet/>
      <dgm:spPr/>
      <dgm:t>
        <a:bodyPr/>
        <a:lstStyle/>
        <a:p>
          <a:endParaRPr lang="en-IN"/>
        </a:p>
      </dgm:t>
    </dgm:pt>
    <dgm:pt modelId="{5BE8AF81-E747-4725-888B-36AA8D491445}">
      <dgm:prSet phldrT="[Text]" custT="1"/>
      <dgm:spPr/>
      <dgm:t>
        <a:bodyPr/>
        <a:lstStyle/>
        <a:p>
          <a:r>
            <a:rPr lang="en-IN" sz="800" b="1"/>
            <a:t>Beren A01</a:t>
          </a:r>
        </a:p>
      </dgm:t>
    </dgm:pt>
    <dgm:pt modelId="{EC76FFC6-9305-4F7D-9864-4C3F53ED1BB7}" type="parTrans" cxnId="{0B311E33-496E-4A57-B5EB-54016FB93823}">
      <dgm:prSet/>
      <dgm:spPr/>
      <dgm:t>
        <a:bodyPr/>
        <a:lstStyle/>
        <a:p>
          <a:endParaRPr lang="en-IN" sz="800" b="1"/>
        </a:p>
      </dgm:t>
    </dgm:pt>
    <dgm:pt modelId="{79078B7D-E057-44FD-AED3-9D57AFF3B8B1}" type="sibTrans" cxnId="{0B311E33-496E-4A57-B5EB-54016FB93823}">
      <dgm:prSet/>
      <dgm:spPr/>
      <dgm:t>
        <a:bodyPr/>
        <a:lstStyle/>
        <a:p>
          <a:endParaRPr lang="en-IN"/>
        </a:p>
      </dgm:t>
    </dgm:pt>
    <dgm:pt modelId="{62B03C7D-CF3F-42EB-AB25-9D23F7497E5F}">
      <dgm:prSet phldrT="[Text]" custT="1"/>
      <dgm:spPr/>
      <dgm:t>
        <a:bodyPr/>
        <a:lstStyle/>
        <a:p>
          <a:r>
            <a:rPr lang="en-IN" sz="800" b="1"/>
            <a:t>Beren A02</a:t>
          </a:r>
        </a:p>
      </dgm:t>
    </dgm:pt>
    <dgm:pt modelId="{BA4DAC0F-9363-4143-8DE2-75F4C1142B10}" type="parTrans" cxnId="{C91042E6-B100-47FA-8C4E-08655DB340C7}">
      <dgm:prSet/>
      <dgm:spPr/>
      <dgm:t>
        <a:bodyPr/>
        <a:lstStyle/>
        <a:p>
          <a:endParaRPr lang="en-IN" sz="800" b="1"/>
        </a:p>
      </dgm:t>
    </dgm:pt>
    <dgm:pt modelId="{44132EC5-48D7-42D4-84B2-D0BE3F8899B2}" type="sibTrans" cxnId="{C91042E6-B100-47FA-8C4E-08655DB340C7}">
      <dgm:prSet/>
      <dgm:spPr/>
      <dgm:t>
        <a:bodyPr/>
        <a:lstStyle/>
        <a:p>
          <a:endParaRPr lang="en-IN"/>
        </a:p>
      </dgm:t>
    </dgm:pt>
    <dgm:pt modelId="{6A41344A-71E5-4D47-84C2-70EB911445CF}">
      <dgm:prSet phldrT="[Text]" custT="1"/>
      <dgm:spPr/>
      <dgm:t>
        <a:bodyPr/>
        <a:lstStyle/>
        <a:p>
          <a:r>
            <a:rPr lang="en-IN" sz="800" b="1"/>
            <a:t>Beren A03</a:t>
          </a:r>
        </a:p>
      </dgm:t>
    </dgm:pt>
    <dgm:pt modelId="{86BDD2B5-A902-4D61-8F2F-A56094875F88}" type="parTrans" cxnId="{4ADDB9E3-827C-40EE-B2FF-1CE5737747DF}">
      <dgm:prSet/>
      <dgm:spPr/>
      <dgm:t>
        <a:bodyPr/>
        <a:lstStyle/>
        <a:p>
          <a:endParaRPr lang="en-IN" sz="800" b="1"/>
        </a:p>
      </dgm:t>
    </dgm:pt>
    <dgm:pt modelId="{24269D7E-2B42-41D0-A2D4-A779AF70725F}" type="sibTrans" cxnId="{4ADDB9E3-827C-40EE-B2FF-1CE5737747DF}">
      <dgm:prSet/>
      <dgm:spPr/>
      <dgm:t>
        <a:bodyPr/>
        <a:lstStyle/>
        <a:p>
          <a:endParaRPr lang="en-IN"/>
        </a:p>
      </dgm:t>
    </dgm:pt>
    <dgm:pt modelId="{5245724B-91C8-4EB4-8B29-AD702EEAECE3}">
      <dgm:prSet phldrT="[Text]" custT="1"/>
      <dgm:spPr/>
      <dgm:t>
        <a:bodyPr/>
        <a:lstStyle/>
        <a:p>
          <a:r>
            <a:rPr lang="en-IN" sz="800" b="1"/>
            <a:t>History</a:t>
          </a:r>
        </a:p>
      </dgm:t>
    </dgm:pt>
    <dgm:pt modelId="{CF68286A-E2C6-44E9-8F9E-413DC2650D60}" type="parTrans" cxnId="{B5D7C8DA-3534-4E7B-98AF-84E948B28AE6}">
      <dgm:prSet/>
      <dgm:spPr/>
      <dgm:t>
        <a:bodyPr/>
        <a:lstStyle/>
        <a:p>
          <a:endParaRPr lang="en-IN" sz="800" b="1"/>
        </a:p>
      </dgm:t>
    </dgm:pt>
    <dgm:pt modelId="{88BDF7D9-7D4B-47A4-A479-1DFB495DACA6}" type="sibTrans" cxnId="{B5D7C8DA-3534-4E7B-98AF-84E948B28AE6}">
      <dgm:prSet/>
      <dgm:spPr/>
      <dgm:t>
        <a:bodyPr/>
        <a:lstStyle/>
        <a:p>
          <a:endParaRPr lang="en-IN"/>
        </a:p>
      </dgm:t>
    </dgm:pt>
    <dgm:pt modelId="{D51747B1-4D49-4881-BCF7-53C0E2C094A6}">
      <dgm:prSet phldrT="[Text]" custT="1"/>
      <dgm:spPr/>
      <dgm:t>
        <a:bodyPr/>
        <a:lstStyle/>
        <a:p>
          <a:r>
            <a:rPr lang="en-IN" sz="800" b="1"/>
            <a:t>PGMS</a:t>
          </a:r>
        </a:p>
      </dgm:t>
    </dgm:pt>
    <dgm:pt modelId="{7ABB1061-42A2-4CAB-8406-7873AB6798CE}" type="parTrans" cxnId="{31811612-4045-46FE-9714-AB3DF4988471}">
      <dgm:prSet/>
      <dgm:spPr/>
      <dgm:t>
        <a:bodyPr/>
        <a:lstStyle/>
        <a:p>
          <a:endParaRPr lang="en-IN" sz="800" b="1"/>
        </a:p>
      </dgm:t>
    </dgm:pt>
    <dgm:pt modelId="{70FECBE7-437A-45D9-9AD9-538C3B1093F9}" type="sibTrans" cxnId="{31811612-4045-46FE-9714-AB3DF4988471}">
      <dgm:prSet/>
      <dgm:spPr/>
      <dgm:t>
        <a:bodyPr/>
        <a:lstStyle/>
        <a:p>
          <a:endParaRPr lang="en-IN"/>
        </a:p>
      </dgm:t>
    </dgm:pt>
    <dgm:pt modelId="{BBD1278C-E7CA-4796-90E8-CE2CAF1D0502}">
      <dgm:prSet phldrT="[Text]" custT="1"/>
      <dgm:spPr/>
      <dgm:t>
        <a:bodyPr/>
        <a:lstStyle/>
        <a:p>
          <a:r>
            <a:rPr lang="en-IN" sz="800" b="1"/>
            <a:t>Testing</a:t>
          </a:r>
        </a:p>
      </dgm:t>
    </dgm:pt>
    <dgm:pt modelId="{4FBEF085-9693-4641-AAB2-773C107444DB}" type="parTrans" cxnId="{58954D18-5D08-45C5-9283-1809A1DDBFBA}">
      <dgm:prSet/>
      <dgm:spPr/>
      <dgm:t>
        <a:bodyPr/>
        <a:lstStyle/>
        <a:p>
          <a:endParaRPr lang="en-IN" sz="800" b="1"/>
        </a:p>
      </dgm:t>
    </dgm:pt>
    <dgm:pt modelId="{3067AC3B-EC83-4A99-8271-5133707DE605}" type="sibTrans" cxnId="{58954D18-5D08-45C5-9283-1809A1DDBFBA}">
      <dgm:prSet/>
      <dgm:spPr/>
      <dgm:t>
        <a:bodyPr/>
        <a:lstStyle/>
        <a:p>
          <a:endParaRPr lang="en-IN"/>
        </a:p>
      </dgm:t>
    </dgm:pt>
    <dgm:pt modelId="{87C4DA57-DB3E-43CF-B9FD-D0C7BE869D6D}" type="pres">
      <dgm:prSet presAssocID="{399FC3CA-1336-4375-B61E-6217A3310F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34A028-084F-49CC-8D3B-556D87A43989}" type="pres">
      <dgm:prSet presAssocID="{15799352-3AD1-4100-8A48-10E42E46B972}" presName="hierRoot1" presStyleCnt="0">
        <dgm:presLayoutVars>
          <dgm:hierBranch val="init"/>
        </dgm:presLayoutVars>
      </dgm:prSet>
      <dgm:spPr/>
    </dgm:pt>
    <dgm:pt modelId="{DCC9D1AF-8CBC-46B7-86C5-7A19D6B055FA}" type="pres">
      <dgm:prSet presAssocID="{15799352-3AD1-4100-8A48-10E42E46B972}" presName="rootComposite1" presStyleCnt="0"/>
      <dgm:spPr/>
    </dgm:pt>
    <dgm:pt modelId="{77803A55-1DC0-4A0F-8E19-B179589D06F5}" type="pres">
      <dgm:prSet presAssocID="{15799352-3AD1-4100-8A48-10E42E46B972}" presName="rootText1" presStyleLbl="node0" presStyleIdx="0" presStyleCnt="1">
        <dgm:presLayoutVars>
          <dgm:chPref val="3"/>
        </dgm:presLayoutVars>
      </dgm:prSet>
      <dgm:spPr/>
    </dgm:pt>
    <dgm:pt modelId="{CF18F05B-5A8E-4D1E-8F0B-EEE96F07642E}" type="pres">
      <dgm:prSet presAssocID="{15799352-3AD1-4100-8A48-10E42E46B972}" presName="rootConnector1" presStyleLbl="node1" presStyleIdx="0" presStyleCnt="0"/>
      <dgm:spPr/>
    </dgm:pt>
    <dgm:pt modelId="{61B77370-6D88-446E-B037-ED156FE3ADED}" type="pres">
      <dgm:prSet presAssocID="{15799352-3AD1-4100-8A48-10E42E46B972}" presName="hierChild2" presStyleCnt="0"/>
      <dgm:spPr/>
    </dgm:pt>
    <dgm:pt modelId="{5EC06407-CE6B-4E55-8288-EEB2056A29B0}" type="pres">
      <dgm:prSet presAssocID="{58163217-E24A-44B9-8948-028ABAF33EFE}" presName="Name37" presStyleLbl="parChTrans1D2" presStyleIdx="0" presStyleCnt="2"/>
      <dgm:spPr/>
    </dgm:pt>
    <dgm:pt modelId="{83D61D21-61FB-4467-9430-CAF6490A1C92}" type="pres">
      <dgm:prSet presAssocID="{3D4ECD0D-EFCF-4CEC-B6DC-E95637ABF968}" presName="hierRoot2" presStyleCnt="0">
        <dgm:presLayoutVars>
          <dgm:hierBranch val="init"/>
        </dgm:presLayoutVars>
      </dgm:prSet>
      <dgm:spPr/>
    </dgm:pt>
    <dgm:pt modelId="{D557919B-8A37-4BE8-A5AF-F28E6A3D9931}" type="pres">
      <dgm:prSet presAssocID="{3D4ECD0D-EFCF-4CEC-B6DC-E95637ABF968}" presName="rootComposite" presStyleCnt="0"/>
      <dgm:spPr/>
    </dgm:pt>
    <dgm:pt modelId="{FF9B212B-7CE7-4D2D-999F-FA05B46084DD}" type="pres">
      <dgm:prSet presAssocID="{3D4ECD0D-EFCF-4CEC-B6DC-E95637ABF968}" presName="rootText" presStyleLbl="node2" presStyleIdx="0" presStyleCnt="2">
        <dgm:presLayoutVars>
          <dgm:chPref val="3"/>
        </dgm:presLayoutVars>
      </dgm:prSet>
      <dgm:spPr/>
    </dgm:pt>
    <dgm:pt modelId="{A1987095-5AF3-4816-B6F9-8A7B17FC3D6E}" type="pres">
      <dgm:prSet presAssocID="{3D4ECD0D-EFCF-4CEC-B6DC-E95637ABF968}" presName="rootConnector" presStyleLbl="node2" presStyleIdx="0" presStyleCnt="2"/>
      <dgm:spPr/>
    </dgm:pt>
    <dgm:pt modelId="{4DE960B6-01B5-4771-A42F-C2E5233D2496}" type="pres">
      <dgm:prSet presAssocID="{3D4ECD0D-EFCF-4CEC-B6DC-E95637ABF968}" presName="hierChild4" presStyleCnt="0"/>
      <dgm:spPr/>
    </dgm:pt>
    <dgm:pt modelId="{34421F58-504A-4F0F-A60F-CAB53714DF39}" type="pres">
      <dgm:prSet presAssocID="{D5B38DED-BD45-4160-BE51-1669C9826D1D}" presName="Name37" presStyleLbl="parChTrans1D3" presStyleIdx="0" presStyleCnt="9"/>
      <dgm:spPr/>
    </dgm:pt>
    <dgm:pt modelId="{6EF5E46F-1CC1-4E50-A23A-2E8198E44445}" type="pres">
      <dgm:prSet presAssocID="{EE4A49B9-86B6-419F-A4A0-F3F33C56EA3D}" presName="hierRoot2" presStyleCnt="0">
        <dgm:presLayoutVars>
          <dgm:hierBranch val="init"/>
        </dgm:presLayoutVars>
      </dgm:prSet>
      <dgm:spPr/>
    </dgm:pt>
    <dgm:pt modelId="{95A139DF-C1AD-46F1-AEE8-AC775BF6B46D}" type="pres">
      <dgm:prSet presAssocID="{EE4A49B9-86B6-419F-A4A0-F3F33C56EA3D}" presName="rootComposite" presStyleCnt="0"/>
      <dgm:spPr/>
    </dgm:pt>
    <dgm:pt modelId="{49DE87CF-C96B-48E8-8B93-114425E1D1DA}" type="pres">
      <dgm:prSet presAssocID="{EE4A49B9-86B6-419F-A4A0-F3F33C56EA3D}" presName="rootText" presStyleLbl="node3" presStyleIdx="0" presStyleCnt="9">
        <dgm:presLayoutVars>
          <dgm:chPref val="3"/>
        </dgm:presLayoutVars>
      </dgm:prSet>
      <dgm:spPr/>
    </dgm:pt>
    <dgm:pt modelId="{F0A1011D-7B77-496D-B40C-E80D32118B4D}" type="pres">
      <dgm:prSet presAssocID="{EE4A49B9-86B6-419F-A4A0-F3F33C56EA3D}" presName="rootConnector" presStyleLbl="node3" presStyleIdx="0" presStyleCnt="9"/>
      <dgm:spPr/>
    </dgm:pt>
    <dgm:pt modelId="{3301B459-062F-470A-8061-8FA80BA9BB32}" type="pres">
      <dgm:prSet presAssocID="{EE4A49B9-86B6-419F-A4A0-F3F33C56EA3D}" presName="hierChild4" presStyleCnt="0"/>
      <dgm:spPr/>
    </dgm:pt>
    <dgm:pt modelId="{6BAC4BD3-9FD2-4EAE-9D51-5C026395CA72}" type="pres">
      <dgm:prSet presAssocID="{EE4A49B9-86B6-419F-A4A0-F3F33C56EA3D}" presName="hierChild5" presStyleCnt="0"/>
      <dgm:spPr/>
    </dgm:pt>
    <dgm:pt modelId="{5705B1AF-D7CC-499A-938D-F4A5F9D0C75C}" type="pres">
      <dgm:prSet presAssocID="{391B09EB-9779-4714-A276-74C10905B1B9}" presName="Name37" presStyleLbl="parChTrans1D3" presStyleIdx="1" presStyleCnt="9"/>
      <dgm:spPr/>
    </dgm:pt>
    <dgm:pt modelId="{2EF92659-AC51-4E0C-9751-7B8837B5FF35}" type="pres">
      <dgm:prSet presAssocID="{6DB6D100-6AF9-40C7-BA15-758397D03AA7}" presName="hierRoot2" presStyleCnt="0">
        <dgm:presLayoutVars>
          <dgm:hierBranch val="init"/>
        </dgm:presLayoutVars>
      </dgm:prSet>
      <dgm:spPr/>
    </dgm:pt>
    <dgm:pt modelId="{3BC240AB-3C13-4D21-8EAF-7F953479DAD2}" type="pres">
      <dgm:prSet presAssocID="{6DB6D100-6AF9-40C7-BA15-758397D03AA7}" presName="rootComposite" presStyleCnt="0"/>
      <dgm:spPr/>
    </dgm:pt>
    <dgm:pt modelId="{DE166C98-6758-4F51-A9B2-388558DDDC97}" type="pres">
      <dgm:prSet presAssocID="{6DB6D100-6AF9-40C7-BA15-758397D03AA7}" presName="rootText" presStyleLbl="node3" presStyleIdx="1" presStyleCnt="9">
        <dgm:presLayoutVars>
          <dgm:chPref val="3"/>
        </dgm:presLayoutVars>
      </dgm:prSet>
      <dgm:spPr/>
    </dgm:pt>
    <dgm:pt modelId="{E43ECBD2-4F80-4C4C-B9A1-C365B129AC2C}" type="pres">
      <dgm:prSet presAssocID="{6DB6D100-6AF9-40C7-BA15-758397D03AA7}" presName="rootConnector" presStyleLbl="node3" presStyleIdx="1" presStyleCnt="9"/>
      <dgm:spPr/>
    </dgm:pt>
    <dgm:pt modelId="{DC9D7D03-D2C5-4086-985E-3D764E648050}" type="pres">
      <dgm:prSet presAssocID="{6DB6D100-6AF9-40C7-BA15-758397D03AA7}" presName="hierChild4" presStyleCnt="0"/>
      <dgm:spPr/>
    </dgm:pt>
    <dgm:pt modelId="{AEB2AB40-D6C4-4849-A927-1DCCE25AD8DB}" type="pres">
      <dgm:prSet presAssocID="{6DB6D100-6AF9-40C7-BA15-758397D03AA7}" presName="hierChild5" presStyleCnt="0"/>
      <dgm:spPr/>
    </dgm:pt>
    <dgm:pt modelId="{D0B70302-E5A8-43DB-AC73-76EDF9C7A3F2}" type="pres">
      <dgm:prSet presAssocID="{FF2146EE-FA32-4F0C-BB6D-6AEF745E3C71}" presName="Name37" presStyleLbl="parChTrans1D3" presStyleIdx="2" presStyleCnt="9"/>
      <dgm:spPr/>
    </dgm:pt>
    <dgm:pt modelId="{901C5CB9-CCE4-4CD4-9528-566C5142D4C9}" type="pres">
      <dgm:prSet presAssocID="{117AF085-337A-41A3-90D7-1BA3D91E3C53}" presName="hierRoot2" presStyleCnt="0">
        <dgm:presLayoutVars>
          <dgm:hierBranch val="init"/>
        </dgm:presLayoutVars>
      </dgm:prSet>
      <dgm:spPr/>
    </dgm:pt>
    <dgm:pt modelId="{A45BF7C8-FC16-4E85-82D5-8B9D1423C32F}" type="pres">
      <dgm:prSet presAssocID="{117AF085-337A-41A3-90D7-1BA3D91E3C53}" presName="rootComposite" presStyleCnt="0"/>
      <dgm:spPr/>
    </dgm:pt>
    <dgm:pt modelId="{3F5A226B-22E8-45AD-92A7-BEA9C49A509E}" type="pres">
      <dgm:prSet presAssocID="{117AF085-337A-41A3-90D7-1BA3D91E3C53}" presName="rootText" presStyleLbl="node3" presStyleIdx="2" presStyleCnt="9">
        <dgm:presLayoutVars>
          <dgm:chPref val="3"/>
        </dgm:presLayoutVars>
      </dgm:prSet>
      <dgm:spPr/>
    </dgm:pt>
    <dgm:pt modelId="{C064654F-21D5-4AE2-9A0F-5E7879056BD7}" type="pres">
      <dgm:prSet presAssocID="{117AF085-337A-41A3-90D7-1BA3D91E3C53}" presName="rootConnector" presStyleLbl="node3" presStyleIdx="2" presStyleCnt="9"/>
      <dgm:spPr/>
    </dgm:pt>
    <dgm:pt modelId="{D9D42EE4-69C2-4796-9FA9-F896850F7993}" type="pres">
      <dgm:prSet presAssocID="{117AF085-337A-41A3-90D7-1BA3D91E3C53}" presName="hierChild4" presStyleCnt="0"/>
      <dgm:spPr/>
    </dgm:pt>
    <dgm:pt modelId="{B75EBCD3-ABA0-4DB9-8E6F-062EF5A73F33}" type="pres">
      <dgm:prSet presAssocID="{90C75886-D953-419D-B0B0-FB9A6F263B15}" presName="Name37" presStyleLbl="parChTrans1D4" presStyleIdx="0" presStyleCnt="60"/>
      <dgm:spPr/>
    </dgm:pt>
    <dgm:pt modelId="{D4BDB1EC-4891-4C30-B54F-108358BA7611}" type="pres">
      <dgm:prSet presAssocID="{EE3A7733-60DE-478B-856B-91E24F75BA60}" presName="hierRoot2" presStyleCnt="0">
        <dgm:presLayoutVars>
          <dgm:hierBranch val="init"/>
        </dgm:presLayoutVars>
      </dgm:prSet>
      <dgm:spPr/>
    </dgm:pt>
    <dgm:pt modelId="{A58A30EA-2A61-4048-903F-4408B555597F}" type="pres">
      <dgm:prSet presAssocID="{EE3A7733-60DE-478B-856B-91E24F75BA60}" presName="rootComposite" presStyleCnt="0"/>
      <dgm:spPr/>
    </dgm:pt>
    <dgm:pt modelId="{D0B3BBDC-A80B-4841-9EA5-86F2930D6AAD}" type="pres">
      <dgm:prSet presAssocID="{EE3A7733-60DE-478B-856B-91E24F75BA60}" presName="rootText" presStyleLbl="node4" presStyleIdx="0" presStyleCnt="60">
        <dgm:presLayoutVars>
          <dgm:chPref val="3"/>
        </dgm:presLayoutVars>
      </dgm:prSet>
      <dgm:spPr/>
    </dgm:pt>
    <dgm:pt modelId="{49BA16A7-A33B-4A35-9F70-DA47C016695B}" type="pres">
      <dgm:prSet presAssocID="{EE3A7733-60DE-478B-856B-91E24F75BA60}" presName="rootConnector" presStyleLbl="node4" presStyleIdx="0" presStyleCnt="60"/>
      <dgm:spPr/>
    </dgm:pt>
    <dgm:pt modelId="{5FED58C2-541D-44E8-98B6-CAC6CFBD5F20}" type="pres">
      <dgm:prSet presAssocID="{EE3A7733-60DE-478B-856B-91E24F75BA60}" presName="hierChild4" presStyleCnt="0"/>
      <dgm:spPr/>
    </dgm:pt>
    <dgm:pt modelId="{EF3BB10A-68FF-499D-8D48-6293E21CBEC9}" type="pres">
      <dgm:prSet presAssocID="{C3FC1E84-7759-4E05-87D0-EC376F35E112}" presName="Name37" presStyleLbl="parChTrans1D4" presStyleIdx="1" presStyleCnt="60"/>
      <dgm:spPr/>
    </dgm:pt>
    <dgm:pt modelId="{E395B9E6-C9E5-406B-8EF1-868213546BA4}" type="pres">
      <dgm:prSet presAssocID="{F66BBDBA-B0B4-48F2-B289-9E9901BCF32D}" presName="hierRoot2" presStyleCnt="0">
        <dgm:presLayoutVars>
          <dgm:hierBranch val="init"/>
        </dgm:presLayoutVars>
      </dgm:prSet>
      <dgm:spPr/>
    </dgm:pt>
    <dgm:pt modelId="{5B74C548-AF94-47F8-94E1-FA60EF38F2CF}" type="pres">
      <dgm:prSet presAssocID="{F66BBDBA-B0B4-48F2-B289-9E9901BCF32D}" presName="rootComposite" presStyleCnt="0"/>
      <dgm:spPr/>
    </dgm:pt>
    <dgm:pt modelId="{5772995F-E365-4B77-9074-703E87FBF6DD}" type="pres">
      <dgm:prSet presAssocID="{F66BBDBA-B0B4-48F2-B289-9E9901BCF32D}" presName="rootText" presStyleLbl="node4" presStyleIdx="1" presStyleCnt="60">
        <dgm:presLayoutVars>
          <dgm:chPref val="3"/>
        </dgm:presLayoutVars>
      </dgm:prSet>
      <dgm:spPr/>
    </dgm:pt>
    <dgm:pt modelId="{65767FC0-6E4A-4772-A7EA-54244848019B}" type="pres">
      <dgm:prSet presAssocID="{F66BBDBA-B0B4-48F2-B289-9E9901BCF32D}" presName="rootConnector" presStyleLbl="node4" presStyleIdx="1" presStyleCnt="60"/>
      <dgm:spPr/>
    </dgm:pt>
    <dgm:pt modelId="{175540D8-527D-4B1E-849E-270FDD98BF39}" type="pres">
      <dgm:prSet presAssocID="{F66BBDBA-B0B4-48F2-B289-9E9901BCF32D}" presName="hierChild4" presStyleCnt="0"/>
      <dgm:spPr/>
    </dgm:pt>
    <dgm:pt modelId="{3B2FEE26-24CA-4E34-A07D-C89942CB0EFE}" type="pres">
      <dgm:prSet presAssocID="{F66BBDBA-B0B4-48F2-B289-9E9901BCF32D}" presName="hierChild5" presStyleCnt="0"/>
      <dgm:spPr/>
    </dgm:pt>
    <dgm:pt modelId="{71281585-9852-4226-977B-2E2A64B5E348}" type="pres">
      <dgm:prSet presAssocID="{978CDBED-05C8-4F54-A339-14F07FE5FEDA}" presName="Name37" presStyleLbl="parChTrans1D4" presStyleIdx="2" presStyleCnt="60"/>
      <dgm:spPr/>
    </dgm:pt>
    <dgm:pt modelId="{7099FF7C-04B0-4F80-A837-0087F8709081}" type="pres">
      <dgm:prSet presAssocID="{D4B15F6C-338E-46BE-9758-85D1E44C1A81}" presName="hierRoot2" presStyleCnt="0">
        <dgm:presLayoutVars>
          <dgm:hierBranch val="init"/>
        </dgm:presLayoutVars>
      </dgm:prSet>
      <dgm:spPr/>
    </dgm:pt>
    <dgm:pt modelId="{6ED57E9E-D87B-4E21-AAFB-142C95D66827}" type="pres">
      <dgm:prSet presAssocID="{D4B15F6C-338E-46BE-9758-85D1E44C1A81}" presName="rootComposite" presStyleCnt="0"/>
      <dgm:spPr/>
    </dgm:pt>
    <dgm:pt modelId="{7378843D-99D5-4790-B1F5-A3E93A9AEE74}" type="pres">
      <dgm:prSet presAssocID="{D4B15F6C-338E-46BE-9758-85D1E44C1A81}" presName="rootText" presStyleLbl="node4" presStyleIdx="2" presStyleCnt="60">
        <dgm:presLayoutVars>
          <dgm:chPref val="3"/>
        </dgm:presLayoutVars>
      </dgm:prSet>
      <dgm:spPr/>
    </dgm:pt>
    <dgm:pt modelId="{28107D50-26A0-4547-98DC-B2CE95C35092}" type="pres">
      <dgm:prSet presAssocID="{D4B15F6C-338E-46BE-9758-85D1E44C1A81}" presName="rootConnector" presStyleLbl="node4" presStyleIdx="2" presStyleCnt="60"/>
      <dgm:spPr/>
    </dgm:pt>
    <dgm:pt modelId="{69D07B6C-5000-4A58-A2DA-176D99E3756C}" type="pres">
      <dgm:prSet presAssocID="{D4B15F6C-338E-46BE-9758-85D1E44C1A81}" presName="hierChild4" presStyleCnt="0"/>
      <dgm:spPr/>
    </dgm:pt>
    <dgm:pt modelId="{EB282D18-D1BD-4374-993B-B237E9FD43E9}" type="pres">
      <dgm:prSet presAssocID="{B518F1C2-913E-4627-8456-A59D3334D025}" presName="Name37" presStyleLbl="parChTrans1D4" presStyleIdx="3" presStyleCnt="60"/>
      <dgm:spPr/>
    </dgm:pt>
    <dgm:pt modelId="{6FC38178-AE17-4ECB-BC6C-6944406915E5}" type="pres">
      <dgm:prSet presAssocID="{B2AEEE1A-64C0-49E5-887D-EA0B3C9CD119}" presName="hierRoot2" presStyleCnt="0">
        <dgm:presLayoutVars>
          <dgm:hierBranch val="init"/>
        </dgm:presLayoutVars>
      </dgm:prSet>
      <dgm:spPr/>
    </dgm:pt>
    <dgm:pt modelId="{504373CD-656C-47CA-BF8F-3573453EE409}" type="pres">
      <dgm:prSet presAssocID="{B2AEEE1A-64C0-49E5-887D-EA0B3C9CD119}" presName="rootComposite" presStyleCnt="0"/>
      <dgm:spPr/>
    </dgm:pt>
    <dgm:pt modelId="{6E3A266F-EDA6-4115-A14A-AA7C0A0A3FE8}" type="pres">
      <dgm:prSet presAssocID="{B2AEEE1A-64C0-49E5-887D-EA0B3C9CD119}" presName="rootText" presStyleLbl="node4" presStyleIdx="3" presStyleCnt="60">
        <dgm:presLayoutVars>
          <dgm:chPref val="3"/>
        </dgm:presLayoutVars>
      </dgm:prSet>
      <dgm:spPr/>
    </dgm:pt>
    <dgm:pt modelId="{658D2C05-C9A2-4007-812C-D0177BF08DC4}" type="pres">
      <dgm:prSet presAssocID="{B2AEEE1A-64C0-49E5-887D-EA0B3C9CD119}" presName="rootConnector" presStyleLbl="node4" presStyleIdx="3" presStyleCnt="60"/>
      <dgm:spPr/>
    </dgm:pt>
    <dgm:pt modelId="{8E9C0A00-37F2-4743-A405-FE27E060875B}" type="pres">
      <dgm:prSet presAssocID="{B2AEEE1A-64C0-49E5-887D-EA0B3C9CD119}" presName="hierChild4" presStyleCnt="0"/>
      <dgm:spPr/>
    </dgm:pt>
    <dgm:pt modelId="{2A5BF953-D54B-4B8A-8705-55F79CA529E2}" type="pres">
      <dgm:prSet presAssocID="{B2AEEE1A-64C0-49E5-887D-EA0B3C9CD119}" presName="hierChild5" presStyleCnt="0"/>
      <dgm:spPr/>
    </dgm:pt>
    <dgm:pt modelId="{2CEC729E-6F87-4424-A2A1-E56622328FFD}" type="pres">
      <dgm:prSet presAssocID="{9D561F7F-A4A4-46AE-87CD-6B146212FE62}" presName="Name37" presStyleLbl="parChTrans1D4" presStyleIdx="4" presStyleCnt="60"/>
      <dgm:spPr/>
    </dgm:pt>
    <dgm:pt modelId="{4392889B-8EAF-4FA4-9644-6D87618BE658}" type="pres">
      <dgm:prSet presAssocID="{D554EE62-E912-4228-9859-D32068ACA14F}" presName="hierRoot2" presStyleCnt="0">
        <dgm:presLayoutVars>
          <dgm:hierBranch val="init"/>
        </dgm:presLayoutVars>
      </dgm:prSet>
      <dgm:spPr/>
    </dgm:pt>
    <dgm:pt modelId="{AF0D929F-1B3E-45A0-8D29-E3AB8ABDEB81}" type="pres">
      <dgm:prSet presAssocID="{D554EE62-E912-4228-9859-D32068ACA14F}" presName="rootComposite" presStyleCnt="0"/>
      <dgm:spPr/>
    </dgm:pt>
    <dgm:pt modelId="{F79F95E8-4409-42A3-AF17-FE18257FA6F2}" type="pres">
      <dgm:prSet presAssocID="{D554EE62-E912-4228-9859-D32068ACA14F}" presName="rootText" presStyleLbl="node4" presStyleIdx="4" presStyleCnt="60">
        <dgm:presLayoutVars>
          <dgm:chPref val="3"/>
        </dgm:presLayoutVars>
      </dgm:prSet>
      <dgm:spPr/>
    </dgm:pt>
    <dgm:pt modelId="{00C202C4-576C-4913-A547-AC3FA97ADDDD}" type="pres">
      <dgm:prSet presAssocID="{D554EE62-E912-4228-9859-D32068ACA14F}" presName="rootConnector" presStyleLbl="node4" presStyleIdx="4" presStyleCnt="60"/>
      <dgm:spPr/>
    </dgm:pt>
    <dgm:pt modelId="{F2496104-298E-4857-B9AC-4DA4205F0C3F}" type="pres">
      <dgm:prSet presAssocID="{D554EE62-E912-4228-9859-D32068ACA14F}" presName="hierChild4" presStyleCnt="0"/>
      <dgm:spPr/>
    </dgm:pt>
    <dgm:pt modelId="{D91622E5-A1B6-42C1-9279-6F39EC0A0FFC}" type="pres">
      <dgm:prSet presAssocID="{D554EE62-E912-4228-9859-D32068ACA14F}" presName="hierChild5" presStyleCnt="0"/>
      <dgm:spPr/>
    </dgm:pt>
    <dgm:pt modelId="{298D968F-F17D-47E4-A078-823FC4FF4C8B}" type="pres">
      <dgm:prSet presAssocID="{D4B15F6C-338E-46BE-9758-85D1E44C1A81}" presName="hierChild5" presStyleCnt="0"/>
      <dgm:spPr/>
    </dgm:pt>
    <dgm:pt modelId="{87CFF58B-946C-4015-927C-3943B7326EBA}" type="pres">
      <dgm:prSet presAssocID="{EE3A7733-60DE-478B-856B-91E24F75BA60}" presName="hierChild5" presStyleCnt="0"/>
      <dgm:spPr/>
    </dgm:pt>
    <dgm:pt modelId="{E34A51E9-A434-47CF-9617-4C1388976AD1}" type="pres">
      <dgm:prSet presAssocID="{E251FE6B-FFA4-4B2E-AB1F-0228C9B037A6}" presName="Name37" presStyleLbl="parChTrans1D4" presStyleIdx="5" presStyleCnt="60"/>
      <dgm:spPr/>
    </dgm:pt>
    <dgm:pt modelId="{728C7F99-3428-4623-906F-67EFB843FA04}" type="pres">
      <dgm:prSet presAssocID="{551AF578-9548-4646-993F-494DF212EC2A}" presName="hierRoot2" presStyleCnt="0">
        <dgm:presLayoutVars>
          <dgm:hierBranch val="init"/>
        </dgm:presLayoutVars>
      </dgm:prSet>
      <dgm:spPr/>
    </dgm:pt>
    <dgm:pt modelId="{9A359687-25A7-42DD-B5CA-53D766E31EB6}" type="pres">
      <dgm:prSet presAssocID="{551AF578-9548-4646-993F-494DF212EC2A}" presName="rootComposite" presStyleCnt="0"/>
      <dgm:spPr/>
    </dgm:pt>
    <dgm:pt modelId="{D229CD94-596D-4A07-9CFF-EA9999F5E588}" type="pres">
      <dgm:prSet presAssocID="{551AF578-9548-4646-993F-494DF212EC2A}" presName="rootText" presStyleLbl="node4" presStyleIdx="5" presStyleCnt="60">
        <dgm:presLayoutVars>
          <dgm:chPref val="3"/>
        </dgm:presLayoutVars>
      </dgm:prSet>
      <dgm:spPr/>
    </dgm:pt>
    <dgm:pt modelId="{E7D051DB-C17B-4CB9-A6B9-E1F5F229CEF5}" type="pres">
      <dgm:prSet presAssocID="{551AF578-9548-4646-993F-494DF212EC2A}" presName="rootConnector" presStyleLbl="node4" presStyleIdx="5" presStyleCnt="60"/>
      <dgm:spPr/>
    </dgm:pt>
    <dgm:pt modelId="{B33F2A31-1119-4EED-A78B-918272669166}" type="pres">
      <dgm:prSet presAssocID="{551AF578-9548-4646-993F-494DF212EC2A}" presName="hierChild4" presStyleCnt="0"/>
      <dgm:spPr/>
    </dgm:pt>
    <dgm:pt modelId="{474C8629-ABE8-4574-A0F1-62AF940A2511}" type="pres">
      <dgm:prSet presAssocID="{C46DA228-FE4E-48AD-9F96-EB57A6CC7D59}" presName="Name37" presStyleLbl="parChTrans1D4" presStyleIdx="6" presStyleCnt="60"/>
      <dgm:spPr/>
    </dgm:pt>
    <dgm:pt modelId="{A5B16692-9BCE-4DC4-A2CD-DD52AFFFFEFD}" type="pres">
      <dgm:prSet presAssocID="{A4154636-2C09-474C-AD3E-A6DED2DDC456}" presName="hierRoot2" presStyleCnt="0">
        <dgm:presLayoutVars>
          <dgm:hierBranch val="init"/>
        </dgm:presLayoutVars>
      </dgm:prSet>
      <dgm:spPr/>
    </dgm:pt>
    <dgm:pt modelId="{E9DE67DB-8CCA-45A4-94F1-D66DE70576AF}" type="pres">
      <dgm:prSet presAssocID="{A4154636-2C09-474C-AD3E-A6DED2DDC456}" presName="rootComposite" presStyleCnt="0"/>
      <dgm:spPr/>
    </dgm:pt>
    <dgm:pt modelId="{D11A8925-F004-41B5-9C7A-9C2437A5874C}" type="pres">
      <dgm:prSet presAssocID="{A4154636-2C09-474C-AD3E-A6DED2DDC456}" presName="rootText" presStyleLbl="node4" presStyleIdx="6" presStyleCnt="60">
        <dgm:presLayoutVars>
          <dgm:chPref val="3"/>
        </dgm:presLayoutVars>
      </dgm:prSet>
      <dgm:spPr/>
    </dgm:pt>
    <dgm:pt modelId="{F3E387FC-AE4D-4E8F-B8B5-00939BD05A9A}" type="pres">
      <dgm:prSet presAssocID="{A4154636-2C09-474C-AD3E-A6DED2DDC456}" presName="rootConnector" presStyleLbl="node4" presStyleIdx="6" presStyleCnt="60"/>
      <dgm:spPr/>
    </dgm:pt>
    <dgm:pt modelId="{FBE40167-DE42-4911-B0EA-A0256E0F0255}" type="pres">
      <dgm:prSet presAssocID="{A4154636-2C09-474C-AD3E-A6DED2DDC456}" presName="hierChild4" presStyleCnt="0"/>
      <dgm:spPr/>
    </dgm:pt>
    <dgm:pt modelId="{B11A23C0-BAF1-458B-B71D-199A25C1B74B}" type="pres">
      <dgm:prSet presAssocID="{D6313E31-A5F7-4AB6-977F-1A201329FD66}" presName="Name37" presStyleLbl="parChTrans1D4" presStyleIdx="7" presStyleCnt="60"/>
      <dgm:spPr/>
    </dgm:pt>
    <dgm:pt modelId="{7BE3AF94-E15E-4622-9DB4-AF303FBED1DA}" type="pres">
      <dgm:prSet presAssocID="{C5402FBB-3C62-4130-8C96-75E7A15F7CE2}" presName="hierRoot2" presStyleCnt="0">
        <dgm:presLayoutVars>
          <dgm:hierBranch val="init"/>
        </dgm:presLayoutVars>
      </dgm:prSet>
      <dgm:spPr/>
    </dgm:pt>
    <dgm:pt modelId="{6396963B-D26B-4B00-8645-F47CEFC14192}" type="pres">
      <dgm:prSet presAssocID="{C5402FBB-3C62-4130-8C96-75E7A15F7CE2}" presName="rootComposite" presStyleCnt="0"/>
      <dgm:spPr/>
    </dgm:pt>
    <dgm:pt modelId="{B83067E7-B895-4D8F-B2D4-A0189917D6DB}" type="pres">
      <dgm:prSet presAssocID="{C5402FBB-3C62-4130-8C96-75E7A15F7CE2}" presName="rootText" presStyleLbl="node4" presStyleIdx="7" presStyleCnt="60">
        <dgm:presLayoutVars>
          <dgm:chPref val="3"/>
        </dgm:presLayoutVars>
      </dgm:prSet>
      <dgm:spPr/>
    </dgm:pt>
    <dgm:pt modelId="{16E5CBD4-752B-4AA1-81E8-F4BC26E3D0BD}" type="pres">
      <dgm:prSet presAssocID="{C5402FBB-3C62-4130-8C96-75E7A15F7CE2}" presName="rootConnector" presStyleLbl="node4" presStyleIdx="7" presStyleCnt="60"/>
      <dgm:spPr/>
    </dgm:pt>
    <dgm:pt modelId="{6AEFE9B4-81F8-4DEC-92E5-CBC0E0B01160}" type="pres">
      <dgm:prSet presAssocID="{C5402FBB-3C62-4130-8C96-75E7A15F7CE2}" presName="hierChild4" presStyleCnt="0"/>
      <dgm:spPr/>
    </dgm:pt>
    <dgm:pt modelId="{F092806B-606D-4405-925B-8ED93E191834}" type="pres">
      <dgm:prSet presAssocID="{C5402FBB-3C62-4130-8C96-75E7A15F7CE2}" presName="hierChild5" presStyleCnt="0"/>
      <dgm:spPr/>
    </dgm:pt>
    <dgm:pt modelId="{37AA6238-EA0B-49CB-8AB0-41967D639530}" type="pres">
      <dgm:prSet presAssocID="{AFD82DBB-C1A3-4D09-A655-41487A6E8B59}" presName="Name37" presStyleLbl="parChTrans1D4" presStyleIdx="8" presStyleCnt="60"/>
      <dgm:spPr/>
    </dgm:pt>
    <dgm:pt modelId="{E2743922-D595-438A-B42E-757F7D7C1799}" type="pres">
      <dgm:prSet presAssocID="{CFF24E2E-A0EC-4F7A-978F-F538308BBCBC}" presName="hierRoot2" presStyleCnt="0">
        <dgm:presLayoutVars>
          <dgm:hierBranch val="init"/>
        </dgm:presLayoutVars>
      </dgm:prSet>
      <dgm:spPr/>
    </dgm:pt>
    <dgm:pt modelId="{F9199FED-B7A8-401E-AD4C-FF98C75A03E0}" type="pres">
      <dgm:prSet presAssocID="{CFF24E2E-A0EC-4F7A-978F-F538308BBCBC}" presName="rootComposite" presStyleCnt="0"/>
      <dgm:spPr/>
    </dgm:pt>
    <dgm:pt modelId="{AB4AA2EB-A6D3-45AB-A564-873482AD431A}" type="pres">
      <dgm:prSet presAssocID="{CFF24E2E-A0EC-4F7A-978F-F538308BBCBC}" presName="rootText" presStyleLbl="node4" presStyleIdx="8" presStyleCnt="60">
        <dgm:presLayoutVars>
          <dgm:chPref val="3"/>
        </dgm:presLayoutVars>
      </dgm:prSet>
      <dgm:spPr/>
    </dgm:pt>
    <dgm:pt modelId="{12EC54CE-9E56-46B0-BAE9-947C7C46F7EC}" type="pres">
      <dgm:prSet presAssocID="{CFF24E2E-A0EC-4F7A-978F-F538308BBCBC}" presName="rootConnector" presStyleLbl="node4" presStyleIdx="8" presStyleCnt="60"/>
      <dgm:spPr/>
    </dgm:pt>
    <dgm:pt modelId="{62D61184-2EA0-4825-B314-EB2138E64E33}" type="pres">
      <dgm:prSet presAssocID="{CFF24E2E-A0EC-4F7A-978F-F538308BBCBC}" presName="hierChild4" presStyleCnt="0"/>
      <dgm:spPr/>
    </dgm:pt>
    <dgm:pt modelId="{20911021-9ED9-4AE7-A57A-A0C1CC6B993E}" type="pres">
      <dgm:prSet presAssocID="{CFF24E2E-A0EC-4F7A-978F-F538308BBCBC}" presName="hierChild5" presStyleCnt="0"/>
      <dgm:spPr/>
    </dgm:pt>
    <dgm:pt modelId="{9035623B-51F6-4D8C-99E6-F21FF2B582BE}" type="pres">
      <dgm:prSet presAssocID="{A4154636-2C09-474C-AD3E-A6DED2DDC456}" presName="hierChild5" presStyleCnt="0"/>
      <dgm:spPr/>
    </dgm:pt>
    <dgm:pt modelId="{17B5D01B-3D83-4FD0-974E-34179352BBDA}" type="pres">
      <dgm:prSet presAssocID="{8944C64E-058A-4213-985C-714271AD0C8B}" presName="Name37" presStyleLbl="parChTrans1D4" presStyleIdx="9" presStyleCnt="60"/>
      <dgm:spPr/>
    </dgm:pt>
    <dgm:pt modelId="{9AB7EF17-86B7-4659-BF1B-7347A6DFBE86}" type="pres">
      <dgm:prSet presAssocID="{256F59B6-0D9D-4C49-B6DA-81FDF9D85A63}" presName="hierRoot2" presStyleCnt="0">
        <dgm:presLayoutVars>
          <dgm:hierBranch val="init"/>
        </dgm:presLayoutVars>
      </dgm:prSet>
      <dgm:spPr/>
    </dgm:pt>
    <dgm:pt modelId="{43AC8E94-31FD-4AFC-9C31-6D3BD191A686}" type="pres">
      <dgm:prSet presAssocID="{256F59B6-0D9D-4C49-B6DA-81FDF9D85A63}" presName="rootComposite" presStyleCnt="0"/>
      <dgm:spPr/>
    </dgm:pt>
    <dgm:pt modelId="{6C7B69E0-6C3E-42A2-8FC3-F12A7479A860}" type="pres">
      <dgm:prSet presAssocID="{256F59B6-0D9D-4C49-B6DA-81FDF9D85A63}" presName="rootText" presStyleLbl="node4" presStyleIdx="9" presStyleCnt="60">
        <dgm:presLayoutVars>
          <dgm:chPref val="3"/>
        </dgm:presLayoutVars>
      </dgm:prSet>
      <dgm:spPr/>
    </dgm:pt>
    <dgm:pt modelId="{0BA36A61-7208-475E-A160-0D40FF2C206D}" type="pres">
      <dgm:prSet presAssocID="{256F59B6-0D9D-4C49-B6DA-81FDF9D85A63}" presName="rootConnector" presStyleLbl="node4" presStyleIdx="9" presStyleCnt="60"/>
      <dgm:spPr/>
    </dgm:pt>
    <dgm:pt modelId="{94A93AEB-E676-4989-9F5F-9BBDC79B7704}" type="pres">
      <dgm:prSet presAssocID="{256F59B6-0D9D-4C49-B6DA-81FDF9D85A63}" presName="hierChild4" presStyleCnt="0"/>
      <dgm:spPr/>
    </dgm:pt>
    <dgm:pt modelId="{D315F308-9B37-40A7-9F7A-EAA67C3C1EF0}" type="pres">
      <dgm:prSet presAssocID="{F5F7D1FF-E4A0-4E55-8C28-E820DA9978D8}" presName="Name37" presStyleLbl="parChTrans1D4" presStyleIdx="10" presStyleCnt="60"/>
      <dgm:spPr/>
    </dgm:pt>
    <dgm:pt modelId="{C62DF053-71F4-422D-B686-145F8B9F0856}" type="pres">
      <dgm:prSet presAssocID="{125FD5D8-67FD-456C-A668-9D8E66647493}" presName="hierRoot2" presStyleCnt="0">
        <dgm:presLayoutVars>
          <dgm:hierBranch val="init"/>
        </dgm:presLayoutVars>
      </dgm:prSet>
      <dgm:spPr/>
    </dgm:pt>
    <dgm:pt modelId="{DE33EA13-7066-459B-8732-A4AB8411417E}" type="pres">
      <dgm:prSet presAssocID="{125FD5D8-67FD-456C-A668-9D8E66647493}" presName="rootComposite" presStyleCnt="0"/>
      <dgm:spPr/>
    </dgm:pt>
    <dgm:pt modelId="{59654F41-2E80-4669-96F3-9BE507695712}" type="pres">
      <dgm:prSet presAssocID="{125FD5D8-67FD-456C-A668-9D8E66647493}" presName="rootText" presStyleLbl="node4" presStyleIdx="10" presStyleCnt="60">
        <dgm:presLayoutVars>
          <dgm:chPref val="3"/>
        </dgm:presLayoutVars>
      </dgm:prSet>
      <dgm:spPr/>
    </dgm:pt>
    <dgm:pt modelId="{478904F2-0B76-4C9B-B128-1D2E3DE763C5}" type="pres">
      <dgm:prSet presAssocID="{125FD5D8-67FD-456C-A668-9D8E66647493}" presName="rootConnector" presStyleLbl="node4" presStyleIdx="10" presStyleCnt="60"/>
      <dgm:spPr/>
    </dgm:pt>
    <dgm:pt modelId="{AEF9E8FD-37BB-4494-8B6D-4A9F950DBB73}" type="pres">
      <dgm:prSet presAssocID="{125FD5D8-67FD-456C-A668-9D8E66647493}" presName="hierChild4" presStyleCnt="0"/>
      <dgm:spPr/>
    </dgm:pt>
    <dgm:pt modelId="{D970AED8-832B-41CE-8A16-90665C398698}" type="pres">
      <dgm:prSet presAssocID="{125FD5D8-67FD-456C-A668-9D8E66647493}" presName="hierChild5" presStyleCnt="0"/>
      <dgm:spPr/>
    </dgm:pt>
    <dgm:pt modelId="{A944F4B2-D6B8-475D-9DDF-3C61894901B2}" type="pres">
      <dgm:prSet presAssocID="{0333E9EF-E408-48F4-8BB6-1AC430B24BF8}" presName="Name37" presStyleLbl="parChTrans1D4" presStyleIdx="11" presStyleCnt="60"/>
      <dgm:spPr/>
    </dgm:pt>
    <dgm:pt modelId="{F9935719-40CF-4060-B4A0-9847E8B67A46}" type="pres">
      <dgm:prSet presAssocID="{1F1C14F9-D9C5-47AC-A0F9-3433427DF8C2}" presName="hierRoot2" presStyleCnt="0">
        <dgm:presLayoutVars>
          <dgm:hierBranch val="init"/>
        </dgm:presLayoutVars>
      </dgm:prSet>
      <dgm:spPr/>
    </dgm:pt>
    <dgm:pt modelId="{4D732001-D888-4D47-AAC4-100C5992C5A9}" type="pres">
      <dgm:prSet presAssocID="{1F1C14F9-D9C5-47AC-A0F9-3433427DF8C2}" presName="rootComposite" presStyleCnt="0"/>
      <dgm:spPr/>
    </dgm:pt>
    <dgm:pt modelId="{C9C181FD-ADF5-429F-8E14-2072E49EC501}" type="pres">
      <dgm:prSet presAssocID="{1F1C14F9-D9C5-47AC-A0F9-3433427DF8C2}" presName="rootText" presStyleLbl="node4" presStyleIdx="11" presStyleCnt="60">
        <dgm:presLayoutVars>
          <dgm:chPref val="3"/>
        </dgm:presLayoutVars>
      </dgm:prSet>
      <dgm:spPr/>
    </dgm:pt>
    <dgm:pt modelId="{DBAF4AC5-5EC5-4BF0-BAE7-146162BDAC9F}" type="pres">
      <dgm:prSet presAssocID="{1F1C14F9-D9C5-47AC-A0F9-3433427DF8C2}" presName="rootConnector" presStyleLbl="node4" presStyleIdx="11" presStyleCnt="60"/>
      <dgm:spPr/>
    </dgm:pt>
    <dgm:pt modelId="{912B4266-B37B-4F8C-ADB2-BDF33CB95007}" type="pres">
      <dgm:prSet presAssocID="{1F1C14F9-D9C5-47AC-A0F9-3433427DF8C2}" presName="hierChild4" presStyleCnt="0"/>
      <dgm:spPr/>
    </dgm:pt>
    <dgm:pt modelId="{4F72EA6F-9FDF-4511-986E-72ED1B689A18}" type="pres">
      <dgm:prSet presAssocID="{1F1C14F9-D9C5-47AC-A0F9-3433427DF8C2}" presName="hierChild5" presStyleCnt="0"/>
      <dgm:spPr/>
    </dgm:pt>
    <dgm:pt modelId="{36A0616B-0735-4B1A-99D0-DFD8E78FB798}" type="pres">
      <dgm:prSet presAssocID="{256F59B6-0D9D-4C49-B6DA-81FDF9D85A63}" presName="hierChild5" presStyleCnt="0"/>
      <dgm:spPr/>
    </dgm:pt>
    <dgm:pt modelId="{7013FB00-BF49-4A1A-998C-D9BC5BEBB166}" type="pres">
      <dgm:prSet presAssocID="{ACA76213-391B-46FE-8950-03BC347D0F7F}" presName="Name37" presStyleLbl="parChTrans1D4" presStyleIdx="12" presStyleCnt="60"/>
      <dgm:spPr/>
    </dgm:pt>
    <dgm:pt modelId="{32DE037E-1398-41C5-BB9D-D1460CE29562}" type="pres">
      <dgm:prSet presAssocID="{C8BB4ED8-5A7F-473B-9A86-7F926B58268B}" presName="hierRoot2" presStyleCnt="0">
        <dgm:presLayoutVars>
          <dgm:hierBranch val="init"/>
        </dgm:presLayoutVars>
      </dgm:prSet>
      <dgm:spPr/>
    </dgm:pt>
    <dgm:pt modelId="{00B075EF-EFF7-429C-AD83-9742116D85DE}" type="pres">
      <dgm:prSet presAssocID="{C8BB4ED8-5A7F-473B-9A86-7F926B58268B}" presName="rootComposite" presStyleCnt="0"/>
      <dgm:spPr/>
    </dgm:pt>
    <dgm:pt modelId="{15EE0546-55CE-4EE6-8A81-27278A6376B1}" type="pres">
      <dgm:prSet presAssocID="{C8BB4ED8-5A7F-473B-9A86-7F926B58268B}" presName="rootText" presStyleLbl="node4" presStyleIdx="12" presStyleCnt="60">
        <dgm:presLayoutVars>
          <dgm:chPref val="3"/>
        </dgm:presLayoutVars>
      </dgm:prSet>
      <dgm:spPr/>
    </dgm:pt>
    <dgm:pt modelId="{A57B5805-0E8C-44CB-8D3B-F5A5238B8BDF}" type="pres">
      <dgm:prSet presAssocID="{C8BB4ED8-5A7F-473B-9A86-7F926B58268B}" presName="rootConnector" presStyleLbl="node4" presStyleIdx="12" presStyleCnt="60"/>
      <dgm:spPr/>
    </dgm:pt>
    <dgm:pt modelId="{1E6DCF73-630F-4B73-8652-E41FAF564F6C}" type="pres">
      <dgm:prSet presAssocID="{C8BB4ED8-5A7F-473B-9A86-7F926B58268B}" presName="hierChild4" presStyleCnt="0"/>
      <dgm:spPr/>
    </dgm:pt>
    <dgm:pt modelId="{DE2AA13A-DAE4-4DC5-806E-00E898DCBF34}" type="pres">
      <dgm:prSet presAssocID="{65CDA83B-07FB-4444-98F1-1260C7CFAA78}" presName="Name37" presStyleLbl="parChTrans1D4" presStyleIdx="13" presStyleCnt="60"/>
      <dgm:spPr/>
    </dgm:pt>
    <dgm:pt modelId="{F16B234D-2C89-4D9E-B193-F0582B8F51C3}" type="pres">
      <dgm:prSet presAssocID="{D6BEE7A0-BAEE-4D14-9DC3-68A1089C0E21}" presName="hierRoot2" presStyleCnt="0">
        <dgm:presLayoutVars>
          <dgm:hierBranch val="init"/>
        </dgm:presLayoutVars>
      </dgm:prSet>
      <dgm:spPr/>
    </dgm:pt>
    <dgm:pt modelId="{C10C6666-DEC9-489C-AED0-62CA7DE1DF58}" type="pres">
      <dgm:prSet presAssocID="{D6BEE7A0-BAEE-4D14-9DC3-68A1089C0E21}" presName="rootComposite" presStyleCnt="0"/>
      <dgm:spPr/>
    </dgm:pt>
    <dgm:pt modelId="{C0E0919F-28CD-4834-A06E-EFBC3D08C3AD}" type="pres">
      <dgm:prSet presAssocID="{D6BEE7A0-BAEE-4D14-9DC3-68A1089C0E21}" presName="rootText" presStyleLbl="node4" presStyleIdx="13" presStyleCnt="60">
        <dgm:presLayoutVars>
          <dgm:chPref val="3"/>
        </dgm:presLayoutVars>
      </dgm:prSet>
      <dgm:spPr/>
    </dgm:pt>
    <dgm:pt modelId="{95C01C98-4E84-42E5-935C-3CCB4F38AE7D}" type="pres">
      <dgm:prSet presAssocID="{D6BEE7A0-BAEE-4D14-9DC3-68A1089C0E21}" presName="rootConnector" presStyleLbl="node4" presStyleIdx="13" presStyleCnt="60"/>
      <dgm:spPr/>
    </dgm:pt>
    <dgm:pt modelId="{5269F4CB-2073-4321-A169-711F3966B719}" type="pres">
      <dgm:prSet presAssocID="{D6BEE7A0-BAEE-4D14-9DC3-68A1089C0E21}" presName="hierChild4" presStyleCnt="0"/>
      <dgm:spPr/>
    </dgm:pt>
    <dgm:pt modelId="{653F36FC-F2DD-4D79-A95C-F7748E8E881D}" type="pres">
      <dgm:prSet presAssocID="{D6BEE7A0-BAEE-4D14-9DC3-68A1089C0E21}" presName="hierChild5" presStyleCnt="0"/>
      <dgm:spPr/>
    </dgm:pt>
    <dgm:pt modelId="{9F380BB0-1E79-4937-821E-C1837AE09C40}" type="pres">
      <dgm:prSet presAssocID="{67D70074-B18B-4D3F-846A-F9E5982650EE}" presName="Name37" presStyleLbl="parChTrans1D4" presStyleIdx="14" presStyleCnt="60"/>
      <dgm:spPr/>
    </dgm:pt>
    <dgm:pt modelId="{A5CB4A87-6088-4CF8-A9F9-CBD948088E32}" type="pres">
      <dgm:prSet presAssocID="{98090B66-4AAD-4044-822D-71B44ADA2793}" presName="hierRoot2" presStyleCnt="0">
        <dgm:presLayoutVars>
          <dgm:hierBranch val="init"/>
        </dgm:presLayoutVars>
      </dgm:prSet>
      <dgm:spPr/>
    </dgm:pt>
    <dgm:pt modelId="{2FABA39F-9103-4742-A16F-F898E51C0444}" type="pres">
      <dgm:prSet presAssocID="{98090B66-4AAD-4044-822D-71B44ADA2793}" presName="rootComposite" presStyleCnt="0"/>
      <dgm:spPr/>
    </dgm:pt>
    <dgm:pt modelId="{05EA3086-C79A-4BA8-919C-5DA766E4DEE0}" type="pres">
      <dgm:prSet presAssocID="{98090B66-4AAD-4044-822D-71B44ADA2793}" presName="rootText" presStyleLbl="node4" presStyleIdx="14" presStyleCnt="60">
        <dgm:presLayoutVars>
          <dgm:chPref val="3"/>
        </dgm:presLayoutVars>
      </dgm:prSet>
      <dgm:spPr/>
    </dgm:pt>
    <dgm:pt modelId="{80B4ADA0-09CE-44D2-8014-44CFEADEE574}" type="pres">
      <dgm:prSet presAssocID="{98090B66-4AAD-4044-822D-71B44ADA2793}" presName="rootConnector" presStyleLbl="node4" presStyleIdx="14" presStyleCnt="60"/>
      <dgm:spPr/>
    </dgm:pt>
    <dgm:pt modelId="{3D9D0804-F1E1-4586-9453-7EF3AF89B887}" type="pres">
      <dgm:prSet presAssocID="{98090B66-4AAD-4044-822D-71B44ADA2793}" presName="hierChild4" presStyleCnt="0"/>
      <dgm:spPr/>
    </dgm:pt>
    <dgm:pt modelId="{A815BE76-1055-4838-AE5C-891F1F1D9EAE}" type="pres">
      <dgm:prSet presAssocID="{98090B66-4AAD-4044-822D-71B44ADA2793}" presName="hierChild5" presStyleCnt="0"/>
      <dgm:spPr/>
    </dgm:pt>
    <dgm:pt modelId="{A86145CD-9570-49AE-B361-89E9600FE907}" type="pres">
      <dgm:prSet presAssocID="{B70DD0AF-8D42-45F0-8D2B-297408F82F83}" presName="Name37" presStyleLbl="parChTrans1D4" presStyleIdx="15" presStyleCnt="60"/>
      <dgm:spPr/>
    </dgm:pt>
    <dgm:pt modelId="{BB61C775-C8CD-438A-917C-8948BCE41869}" type="pres">
      <dgm:prSet presAssocID="{57D1770D-B358-41C8-A653-38A0916A0A4D}" presName="hierRoot2" presStyleCnt="0">
        <dgm:presLayoutVars>
          <dgm:hierBranch val="init"/>
        </dgm:presLayoutVars>
      </dgm:prSet>
      <dgm:spPr/>
    </dgm:pt>
    <dgm:pt modelId="{3ECCC8F3-E7CE-47C6-AB80-456CAE17DBEA}" type="pres">
      <dgm:prSet presAssocID="{57D1770D-B358-41C8-A653-38A0916A0A4D}" presName="rootComposite" presStyleCnt="0"/>
      <dgm:spPr/>
    </dgm:pt>
    <dgm:pt modelId="{EEB8D483-9B96-4D7B-9FF8-DB1F5E165C67}" type="pres">
      <dgm:prSet presAssocID="{57D1770D-B358-41C8-A653-38A0916A0A4D}" presName="rootText" presStyleLbl="node4" presStyleIdx="15" presStyleCnt="60">
        <dgm:presLayoutVars>
          <dgm:chPref val="3"/>
        </dgm:presLayoutVars>
      </dgm:prSet>
      <dgm:spPr/>
    </dgm:pt>
    <dgm:pt modelId="{BA10E1FB-DF2E-45BC-81E0-0A8FCE1FA4B0}" type="pres">
      <dgm:prSet presAssocID="{57D1770D-B358-41C8-A653-38A0916A0A4D}" presName="rootConnector" presStyleLbl="node4" presStyleIdx="15" presStyleCnt="60"/>
      <dgm:spPr/>
    </dgm:pt>
    <dgm:pt modelId="{C7AF8DCB-1EE4-498D-94FF-D7982B63AD3F}" type="pres">
      <dgm:prSet presAssocID="{57D1770D-B358-41C8-A653-38A0916A0A4D}" presName="hierChild4" presStyleCnt="0"/>
      <dgm:spPr/>
    </dgm:pt>
    <dgm:pt modelId="{4C3B35EE-59AC-4EC1-9706-4B2F66989227}" type="pres">
      <dgm:prSet presAssocID="{57D1770D-B358-41C8-A653-38A0916A0A4D}" presName="hierChild5" presStyleCnt="0"/>
      <dgm:spPr/>
    </dgm:pt>
    <dgm:pt modelId="{E8E1DA5A-5532-4E25-B1B4-FAD4A2B80F31}" type="pres">
      <dgm:prSet presAssocID="{C8BB4ED8-5A7F-473B-9A86-7F926B58268B}" presName="hierChild5" presStyleCnt="0"/>
      <dgm:spPr/>
    </dgm:pt>
    <dgm:pt modelId="{C18B626A-4C61-4F5C-B0FD-E60CA844F3CE}" type="pres">
      <dgm:prSet presAssocID="{551AF578-9548-4646-993F-494DF212EC2A}" presName="hierChild5" presStyleCnt="0"/>
      <dgm:spPr/>
    </dgm:pt>
    <dgm:pt modelId="{82DD832F-6A24-4CD7-9C3B-E1EE77FD1676}" type="pres">
      <dgm:prSet presAssocID="{E5847658-B7D8-4461-AE7B-265C42695419}" presName="Name37" presStyleLbl="parChTrans1D4" presStyleIdx="16" presStyleCnt="60"/>
      <dgm:spPr/>
    </dgm:pt>
    <dgm:pt modelId="{29755113-50EF-4CBB-BA5F-C7D120E72D6E}" type="pres">
      <dgm:prSet presAssocID="{6ED788E6-8F2E-4D12-97A3-E40E305D773D}" presName="hierRoot2" presStyleCnt="0">
        <dgm:presLayoutVars>
          <dgm:hierBranch val="init"/>
        </dgm:presLayoutVars>
      </dgm:prSet>
      <dgm:spPr/>
    </dgm:pt>
    <dgm:pt modelId="{5A504A7F-3429-41D9-B775-54849CC87600}" type="pres">
      <dgm:prSet presAssocID="{6ED788E6-8F2E-4D12-97A3-E40E305D773D}" presName="rootComposite" presStyleCnt="0"/>
      <dgm:spPr/>
    </dgm:pt>
    <dgm:pt modelId="{D92F25E1-AC9C-4216-8A74-FFFD7F3943D4}" type="pres">
      <dgm:prSet presAssocID="{6ED788E6-8F2E-4D12-97A3-E40E305D773D}" presName="rootText" presStyleLbl="node4" presStyleIdx="16" presStyleCnt="60">
        <dgm:presLayoutVars>
          <dgm:chPref val="3"/>
        </dgm:presLayoutVars>
      </dgm:prSet>
      <dgm:spPr/>
    </dgm:pt>
    <dgm:pt modelId="{D45AC6BD-390F-4BD8-A1EF-9B9E207E226D}" type="pres">
      <dgm:prSet presAssocID="{6ED788E6-8F2E-4D12-97A3-E40E305D773D}" presName="rootConnector" presStyleLbl="node4" presStyleIdx="16" presStyleCnt="60"/>
      <dgm:spPr/>
    </dgm:pt>
    <dgm:pt modelId="{226A467C-692E-4671-B19A-7734378B1214}" type="pres">
      <dgm:prSet presAssocID="{6ED788E6-8F2E-4D12-97A3-E40E305D773D}" presName="hierChild4" presStyleCnt="0"/>
      <dgm:spPr/>
    </dgm:pt>
    <dgm:pt modelId="{08674643-B576-4C23-8D22-249A43ACDC2E}" type="pres">
      <dgm:prSet presAssocID="{DE2ED9B1-D2BC-4A56-8C34-70F2428D53B9}" presName="Name37" presStyleLbl="parChTrans1D4" presStyleIdx="17" presStyleCnt="60"/>
      <dgm:spPr/>
    </dgm:pt>
    <dgm:pt modelId="{5D63FF5C-1D6D-4519-8B86-19D192A9BB0F}" type="pres">
      <dgm:prSet presAssocID="{ABA705DD-2AE9-429D-AA67-56FC5F65B01C}" presName="hierRoot2" presStyleCnt="0">
        <dgm:presLayoutVars>
          <dgm:hierBranch val="init"/>
        </dgm:presLayoutVars>
      </dgm:prSet>
      <dgm:spPr/>
    </dgm:pt>
    <dgm:pt modelId="{75D1471D-553B-45CB-94A2-0B4069B12F44}" type="pres">
      <dgm:prSet presAssocID="{ABA705DD-2AE9-429D-AA67-56FC5F65B01C}" presName="rootComposite" presStyleCnt="0"/>
      <dgm:spPr/>
    </dgm:pt>
    <dgm:pt modelId="{2AFD3B6B-4B29-4471-A790-63301C72C1C9}" type="pres">
      <dgm:prSet presAssocID="{ABA705DD-2AE9-429D-AA67-56FC5F65B01C}" presName="rootText" presStyleLbl="node4" presStyleIdx="17" presStyleCnt="60">
        <dgm:presLayoutVars>
          <dgm:chPref val="3"/>
        </dgm:presLayoutVars>
      </dgm:prSet>
      <dgm:spPr/>
    </dgm:pt>
    <dgm:pt modelId="{7A468A75-1B22-42DA-A36C-C971DCB04BD3}" type="pres">
      <dgm:prSet presAssocID="{ABA705DD-2AE9-429D-AA67-56FC5F65B01C}" presName="rootConnector" presStyleLbl="node4" presStyleIdx="17" presStyleCnt="60"/>
      <dgm:spPr/>
    </dgm:pt>
    <dgm:pt modelId="{71F7F63A-A5FC-46A9-AE2A-BAFCCB1E5619}" type="pres">
      <dgm:prSet presAssocID="{ABA705DD-2AE9-429D-AA67-56FC5F65B01C}" presName="hierChild4" presStyleCnt="0"/>
      <dgm:spPr/>
    </dgm:pt>
    <dgm:pt modelId="{3E03D79A-C3D2-4BE1-856A-971683601C94}" type="pres">
      <dgm:prSet presAssocID="{ABA705DD-2AE9-429D-AA67-56FC5F65B01C}" presName="hierChild5" presStyleCnt="0"/>
      <dgm:spPr/>
    </dgm:pt>
    <dgm:pt modelId="{6E1A48E0-4812-42D8-BA55-628E9AD73927}" type="pres">
      <dgm:prSet presAssocID="{E1E5E413-73F4-41B2-9B66-99C1E1BA7BA6}" presName="Name37" presStyleLbl="parChTrans1D4" presStyleIdx="18" presStyleCnt="60"/>
      <dgm:spPr/>
    </dgm:pt>
    <dgm:pt modelId="{1D8BE3BB-179C-490C-9B9B-487E247C1F5B}" type="pres">
      <dgm:prSet presAssocID="{EF9B5482-5E60-4585-9DB3-726983445ED6}" presName="hierRoot2" presStyleCnt="0">
        <dgm:presLayoutVars>
          <dgm:hierBranch val="init"/>
        </dgm:presLayoutVars>
      </dgm:prSet>
      <dgm:spPr/>
    </dgm:pt>
    <dgm:pt modelId="{CC030C05-B048-4EFA-9552-91807B123630}" type="pres">
      <dgm:prSet presAssocID="{EF9B5482-5E60-4585-9DB3-726983445ED6}" presName="rootComposite" presStyleCnt="0"/>
      <dgm:spPr/>
    </dgm:pt>
    <dgm:pt modelId="{37A4E01B-08D3-44FC-98E0-63ED07279D32}" type="pres">
      <dgm:prSet presAssocID="{EF9B5482-5E60-4585-9DB3-726983445ED6}" presName="rootText" presStyleLbl="node4" presStyleIdx="18" presStyleCnt="60">
        <dgm:presLayoutVars>
          <dgm:chPref val="3"/>
        </dgm:presLayoutVars>
      </dgm:prSet>
      <dgm:spPr/>
    </dgm:pt>
    <dgm:pt modelId="{A875B7B0-3AD1-4227-9542-69AB13BEFD0A}" type="pres">
      <dgm:prSet presAssocID="{EF9B5482-5E60-4585-9DB3-726983445ED6}" presName="rootConnector" presStyleLbl="node4" presStyleIdx="18" presStyleCnt="60"/>
      <dgm:spPr/>
    </dgm:pt>
    <dgm:pt modelId="{8D24F0E5-7DA6-424F-A7BA-8B64B5FE4901}" type="pres">
      <dgm:prSet presAssocID="{EF9B5482-5E60-4585-9DB3-726983445ED6}" presName="hierChild4" presStyleCnt="0"/>
      <dgm:spPr/>
    </dgm:pt>
    <dgm:pt modelId="{91977D2C-D421-43B2-A15A-E9C746BD0E87}" type="pres">
      <dgm:prSet presAssocID="{EF9B5482-5E60-4585-9DB3-726983445ED6}" presName="hierChild5" presStyleCnt="0"/>
      <dgm:spPr/>
    </dgm:pt>
    <dgm:pt modelId="{D50B1E7B-9DA5-422C-B907-FDAC3594D6B1}" type="pres">
      <dgm:prSet presAssocID="{8F606E27-64B0-4F1B-A914-373F62218459}" presName="Name37" presStyleLbl="parChTrans1D4" presStyleIdx="19" presStyleCnt="60"/>
      <dgm:spPr/>
    </dgm:pt>
    <dgm:pt modelId="{F3A60DFC-74F1-4782-A7E3-0719AE8C914A}" type="pres">
      <dgm:prSet presAssocID="{FFA6C80B-BECB-41A2-8224-5C23EC5670FE}" presName="hierRoot2" presStyleCnt="0">
        <dgm:presLayoutVars>
          <dgm:hierBranch val="init"/>
        </dgm:presLayoutVars>
      </dgm:prSet>
      <dgm:spPr/>
    </dgm:pt>
    <dgm:pt modelId="{BD493E23-89C5-4A95-BB0B-2271A1B0A563}" type="pres">
      <dgm:prSet presAssocID="{FFA6C80B-BECB-41A2-8224-5C23EC5670FE}" presName="rootComposite" presStyleCnt="0"/>
      <dgm:spPr/>
    </dgm:pt>
    <dgm:pt modelId="{581A6089-B2CC-42CB-954F-E5AF4F002552}" type="pres">
      <dgm:prSet presAssocID="{FFA6C80B-BECB-41A2-8224-5C23EC5670FE}" presName="rootText" presStyleLbl="node4" presStyleIdx="19" presStyleCnt="60">
        <dgm:presLayoutVars>
          <dgm:chPref val="3"/>
        </dgm:presLayoutVars>
      </dgm:prSet>
      <dgm:spPr/>
    </dgm:pt>
    <dgm:pt modelId="{EF57AE54-3709-4D74-8E41-3AEE1FA37D17}" type="pres">
      <dgm:prSet presAssocID="{FFA6C80B-BECB-41A2-8224-5C23EC5670FE}" presName="rootConnector" presStyleLbl="node4" presStyleIdx="19" presStyleCnt="60"/>
      <dgm:spPr/>
    </dgm:pt>
    <dgm:pt modelId="{71E6421E-863D-4113-9EA1-CFCE7846A8C9}" type="pres">
      <dgm:prSet presAssocID="{FFA6C80B-BECB-41A2-8224-5C23EC5670FE}" presName="hierChild4" presStyleCnt="0"/>
      <dgm:spPr/>
    </dgm:pt>
    <dgm:pt modelId="{1D1E97FD-C20E-4CBD-A842-9E1CB8EF1F05}" type="pres">
      <dgm:prSet presAssocID="{FFA6C80B-BECB-41A2-8224-5C23EC5670FE}" presName="hierChild5" presStyleCnt="0"/>
      <dgm:spPr/>
    </dgm:pt>
    <dgm:pt modelId="{969361B0-08F5-4F3B-8B6D-7F7F0D79A9B6}" type="pres">
      <dgm:prSet presAssocID="{6ED788E6-8F2E-4D12-97A3-E40E305D773D}" presName="hierChild5" presStyleCnt="0"/>
      <dgm:spPr/>
    </dgm:pt>
    <dgm:pt modelId="{A14C0438-D291-41DF-8FA1-0E3C6B4DDCEF}" type="pres">
      <dgm:prSet presAssocID="{DF32DA8B-0AD6-4C06-AD2B-F9EE0237BDA7}" presName="Name37" presStyleLbl="parChTrans1D4" presStyleIdx="20" presStyleCnt="60"/>
      <dgm:spPr/>
    </dgm:pt>
    <dgm:pt modelId="{38A4D542-8E95-4C25-AC03-6A0793421830}" type="pres">
      <dgm:prSet presAssocID="{B218112F-A895-4AC0-B5C1-E7821B208B70}" presName="hierRoot2" presStyleCnt="0">
        <dgm:presLayoutVars>
          <dgm:hierBranch val="init"/>
        </dgm:presLayoutVars>
      </dgm:prSet>
      <dgm:spPr/>
    </dgm:pt>
    <dgm:pt modelId="{55458110-0CF5-438A-B35A-476121C890B0}" type="pres">
      <dgm:prSet presAssocID="{B218112F-A895-4AC0-B5C1-E7821B208B70}" presName="rootComposite" presStyleCnt="0"/>
      <dgm:spPr/>
    </dgm:pt>
    <dgm:pt modelId="{A07A2B9D-A4F4-4580-AE88-6840F0C72165}" type="pres">
      <dgm:prSet presAssocID="{B218112F-A895-4AC0-B5C1-E7821B208B70}" presName="rootText" presStyleLbl="node4" presStyleIdx="20" presStyleCnt="60">
        <dgm:presLayoutVars>
          <dgm:chPref val="3"/>
        </dgm:presLayoutVars>
      </dgm:prSet>
      <dgm:spPr/>
    </dgm:pt>
    <dgm:pt modelId="{DAA3BF3C-AE98-480C-88C3-06919E8CF1C2}" type="pres">
      <dgm:prSet presAssocID="{B218112F-A895-4AC0-B5C1-E7821B208B70}" presName="rootConnector" presStyleLbl="node4" presStyleIdx="20" presStyleCnt="60"/>
      <dgm:spPr/>
    </dgm:pt>
    <dgm:pt modelId="{EE040818-4E1A-495C-A0A8-1060519CE8C0}" type="pres">
      <dgm:prSet presAssocID="{B218112F-A895-4AC0-B5C1-E7821B208B70}" presName="hierChild4" presStyleCnt="0"/>
      <dgm:spPr/>
    </dgm:pt>
    <dgm:pt modelId="{EA5242DD-66E4-4536-90BA-53A3341B5CBC}" type="pres">
      <dgm:prSet presAssocID="{585B57C6-A6BB-4E59-AF9E-2B1132C32BB9}" presName="Name37" presStyleLbl="parChTrans1D4" presStyleIdx="21" presStyleCnt="60"/>
      <dgm:spPr/>
    </dgm:pt>
    <dgm:pt modelId="{B0760CD3-A78D-4CFD-A044-4BC0C948EEDF}" type="pres">
      <dgm:prSet presAssocID="{454270BF-A911-41B2-82A4-7660BE8DFF34}" presName="hierRoot2" presStyleCnt="0">
        <dgm:presLayoutVars>
          <dgm:hierBranch val="init"/>
        </dgm:presLayoutVars>
      </dgm:prSet>
      <dgm:spPr/>
    </dgm:pt>
    <dgm:pt modelId="{8AF688DC-6627-411E-A2AC-B0817D059D69}" type="pres">
      <dgm:prSet presAssocID="{454270BF-A911-41B2-82A4-7660BE8DFF34}" presName="rootComposite" presStyleCnt="0"/>
      <dgm:spPr/>
    </dgm:pt>
    <dgm:pt modelId="{B2659117-D46E-4221-BCBA-A66F88831823}" type="pres">
      <dgm:prSet presAssocID="{454270BF-A911-41B2-82A4-7660BE8DFF34}" presName="rootText" presStyleLbl="node4" presStyleIdx="21" presStyleCnt="60">
        <dgm:presLayoutVars>
          <dgm:chPref val="3"/>
        </dgm:presLayoutVars>
      </dgm:prSet>
      <dgm:spPr/>
    </dgm:pt>
    <dgm:pt modelId="{DEA3FFF2-C05A-4585-B01A-EDDCFD57F587}" type="pres">
      <dgm:prSet presAssocID="{454270BF-A911-41B2-82A4-7660BE8DFF34}" presName="rootConnector" presStyleLbl="node4" presStyleIdx="21" presStyleCnt="60"/>
      <dgm:spPr/>
    </dgm:pt>
    <dgm:pt modelId="{84383FF1-0D69-41F7-9D06-653FBDE5FC05}" type="pres">
      <dgm:prSet presAssocID="{454270BF-A911-41B2-82A4-7660BE8DFF34}" presName="hierChild4" presStyleCnt="0"/>
      <dgm:spPr/>
    </dgm:pt>
    <dgm:pt modelId="{10BD3FDD-99B4-4D02-9938-BB3C2F00EB12}" type="pres">
      <dgm:prSet presAssocID="{CA842290-ADAB-42DD-9A41-5AA5C890A365}" presName="Name37" presStyleLbl="parChTrans1D4" presStyleIdx="22" presStyleCnt="60"/>
      <dgm:spPr/>
    </dgm:pt>
    <dgm:pt modelId="{D37E2F17-0EF6-4728-A047-3ACB0B68D027}" type="pres">
      <dgm:prSet presAssocID="{48D2649A-E3FF-4039-80E9-9360EB238AED}" presName="hierRoot2" presStyleCnt="0">
        <dgm:presLayoutVars>
          <dgm:hierBranch val="init"/>
        </dgm:presLayoutVars>
      </dgm:prSet>
      <dgm:spPr/>
    </dgm:pt>
    <dgm:pt modelId="{DEFD2A91-E548-47D2-86F4-3929204DE960}" type="pres">
      <dgm:prSet presAssocID="{48D2649A-E3FF-4039-80E9-9360EB238AED}" presName="rootComposite" presStyleCnt="0"/>
      <dgm:spPr/>
    </dgm:pt>
    <dgm:pt modelId="{631C7ABA-C36D-4671-9824-B4E53B352C3E}" type="pres">
      <dgm:prSet presAssocID="{48D2649A-E3FF-4039-80E9-9360EB238AED}" presName="rootText" presStyleLbl="node4" presStyleIdx="22" presStyleCnt="60">
        <dgm:presLayoutVars>
          <dgm:chPref val="3"/>
        </dgm:presLayoutVars>
      </dgm:prSet>
      <dgm:spPr/>
    </dgm:pt>
    <dgm:pt modelId="{BD9F2646-4E66-4A60-839F-1FF44E6A9CA6}" type="pres">
      <dgm:prSet presAssocID="{48D2649A-E3FF-4039-80E9-9360EB238AED}" presName="rootConnector" presStyleLbl="node4" presStyleIdx="22" presStyleCnt="60"/>
      <dgm:spPr/>
    </dgm:pt>
    <dgm:pt modelId="{21E632F4-5739-4BC0-8363-80E570F67F66}" type="pres">
      <dgm:prSet presAssocID="{48D2649A-E3FF-4039-80E9-9360EB238AED}" presName="hierChild4" presStyleCnt="0"/>
      <dgm:spPr/>
    </dgm:pt>
    <dgm:pt modelId="{C1EC022C-AA8B-4640-BDB3-CD4BB565A3AC}" type="pres">
      <dgm:prSet presAssocID="{48D2649A-E3FF-4039-80E9-9360EB238AED}" presName="hierChild5" presStyleCnt="0"/>
      <dgm:spPr/>
    </dgm:pt>
    <dgm:pt modelId="{CCDC58A6-8B1F-4E1B-9075-79FD25354165}" type="pres">
      <dgm:prSet presAssocID="{E2F51A55-482E-4531-A4B6-B783F2F99EA9}" presName="Name37" presStyleLbl="parChTrans1D4" presStyleIdx="23" presStyleCnt="60"/>
      <dgm:spPr/>
    </dgm:pt>
    <dgm:pt modelId="{D0B9C4C6-83F1-4322-B462-A6150BC24B52}" type="pres">
      <dgm:prSet presAssocID="{FBF66690-02B6-4E13-8E54-C805D7144061}" presName="hierRoot2" presStyleCnt="0">
        <dgm:presLayoutVars>
          <dgm:hierBranch val="init"/>
        </dgm:presLayoutVars>
      </dgm:prSet>
      <dgm:spPr/>
    </dgm:pt>
    <dgm:pt modelId="{528F120E-80CC-45D1-9530-494686D64593}" type="pres">
      <dgm:prSet presAssocID="{FBF66690-02B6-4E13-8E54-C805D7144061}" presName="rootComposite" presStyleCnt="0"/>
      <dgm:spPr/>
    </dgm:pt>
    <dgm:pt modelId="{39B8CF1D-B8E9-452D-AC97-00D850590187}" type="pres">
      <dgm:prSet presAssocID="{FBF66690-02B6-4E13-8E54-C805D7144061}" presName="rootText" presStyleLbl="node4" presStyleIdx="23" presStyleCnt="60">
        <dgm:presLayoutVars>
          <dgm:chPref val="3"/>
        </dgm:presLayoutVars>
      </dgm:prSet>
      <dgm:spPr/>
    </dgm:pt>
    <dgm:pt modelId="{A069E3E1-CC26-4E72-8D81-94F59E4DC195}" type="pres">
      <dgm:prSet presAssocID="{FBF66690-02B6-4E13-8E54-C805D7144061}" presName="rootConnector" presStyleLbl="node4" presStyleIdx="23" presStyleCnt="60"/>
      <dgm:spPr/>
    </dgm:pt>
    <dgm:pt modelId="{D5174FE9-B1F4-4AC8-A4EE-9073775F0628}" type="pres">
      <dgm:prSet presAssocID="{FBF66690-02B6-4E13-8E54-C805D7144061}" presName="hierChild4" presStyleCnt="0"/>
      <dgm:spPr/>
    </dgm:pt>
    <dgm:pt modelId="{1C0264E2-4EE1-457A-887D-380E35F52F7E}" type="pres">
      <dgm:prSet presAssocID="{FBF66690-02B6-4E13-8E54-C805D7144061}" presName="hierChild5" presStyleCnt="0"/>
      <dgm:spPr/>
    </dgm:pt>
    <dgm:pt modelId="{4AE1335C-D5B7-46CA-A007-0670FFE2862C}" type="pres">
      <dgm:prSet presAssocID="{454270BF-A911-41B2-82A4-7660BE8DFF34}" presName="hierChild5" presStyleCnt="0"/>
      <dgm:spPr/>
    </dgm:pt>
    <dgm:pt modelId="{958A6183-8263-43B6-8086-667EBEF13157}" type="pres">
      <dgm:prSet presAssocID="{B218112F-A895-4AC0-B5C1-E7821B208B70}" presName="hierChild5" presStyleCnt="0"/>
      <dgm:spPr/>
    </dgm:pt>
    <dgm:pt modelId="{A8308F4F-39AE-48DF-BE4D-68533D65AB1A}" type="pres">
      <dgm:prSet presAssocID="{6415D5E7-93C2-49EA-AB3F-E60F1636A9B5}" presName="Name37" presStyleLbl="parChTrans1D4" presStyleIdx="24" presStyleCnt="60"/>
      <dgm:spPr/>
    </dgm:pt>
    <dgm:pt modelId="{6B601A8C-7CD8-4CA4-AB4F-6015155449FE}" type="pres">
      <dgm:prSet presAssocID="{9B28AD25-0D8E-4A05-B722-D43346F3275D}" presName="hierRoot2" presStyleCnt="0">
        <dgm:presLayoutVars>
          <dgm:hierBranch val="init"/>
        </dgm:presLayoutVars>
      </dgm:prSet>
      <dgm:spPr/>
    </dgm:pt>
    <dgm:pt modelId="{12DF9506-0236-43A1-91DE-B7EE0F1ED365}" type="pres">
      <dgm:prSet presAssocID="{9B28AD25-0D8E-4A05-B722-D43346F3275D}" presName="rootComposite" presStyleCnt="0"/>
      <dgm:spPr/>
    </dgm:pt>
    <dgm:pt modelId="{C6291E5B-3ACE-4FDD-A058-5E621A9482BA}" type="pres">
      <dgm:prSet presAssocID="{9B28AD25-0D8E-4A05-B722-D43346F3275D}" presName="rootText" presStyleLbl="node4" presStyleIdx="24" presStyleCnt="60">
        <dgm:presLayoutVars>
          <dgm:chPref val="3"/>
        </dgm:presLayoutVars>
      </dgm:prSet>
      <dgm:spPr/>
    </dgm:pt>
    <dgm:pt modelId="{FE126830-7B38-4999-A19E-8B6B1497EFCD}" type="pres">
      <dgm:prSet presAssocID="{9B28AD25-0D8E-4A05-B722-D43346F3275D}" presName="rootConnector" presStyleLbl="node4" presStyleIdx="24" presStyleCnt="60"/>
      <dgm:spPr/>
    </dgm:pt>
    <dgm:pt modelId="{9CC00BAD-FB8A-4431-B2E0-0ECC5DD105A2}" type="pres">
      <dgm:prSet presAssocID="{9B28AD25-0D8E-4A05-B722-D43346F3275D}" presName="hierChild4" presStyleCnt="0"/>
      <dgm:spPr/>
    </dgm:pt>
    <dgm:pt modelId="{10621B8C-4AB7-4134-ADF3-588F63D89AD1}" type="pres">
      <dgm:prSet presAssocID="{9B28AD25-0D8E-4A05-B722-D43346F3275D}" presName="hierChild5" presStyleCnt="0"/>
      <dgm:spPr/>
    </dgm:pt>
    <dgm:pt modelId="{19B40E60-1670-4466-90E5-7F6ED15B4011}" type="pres">
      <dgm:prSet presAssocID="{117AF085-337A-41A3-90D7-1BA3D91E3C53}" presName="hierChild5" presStyleCnt="0"/>
      <dgm:spPr/>
    </dgm:pt>
    <dgm:pt modelId="{057C3898-1EB8-4BEF-8805-19C20D1F4275}" type="pres">
      <dgm:prSet presAssocID="{CE1C0D06-70F2-4D78-AFB3-AB3C71D9A703}" presName="Name37" presStyleLbl="parChTrans1D3" presStyleIdx="3" presStyleCnt="9"/>
      <dgm:spPr/>
    </dgm:pt>
    <dgm:pt modelId="{02906E30-090A-44BD-B5E4-BDE2886FB8B4}" type="pres">
      <dgm:prSet presAssocID="{629A3B23-479B-4AA6-865B-399D7C331AC3}" presName="hierRoot2" presStyleCnt="0">
        <dgm:presLayoutVars>
          <dgm:hierBranch val="init"/>
        </dgm:presLayoutVars>
      </dgm:prSet>
      <dgm:spPr/>
    </dgm:pt>
    <dgm:pt modelId="{52178F99-E495-42DD-AF4D-FEB8120F0CCD}" type="pres">
      <dgm:prSet presAssocID="{629A3B23-479B-4AA6-865B-399D7C331AC3}" presName="rootComposite" presStyleCnt="0"/>
      <dgm:spPr/>
    </dgm:pt>
    <dgm:pt modelId="{73579B91-FC83-4F89-9B5B-5D88003BF2BA}" type="pres">
      <dgm:prSet presAssocID="{629A3B23-479B-4AA6-865B-399D7C331AC3}" presName="rootText" presStyleLbl="node3" presStyleIdx="3" presStyleCnt="9">
        <dgm:presLayoutVars>
          <dgm:chPref val="3"/>
        </dgm:presLayoutVars>
      </dgm:prSet>
      <dgm:spPr/>
    </dgm:pt>
    <dgm:pt modelId="{CCBB2505-9B68-4D20-B497-78B1DC7E54D2}" type="pres">
      <dgm:prSet presAssocID="{629A3B23-479B-4AA6-865B-399D7C331AC3}" presName="rootConnector" presStyleLbl="node3" presStyleIdx="3" presStyleCnt="9"/>
      <dgm:spPr/>
    </dgm:pt>
    <dgm:pt modelId="{62B7917C-096C-4842-99BD-BF0E9746D0B4}" type="pres">
      <dgm:prSet presAssocID="{629A3B23-479B-4AA6-865B-399D7C331AC3}" presName="hierChild4" presStyleCnt="0"/>
      <dgm:spPr/>
    </dgm:pt>
    <dgm:pt modelId="{9337695E-618D-4B57-AE73-B5A6FBE9D280}" type="pres">
      <dgm:prSet presAssocID="{629A3B23-479B-4AA6-865B-399D7C331AC3}" presName="hierChild5" presStyleCnt="0"/>
      <dgm:spPr/>
    </dgm:pt>
    <dgm:pt modelId="{D83A48BB-05E8-4AD0-ACC6-C1FB86EEC80A}" type="pres">
      <dgm:prSet presAssocID="{3D4ECD0D-EFCF-4CEC-B6DC-E95637ABF968}" presName="hierChild5" presStyleCnt="0"/>
      <dgm:spPr/>
    </dgm:pt>
    <dgm:pt modelId="{2C4E7DA9-BA73-499E-96B6-A1294626047A}" type="pres">
      <dgm:prSet presAssocID="{FC6B3FB5-7CCF-4419-9C94-4817F6DCEC98}" presName="Name37" presStyleLbl="parChTrans1D2" presStyleIdx="1" presStyleCnt="2"/>
      <dgm:spPr/>
    </dgm:pt>
    <dgm:pt modelId="{0DF6AD0F-6505-4EAD-AA39-6B6B6928F154}" type="pres">
      <dgm:prSet presAssocID="{50E8ECEB-BE74-4C0A-A015-A1A4B9035608}" presName="hierRoot2" presStyleCnt="0">
        <dgm:presLayoutVars>
          <dgm:hierBranch val="init"/>
        </dgm:presLayoutVars>
      </dgm:prSet>
      <dgm:spPr/>
    </dgm:pt>
    <dgm:pt modelId="{6812215D-F8B7-49AD-AD7F-BEAD9214FB9F}" type="pres">
      <dgm:prSet presAssocID="{50E8ECEB-BE74-4C0A-A015-A1A4B9035608}" presName="rootComposite" presStyleCnt="0"/>
      <dgm:spPr/>
    </dgm:pt>
    <dgm:pt modelId="{4895AF94-0DA6-4889-A536-2F5CAD238CF8}" type="pres">
      <dgm:prSet presAssocID="{50E8ECEB-BE74-4C0A-A015-A1A4B9035608}" presName="rootText" presStyleLbl="node2" presStyleIdx="1" presStyleCnt="2">
        <dgm:presLayoutVars>
          <dgm:chPref val="3"/>
        </dgm:presLayoutVars>
      </dgm:prSet>
      <dgm:spPr/>
    </dgm:pt>
    <dgm:pt modelId="{4C98D7CC-D016-443A-9ADE-C585DBFE499F}" type="pres">
      <dgm:prSet presAssocID="{50E8ECEB-BE74-4C0A-A015-A1A4B9035608}" presName="rootConnector" presStyleLbl="node2" presStyleIdx="1" presStyleCnt="2"/>
      <dgm:spPr/>
    </dgm:pt>
    <dgm:pt modelId="{65BD0196-3556-4363-8C5C-A4DAFE28060E}" type="pres">
      <dgm:prSet presAssocID="{50E8ECEB-BE74-4C0A-A015-A1A4B9035608}" presName="hierChild4" presStyleCnt="0"/>
      <dgm:spPr/>
    </dgm:pt>
    <dgm:pt modelId="{4B82A6E3-3C81-4FD6-B804-93B1F8931F89}" type="pres">
      <dgm:prSet presAssocID="{1DD54255-392C-4647-B2EC-B243036534E0}" presName="Name37" presStyleLbl="parChTrans1D3" presStyleIdx="4" presStyleCnt="9"/>
      <dgm:spPr/>
    </dgm:pt>
    <dgm:pt modelId="{F2ABE94C-C61E-417C-9944-B42E532130BD}" type="pres">
      <dgm:prSet presAssocID="{2C68766E-A952-4B60-8B4B-731E4E78B3EF}" presName="hierRoot2" presStyleCnt="0">
        <dgm:presLayoutVars>
          <dgm:hierBranch val="init"/>
        </dgm:presLayoutVars>
      </dgm:prSet>
      <dgm:spPr/>
    </dgm:pt>
    <dgm:pt modelId="{4EBF3F28-719F-46FA-8801-8FECB20B91BE}" type="pres">
      <dgm:prSet presAssocID="{2C68766E-A952-4B60-8B4B-731E4E78B3EF}" presName="rootComposite" presStyleCnt="0"/>
      <dgm:spPr/>
    </dgm:pt>
    <dgm:pt modelId="{9076F63A-CE4D-4BDC-A48F-085C96A8D1C2}" type="pres">
      <dgm:prSet presAssocID="{2C68766E-A952-4B60-8B4B-731E4E78B3EF}" presName="rootText" presStyleLbl="node3" presStyleIdx="4" presStyleCnt="9">
        <dgm:presLayoutVars>
          <dgm:chPref val="3"/>
        </dgm:presLayoutVars>
      </dgm:prSet>
      <dgm:spPr/>
    </dgm:pt>
    <dgm:pt modelId="{70641074-3C0B-4ED2-8C78-267F54833282}" type="pres">
      <dgm:prSet presAssocID="{2C68766E-A952-4B60-8B4B-731E4E78B3EF}" presName="rootConnector" presStyleLbl="node3" presStyleIdx="4" presStyleCnt="9"/>
      <dgm:spPr/>
    </dgm:pt>
    <dgm:pt modelId="{35F8FEDB-1F20-49E9-B01D-8BAC6AF9326D}" type="pres">
      <dgm:prSet presAssocID="{2C68766E-A952-4B60-8B4B-731E4E78B3EF}" presName="hierChild4" presStyleCnt="0"/>
      <dgm:spPr/>
    </dgm:pt>
    <dgm:pt modelId="{77048CDA-C892-4F16-9C9D-AF49C3A3B446}" type="pres">
      <dgm:prSet presAssocID="{9AEEB0C8-BE82-4494-93DC-A4D31CB731A4}" presName="Name37" presStyleLbl="parChTrans1D4" presStyleIdx="25" presStyleCnt="60"/>
      <dgm:spPr/>
    </dgm:pt>
    <dgm:pt modelId="{BCC19576-2D52-4344-8839-022BEB12D494}" type="pres">
      <dgm:prSet presAssocID="{2B4A6EBC-2870-4CF9-BB4E-52A5D4375E18}" presName="hierRoot2" presStyleCnt="0">
        <dgm:presLayoutVars>
          <dgm:hierBranch val="init"/>
        </dgm:presLayoutVars>
      </dgm:prSet>
      <dgm:spPr/>
    </dgm:pt>
    <dgm:pt modelId="{2743ED09-E18B-4127-B497-6218D7C661EF}" type="pres">
      <dgm:prSet presAssocID="{2B4A6EBC-2870-4CF9-BB4E-52A5D4375E18}" presName="rootComposite" presStyleCnt="0"/>
      <dgm:spPr/>
    </dgm:pt>
    <dgm:pt modelId="{0B81FC9F-1852-405D-95D3-BBD13A205147}" type="pres">
      <dgm:prSet presAssocID="{2B4A6EBC-2870-4CF9-BB4E-52A5D4375E18}" presName="rootText" presStyleLbl="node4" presStyleIdx="25" presStyleCnt="60">
        <dgm:presLayoutVars>
          <dgm:chPref val="3"/>
        </dgm:presLayoutVars>
      </dgm:prSet>
      <dgm:spPr/>
    </dgm:pt>
    <dgm:pt modelId="{036F6932-A7B8-4113-96D7-B2E1CA0EDE11}" type="pres">
      <dgm:prSet presAssocID="{2B4A6EBC-2870-4CF9-BB4E-52A5D4375E18}" presName="rootConnector" presStyleLbl="node4" presStyleIdx="25" presStyleCnt="60"/>
      <dgm:spPr/>
    </dgm:pt>
    <dgm:pt modelId="{B437E8F9-9968-405D-AB7C-3A5860E6DF50}" type="pres">
      <dgm:prSet presAssocID="{2B4A6EBC-2870-4CF9-BB4E-52A5D4375E18}" presName="hierChild4" presStyleCnt="0"/>
      <dgm:spPr/>
    </dgm:pt>
    <dgm:pt modelId="{34558AEC-D105-49B6-B0E1-BE9B09BAA109}" type="pres">
      <dgm:prSet presAssocID="{2B4A6EBC-2870-4CF9-BB4E-52A5D4375E18}" presName="hierChild5" presStyleCnt="0"/>
      <dgm:spPr/>
    </dgm:pt>
    <dgm:pt modelId="{388E2949-EC61-48FE-98B3-C5E8512F9026}" type="pres">
      <dgm:prSet presAssocID="{489E69F9-BCE2-499D-888E-0B3295D91A35}" presName="Name37" presStyleLbl="parChTrans1D4" presStyleIdx="26" presStyleCnt="60"/>
      <dgm:spPr/>
    </dgm:pt>
    <dgm:pt modelId="{CC0D86FD-84A1-4473-BF3F-6AD2D475014C}" type="pres">
      <dgm:prSet presAssocID="{B1CA1D8C-AFA7-4535-B1AA-02F7E3646DEE}" presName="hierRoot2" presStyleCnt="0">
        <dgm:presLayoutVars>
          <dgm:hierBranch val="init"/>
        </dgm:presLayoutVars>
      </dgm:prSet>
      <dgm:spPr/>
    </dgm:pt>
    <dgm:pt modelId="{989518EA-C3F7-4BDD-93FC-615AE02838AC}" type="pres">
      <dgm:prSet presAssocID="{B1CA1D8C-AFA7-4535-B1AA-02F7E3646DEE}" presName="rootComposite" presStyleCnt="0"/>
      <dgm:spPr/>
    </dgm:pt>
    <dgm:pt modelId="{32D6E78A-F5D8-445B-8EDE-7580105D96F7}" type="pres">
      <dgm:prSet presAssocID="{B1CA1D8C-AFA7-4535-B1AA-02F7E3646DEE}" presName="rootText" presStyleLbl="node4" presStyleIdx="26" presStyleCnt="60">
        <dgm:presLayoutVars>
          <dgm:chPref val="3"/>
        </dgm:presLayoutVars>
      </dgm:prSet>
      <dgm:spPr/>
    </dgm:pt>
    <dgm:pt modelId="{5E570A02-B4EF-47BA-B071-089B3AD60858}" type="pres">
      <dgm:prSet presAssocID="{B1CA1D8C-AFA7-4535-B1AA-02F7E3646DEE}" presName="rootConnector" presStyleLbl="node4" presStyleIdx="26" presStyleCnt="60"/>
      <dgm:spPr/>
    </dgm:pt>
    <dgm:pt modelId="{C1B49997-3CA2-40B6-9676-CA7556BDE13E}" type="pres">
      <dgm:prSet presAssocID="{B1CA1D8C-AFA7-4535-B1AA-02F7E3646DEE}" presName="hierChild4" presStyleCnt="0"/>
      <dgm:spPr/>
    </dgm:pt>
    <dgm:pt modelId="{F3AB1D66-69F4-4E1E-9F99-EB89272631E9}" type="pres">
      <dgm:prSet presAssocID="{24E549E3-3B08-4095-B178-7A055E5ACEB5}" presName="Name37" presStyleLbl="parChTrans1D4" presStyleIdx="27" presStyleCnt="60"/>
      <dgm:spPr/>
    </dgm:pt>
    <dgm:pt modelId="{608EB0E1-D66D-44E2-B4D1-4DC77424319C}" type="pres">
      <dgm:prSet presAssocID="{082A1794-C1BF-4575-9AAD-F8E421E761B6}" presName="hierRoot2" presStyleCnt="0">
        <dgm:presLayoutVars>
          <dgm:hierBranch val="init"/>
        </dgm:presLayoutVars>
      </dgm:prSet>
      <dgm:spPr/>
    </dgm:pt>
    <dgm:pt modelId="{6EE35039-9419-4413-B146-0E80FC9B4E31}" type="pres">
      <dgm:prSet presAssocID="{082A1794-C1BF-4575-9AAD-F8E421E761B6}" presName="rootComposite" presStyleCnt="0"/>
      <dgm:spPr/>
    </dgm:pt>
    <dgm:pt modelId="{ECB79CBF-FEE5-4629-AFFE-7811A372C329}" type="pres">
      <dgm:prSet presAssocID="{082A1794-C1BF-4575-9AAD-F8E421E761B6}" presName="rootText" presStyleLbl="node4" presStyleIdx="27" presStyleCnt="60">
        <dgm:presLayoutVars>
          <dgm:chPref val="3"/>
        </dgm:presLayoutVars>
      </dgm:prSet>
      <dgm:spPr/>
    </dgm:pt>
    <dgm:pt modelId="{C0A7CD4A-445E-4DB0-9B0B-2381F5400308}" type="pres">
      <dgm:prSet presAssocID="{082A1794-C1BF-4575-9AAD-F8E421E761B6}" presName="rootConnector" presStyleLbl="node4" presStyleIdx="27" presStyleCnt="60"/>
      <dgm:spPr/>
    </dgm:pt>
    <dgm:pt modelId="{CF3F061D-DB1B-4234-9683-704BEA4B1A3B}" type="pres">
      <dgm:prSet presAssocID="{082A1794-C1BF-4575-9AAD-F8E421E761B6}" presName="hierChild4" presStyleCnt="0"/>
      <dgm:spPr/>
    </dgm:pt>
    <dgm:pt modelId="{7F010DBE-48B5-4A52-A001-75B69002012C}" type="pres">
      <dgm:prSet presAssocID="{082A1794-C1BF-4575-9AAD-F8E421E761B6}" presName="hierChild5" presStyleCnt="0"/>
      <dgm:spPr/>
    </dgm:pt>
    <dgm:pt modelId="{41D14BA7-AD5D-4E7A-B3C1-B65DBA5E6473}" type="pres">
      <dgm:prSet presAssocID="{3465C4AD-C939-4A1D-978B-184EAF6F88C0}" presName="Name37" presStyleLbl="parChTrans1D4" presStyleIdx="28" presStyleCnt="60"/>
      <dgm:spPr/>
    </dgm:pt>
    <dgm:pt modelId="{556EE5D4-8293-488E-9BAF-7E3A7AA26384}" type="pres">
      <dgm:prSet presAssocID="{9EE119DF-FA4B-4670-81B1-4E75F30BB94D}" presName="hierRoot2" presStyleCnt="0">
        <dgm:presLayoutVars>
          <dgm:hierBranch val="init"/>
        </dgm:presLayoutVars>
      </dgm:prSet>
      <dgm:spPr/>
    </dgm:pt>
    <dgm:pt modelId="{2D87E668-87A2-4A9B-952B-00AE43EFDA76}" type="pres">
      <dgm:prSet presAssocID="{9EE119DF-FA4B-4670-81B1-4E75F30BB94D}" presName="rootComposite" presStyleCnt="0"/>
      <dgm:spPr/>
    </dgm:pt>
    <dgm:pt modelId="{073D0C6D-E393-4123-93E6-90D6CD5951A2}" type="pres">
      <dgm:prSet presAssocID="{9EE119DF-FA4B-4670-81B1-4E75F30BB94D}" presName="rootText" presStyleLbl="node4" presStyleIdx="28" presStyleCnt="60">
        <dgm:presLayoutVars>
          <dgm:chPref val="3"/>
        </dgm:presLayoutVars>
      </dgm:prSet>
      <dgm:spPr/>
    </dgm:pt>
    <dgm:pt modelId="{06325EF2-35AA-4560-8BCB-4F1D09DA2E28}" type="pres">
      <dgm:prSet presAssocID="{9EE119DF-FA4B-4670-81B1-4E75F30BB94D}" presName="rootConnector" presStyleLbl="node4" presStyleIdx="28" presStyleCnt="60"/>
      <dgm:spPr/>
    </dgm:pt>
    <dgm:pt modelId="{E0914E6B-14A9-4380-BD07-CD540C6307E2}" type="pres">
      <dgm:prSet presAssocID="{9EE119DF-FA4B-4670-81B1-4E75F30BB94D}" presName="hierChild4" presStyleCnt="0"/>
      <dgm:spPr/>
    </dgm:pt>
    <dgm:pt modelId="{E8263186-8DB4-4A91-B575-93AC55DE3297}" type="pres">
      <dgm:prSet presAssocID="{9EE119DF-FA4B-4670-81B1-4E75F30BB94D}" presName="hierChild5" presStyleCnt="0"/>
      <dgm:spPr/>
    </dgm:pt>
    <dgm:pt modelId="{FCD276F7-9E82-4E8C-9D56-459DE89520BA}" type="pres">
      <dgm:prSet presAssocID="{B1CA1D8C-AFA7-4535-B1AA-02F7E3646DEE}" presName="hierChild5" presStyleCnt="0"/>
      <dgm:spPr/>
    </dgm:pt>
    <dgm:pt modelId="{23006391-3094-4196-A75C-9A7FB81F7779}" type="pres">
      <dgm:prSet presAssocID="{2C68766E-A952-4B60-8B4B-731E4E78B3EF}" presName="hierChild5" presStyleCnt="0"/>
      <dgm:spPr/>
    </dgm:pt>
    <dgm:pt modelId="{C939F3A8-7BD9-4751-B4E0-B9E075EB77DF}" type="pres">
      <dgm:prSet presAssocID="{75870C80-EC13-4E85-9352-7C0B5BAC1CF7}" presName="Name37" presStyleLbl="parChTrans1D3" presStyleIdx="5" presStyleCnt="9"/>
      <dgm:spPr/>
    </dgm:pt>
    <dgm:pt modelId="{B67C4E39-568B-4445-B18D-EFD51E42B06E}" type="pres">
      <dgm:prSet presAssocID="{96644CA3-2D0E-401D-8E97-63F5F29D614E}" presName="hierRoot2" presStyleCnt="0">
        <dgm:presLayoutVars>
          <dgm:hierBranch val="init"/>
        </dgm:presLayoutVars>
      </dgm:prSet>
      <dgm:spPr/>
    </dgm:pt>
    <dgm:pt modelId="{A0843604-883C-4A69-990A-B5B36A7D0F42}" type="pres">
      <dgm:prSet presAssocID="{96644CA3-2D0E-401D-8E97-63F5F29D614E}" presName="rootComposite" presStyleCnt="0"/>
      <dgm:spPr/>
    </dgm:pt>
    <dgm:pt modelId="{A61B999A-4EE0-442D-B249-2A041EEB1D1E}" type="pres">
      <dgm:prSet presAssocID="{96644CA3-2D0E-401D-8E97-63F5F29D614E}" presName="rootText" presStyleLbl="node3" presStyleIdx="5" presStyleCnt="9">
        <dgm:presLayoutVars>
          <dgm:chPref val="3"/>
        </dgm:presLayoutVars>
      </dgm:prSet>
      <dgm:spPr/>
    </dgm:pt>
    <dgm:pt modelId="{522CF208-F70E-4E31-915D-61FD48EDB3C9}" type="pres">
      <dgm:prSet presAssocID="{96644CA3-2D0E-401D-8E97-63F5F29D614E}" presName="rootConnector" presStyleLbl="node3" presStyleIdx="5" presStyleCnt="9"/>
      <dgm:spPr/>
    </dgm:pt>
    <dgm:pt modelId="{BFA4A025-92C1-4950-B71B-03BE60703A5D}" type="pres">
      <dgm:prSet presAssocID="{96644CA3-2D0E-401D-8E97-63F5F29D614E}" presName="hierChild4" presStyleCnt="0"/>
      <dgm:spPr/>
    </dgm:pt>
    <dgm:pt modelId="{D335E004-1059-48DB-B879-BC3F7FE455CC}" type="pres">
      <dgm:prSet presAssocID="{A0EC90C1-FD1C-48DA-93CF-1C1F54AFD7D3}" presName="Name37" presStyleLbl="parChTrans1D4" presStyleIdx="29" presStyleCnt="60"/>
      <dgm:spPr/>
    </dgm:pt>
    <dgm:pt modelId="{3726B946-1984-402C-8F11-E4014C4A640A}" type="pres">
      <dgm:prSet presAssocID="{5F1E5D4A-B843-4A72-9FCA-880886405819}" presName="hierRoot2" presStyleCnt="0">
        <dgm:presLayoutVars>
          <dgm:hierBranch val="init"/>
        </dgm:presLayoutVars>
      </dgm:prSet>
      <dgm:spPr/>
    </dgm:pt>
    <dgm:pt modelId="{C1D71211-8D19-49CA-ADF1-762F35EE960D}" type="pres">
      <dgm:prSet presAssocID="{5F1E5D4A-B843-4A72-9FCA-880886405819}" presName="rootComposite" presStyleCnt="0"/>
      <dgm:spPr/>
    </dgm:pt>
    <dgm:pt modelId="{484A20D2-89E2-434F-94A6-C0A8E1B83594}" type="pres">
      <dgm:prSet presAssocID="{5F1E5D4A-B843-4A72-9FCA-880886405819}" presName="rootText" presStyleLbl="node4" presStyleIdx="29" presStyleCnt="60">
        <dgm:presLayoutVars>
          <dgm:chPref val="3"/>
        </dgm:presLayoutVars>
      </dgm:prSet>
      <dgm:spPr/>
    </dgm:pt>
    <dgm:pt modelId="{66E0A533-45B4-4045-A425-F4ED1D5AD4CF}" type="pres">
      <dgm:prSet presAssocID="{5F1E5D4A-B843-4A72-9FCA-880886405819}" presName="rootConnector" presStyleLbl="node4" presStyleIdx="29" presStyleCnt="60"/>
      <dgm:spPr/>
    </dgm:pt>
    <dgm:pt modelId="{9C625579-5A3B-4DD4-9394-C90E0B2CB216}" type="pres">
      <dgm:prSet presAssocID="{5F1E5D4A-B843-4A72-9FCA-880886405819}" presName="hierChild4" presStyleCnt="0"/>
      <dgm:spPr/>
    </dgm:pt>
    <dgm:pt modelId="{481CA270-7474-44FE-99BF-B4C890272322}" type="pres">
      <dgm:prSet presAssocID="{4BC9FF5E-F556-434A-8173-2596133B0F0D}" presName="Name37" presStyleLbl="parChTrans1D4" presStyleIdx="30" presStyleCnt="60"/>
      <dgm:spPr/>
    </dgm:pt>
    <dgm:pt modelId="{E5B3CEE2-1FC5-4659-9B21-CFEFCB571E1A}" type="pres">
      <dgm:prSet presAssocID="{98CC1BDD-72DC-4610-8327-A84908EF28A3}" presName="hierRoot2" presStyleCnt="0">
        <dgm:presLayoutVars>
          <dgm:hierBranch val="init"/>
        </dgm:presLayoutVars>
      </dgm:prSet>
      <dgm:spPr/>
    </dgm:pt>
    <dgm:pt modelId="{251B1BB6-EDDB-4597-A5A0-5B4A215ACBD1}" type="pres">
      <dgm:prSet presAssocID="{98CC1BDD-72DC-4610-8327-A84908EF28A3}" presName="rootComposite" presStyleCnt="0"/>
      <dgm:spPr/>
    </dgm:pt>
    <dgm:pt modelId="{D91BC48D-A74B-4C1D-909F-3B58DE1E561E}" type="pres">
      <dgm:prSet presAssocID="{98CC1BDD-72DC-4610-8327-A84908EF28A3}" presName="rootText" presStyleLbl="node4" presStyleIdx="30" presStyleCnt="60">
        <dgm:presLayoutVars>
          <dgm:chPref val="3"/>
        </dgm:presLayoutVars>
      </dgm:prSet>
      <dgm:spPr/>
    </dgm:pt>
    <dgm:pt modelId="{E678B2C3-3853-4AC7-9A91-B0371989B2E1}" type="pres">
      <dgm:prSet presAssocID="{98CC1BDD-72DC-4610-8327-A84908EF28A3}" presName="rootConnector" presStyleLbl="node4" presStyleIdx="30" presStyleCnt="60"/>
      <dgm:spPr/>
    </dgm:pt>
    <dgm:pt modelId="{02756BC4-1E93-4F89-9F8A-AF2D8C8E137D}" type="pres">
      <dgm:prSet presAssocID="{98CC1BDD-72DC-4610-8327-A84908EF28A3}" presName="hierChild4" presStyleCnt="0"/>
      <dgm:spPr/>
    </dgm:pt>
    <dgm:pt modelId="{39F7482D-EDF7-47E3-B432-585369488F44}" type="pres">
      <dgm:prSet presAssocID="{98CC1BDD-72DC-4610-8327-A84908EF28A3}" presName="hierChild5" presStyleCnt="0"/>
      <dgm:spPr/>
    </dgm:pt>
    <dgm:pt modelId="{14FE195E-03AF-48D7-9535-3B4F1205A455}" type="pres">
      <dgm:prSet presAssocID="{24D536EC-DD8A-4A9C-95AE-89F29459F6A7}" presName="Name37" presStyleLbl="parChTrans1D4" presStyleIdx="31" presStyleCnt="60"/>
      <dgm:spPr/>
    </dgm:pt>
    <dgm:pt modelId="{AD1F395F-F76C-4A63-AE4F-609E596B6CBC}" type="pres">
      <dgm:prSet presAssocID="{5E0029A1-00F4-4BE7-9D62-240063234E91}" presName="hierRoot2" presStyleCnt="0">
        <dgm:presLayoutVars>
          <dgm:hierBranch val="init"/>
        </dgm:presLayoutVars>
      </dgm:prSet>
      <dgm:spPr/>
    </dgm:pt>
    <dgm:pt modelId="{E34C23A3-8F25-44D1-A3D0-3E9A6E5A6DB4}" type="pres">
      <dgm:prSet presAssocID="{5E0029A1-00F4-4BE7-9D62-240063234E91}" presName="rootComposite" presStyleCnt="0"/>
      <dgm:spPr/>
    </dgm:pt>
    <dgm:pt modelId="{3F7765F3-7E6B-49EE-88CF-D445179D5FFF}" type="pres">
      <dgm:prSet presAssocID="{5E0029A1-00F4-4BE7-9D62-240063234E91}" presName="rootText" presStyleLbl="node4" presStyleIdx="31" presStyleCnt="60">
        <dgm:presLayoutVars>
          <dgm:chPref val="3"/>
        </dgm:presLayoutVars>
      </dgm:prSet>
      <dgm:spPr/>
    </dgm:pt>
    <dgm:pt modelId="{E48642F1-4EC5-4A49-B15D-CC4A690EF088}" type="pres">
      <dgm:prSet presAssocID="{5E0029A1-00F4-4BE7-9D62-240063234E91}" presName="rootConnector" presStyleLbl="node4" presStyleIdx="31" presStyleCnt="60"/>
      <dgm:spPr/>
    </dgm:pt>
    <dgm:pt modelId="{DD903795-D21B-41E9-9D9E-CA5827876DE7}" type="pres">
      <dgm:prSet presAssocID="{5E0029A1-00F4-4BE7-9D62-240063234E91}" presName="hierChild4" presStyleCnt="0"/>
      <dgm:spPr/>
    </dgm:pt>
    <dgm:pt modelId="{5D389657-0D65-45D0-AC65-B821A73A9232}" type="pres">
      <dgm:prSet presAssocID="{5E0029A1-00F4-4BE7-9D62-240063234E91}" presName="hierChild5" presStyleCnt="0"/>
      <dgm:spPr/>
    </dgm:pt>
    <dgm:pt modelId="{FBAEF62C-A1CE-44EC-A105-6740E7AC07EF}" type="pres">
      <dgm:prSet presAssocID="{B4C04862-8EF3-403C-9F0E-65CB037302E4}" presName="Name37" presStyleLbl="parChTrans1D4" presStyleIdx="32" presStyleCnt="60"/>
      <dgm:spPr/>
    </dgm:pt>
    <dgm:pt modelId="{6C1B88CB-3453-4568-9D99-517C3C80E273}" type="pres">
      <dgm:prSet presAssocID="{156131C7-527D-4AB8-B431-552C0CDA8B57}" presName="hierRoot2" presStyleCnt="0">
        <dgm:presLayoutVars>
          <dgm:hierBranch val="init"/>
        </dgm:presLayoutVars>
      </dgm:prSet>
      <dgm:spPr/>
    </dgm:pt>
    <dgm:pt modelId="{4BCF76CB-BE49-4BE1-B9D4-2D061419BCE9}" type="pres">
      <dgm:prSet presAssocID="{156131C7-527D-4AB8-B431-552C0CDA8B57}" presName="rootComposite" presStyleCnt="0"/>
      <dgm:spPr/>
    </dgm:pt>
    <dgm:pt modelId="{952CAC0E-AC76-43A4-9BE7-556DC2093580}" type="pres">
      <dgm:prSet presAssocID="{156131C7-527D-4AB8-B431-552C0CDA8B57}" presName="rootText" presStyleLbl="node4" presStyleIdx="32" presStyleCnt="60">
        <dgm:presLayoutVars>
          <dgm:chPref val="3"/>
        </dgm:presLayoutVars>
      </dgm:prSet>
      <dgm:spPr/>
    </dgm:pt>
    <dgm:pt modelId="{6468C350-06D5-4FD5-B2D6-58CA9D7EA371}" type="pres">
      <dgm:prSet presAssocID="{156131C7-527D-4AB8-B431-552C0CDA8B57}" presName="rootConnector" presStyleLbl="node4" presStyleIdx="32" presStyleCnt="60"/>
      <dgm:spPr/>
    </dgm:pt>
    <dgm:pt modelId="{CF1D6E8B-E0B2-45DC-854A-E918CF4A434D}" type="pres">
      <dgm:prSet presAssocID="{156131C7-527D-4AB8-B431-552C0CDA8B57}" presName="hierChild4" presStyleCnt="0"/>
      <dgm:spPr/>
    </dgm:pt>
    <dgm:pt modelId="{A13C69A2-B08D-48F7-BD43-39BDA07BEA34}" type="pres">
      <dgm:prSet presAssocID="{156131C7-527D-4AB8-B431-552C0CDA8B57}" presName="hierChild5" presStyleCnt="0"/>
      <dgm:spPr/>
    </dgm:pt>
    <dgm:pt modelId="{9A5DF9EB-7BB3-4406-9696-3174068A014F}" type="pres">
      <dgm:prSet presAssocID="{4416AC3E-8519-42CE-B7EB-676D14F594E7}" presName="Name37" presStyleLbl="parChTrans1D4" presStyleIdx="33" presStyleCnt="60"/>
      <dgm:spPr/>
    </dgm:pt>
    <dgm:pt modelId="{76C9ECB2-D761-4122-BC5D-0546411B4BFB}" type="pres">
      <dgm:prSet presAssocID="{1892A125-FCA2-4C7C-94AD-9BB715078CF4}" presName="hierRoot2" presStyleCnt="0">
        <dgm:presLayoutVars>
          <dgm:hierBranch val="init"/>
        </dgm:presLayoutVars>
      </dgm:prSet>
      <dgm:spPr/>
    </dgm:pt>
    <dgm:pt modelId="{510C44EB-95F5-48C0-AD8C-916FFC41EE18}" type="pres">
      <dgm:prSet presAssocID="{1892A125-FCA2-4C7C-94AD-9BB715078CF4}" presName="rootComposite" presStyleCnt="0"/>
      <dgm:spPr/>
    </dgm:pt>
    <dgm:pt modelId="{777918AD-CF92-40D4-BA26-77E3F3AEE00F}" type="pres">
      <dgm:prSet presAssocID="{1892A125-FCA2-4C7C-94AD-9BB715078CF4}" presName="rootText" presStyleLbl="node4" presStyleIdx="33" presStyleCnt="60">
        <dgm:presLayoutVars>
          <dgm:chPref val="3"/>
        </dgm:presLayoutVars>
      </dgm:prSet>
      <dgm:spPr/>
    </dgm:pt>
    <dgm:pt modelId="{890D28EB-5DD8-45D8-9B81-A64753F41F2B}" type="pres">
      <dgm:prSet presAssocID="{1892A125-FCA2-4C7C-94AD-9BB715078CF4}" presName="rootConnector" presStyleLbl="node4" presStyleIdx="33" presStyleCnt="60"/>
      <dgm:spPr/>
    </dgm:pt>
    <dgm:pt modelId="{0B625C7D-5F0B-4008-B7E7-E66855DD731F}" type="pres">
      <dgm:prSet presAssocID="{1892A125-FCA2-4C7C-94AD-9BB715078CF4}" presName="hierChild4" presStyleCnt="0"/>
      <dgm:spPr/>
    </dgm:pt>
    <dgm:pt modelId="{4AC9C3EF-8B5F-47C6-BBE7-8AA5224AAB68}" type="pres">
      <dgm:prSet presAssocID="{1892A125-FCA2-4C7C-94AD-9BB715078CF4}" presName="hierChild5" presStyleCnt="0"/>
      <dgm:spPr/>
    </dgm:pt>
    <dgm:pt modelId="{43118EA9-508D-49E3-BAFB-9987D926B01D}" type="pres">
      <dgm:prSet presAssocID="{DF978C37-E6EC-40EF-8D2E-17B5C53C63A1}" presName="Name37" presStyleLbl="parChTrans1D4" presStyleIdx="34" presStyleCnt="60"/>
      <dgm:spPr/>
    </dgm:pt>
    <dgm:pt modelId="{09030A1A-58ED-40AE-9C7D-2732309485D4}" type="pres">
      <dgm:prSet presAssocID="{C34A8DC8-CC4E-4161-AFCC-F59970F5ACF9}" presName="hierRoot2" presStyleCnt="0">
        <dgm:presLayoutVars>
          <dgm:hierBranch val="init"/>
        </dgm:presLayoutVars>
      </dgm:prSet>
      <dgm:spPr/>
    </dgm:pt>
    <dgm:pt modelId="{1925FC82-42E3-4483-A6FD-490C44033274}" type="pres">
      <dgm:prSet presAssocID="{C34A8DC8-CC4E-4161-AFCC-F59970F5ACF9}" presName="rootComposite" presStyleCnt="0"/>
      <dgm:spPr/>
    </dgm:pt>
    <dgm:pt modelId="{D9E4A45C-D5CF-427B-8796-8902C6445912}" type="pres">
      <dgm:prSet presAssocID="{C34A8DC8-CC4E-4161-AFCC-F59970F5ACF9}" presName="rootText" presStyleLbl="node4" presStyleIdx="34" presStyleCnt="60">
        <dgm:presLayoutVars>
          <dgm:chPref val="3"/>
        </dgm:presLayoutVars>
      </dgm:prSet>
      <dgm:spPr/>
    </dgm:pt>
    <dgm:pt modelId="{C4441AB6-0237-463A-B1C7-059B9B67CAA7}" type="pres">
      <dgm:prSet presAssocID="{C34A8DC8-CC4E-4161-AFCC-F59970F5ACF9}" presName="rootConnector" presStyleLbl="node4" presStyleIdx="34" presStyleCnt="60"/>
      <dgm:spPr/>
    </dgm:pt>
    <dgm:pt modelId="{E3FD2775-BB4F-432F-A213-284F8D0175C2}" type="pres">
      <dgm:prSet presAssocID="{C34A8DC8-CC4E-4161-AFCC-F59970F5ACF9}" presName="hierChild4" presStyleCnt="0"/>
      <dgm:spPr/>
    </dgm:pt>
    <dgm:pt modelId="{205D87C3-10A1-4008-A477-376B8445E9C0}" type="pres">
      <dgm:prSet presAssocID="{C34A8DC8-CC4E-4161-AFCC-F59970F5ACF9}" presName="hierChild5" presStyleCnt="0"/>
      <dgm:spPr/>
    </dgm:pt>
    <dgm:pt modelId="{B67C20F2-891D-4155-9C7E-CBD79EDFE2A9}" type="pres">
      <dgm:prSet presAssocID="{C6148BDA-C3A4-4C76-A6AF-92FBD82EBF99}" presName="Name37" presStyleLbl="parChTrans1D4" presStyleIdx="35" presStyleCnt="60"/>
      <dgm:spPr/>
    </dgm:pt>
    <dgm:pt modelId="{5A212D02-21AA-468B-BE08-C0BC5A66A2B7}" type="pres">
      <dgm:prSet presAssocID="{98E0A7B8-710B-43A7-A1B7-B0FD6462F8D7}" presName="hierRoot2" presStyleCnt="0">
        <dgm:presLayoutVars>
          <dgm:hierBranch val="init"/>
        </dgm:presLayoutVars>
      </dgm:prSet>
      <dgm:spPr/>
    </dgm:pt>
    <dgm:pt modelId="{B80F55B5-B4FB-43B3-A3E9-F8D9FBF01BF6}" type="pres">
      <dgm:prSet presAssocID="{98E0A7B8-710B-43A7-A1B7-B0FD6462F8D7}" presName="rootComposite" presStyleCnt="0"/>
      <dgm:spPr/>
    </dgm:pt>
    <dgm:pt modelId="{7D50DB2F-9B0E-47B1-AFCF-C989AF02E1F8}" type="pres">
      <dgm:prSet presAssocID="{98E0A7B8-710B-43A7-A1B7-B0FD6462F8D7}" presName="rootText" presStyleLbl="node4" presStyleIdx="35" presStyleCnt="60">
        <dgm:presLayoutVars>
          <dgm:chPref val="3"/>
        </dgm:presLayoutVars>
      </dgm:prSet>
      <dgm:spPr/>
    </dgm:pt>
    <dgm:pt modelId="{0784CD2C-7D20-4588-A42C-7D72021F44E4}" type="pres">
      <dgm:prSet presAssocID="{98E0A7B8-710B-43A7-A1B7-B0FD6462F8D7}" presName="rootConnector" presStyleLbl="node4" presStyleIdx="35" presStyleCnt="60"/>
      <dgm:spPr/>
    </dgm:pt>
    <dgm:pt modelId="{ED1B9670-AAA0-4A29-AD53-55F7DA168BA4}" type="pres">
      <dgm:prSet presAssocID="{98E0A7B8-710B-43A7-A1B7-B0FD6462F8D7}" presName="hierChild4" presStyleCnt="0"/>
      <dgm:spPr/>
    </dgm:pt>
    <dgm:pt modelId="{18BEC9D4-4D0E-4EBA-B791-8B75F59D4553}" type="pres">
      <dgm:prSet presAssocID="{98E0A7B8-710B-43A7-A1B7-B0FD6462F8D7}" presName="hierChild5" presStyleCnt="0"/>
      <dgm:spPr/>
    </dgm:pt>
    <dgm:pt modelId="{F27AE616-0317-4129-A994-9C7D220EB743}" type="pres">
      <dgm:prSet presAssocID="{5F1E5D4A-B843-4A72-9FCA-880886405819}" presName="hierChild5" presStyleCnt="0"/>
      <dgm:spPr/>
    </dgm:pt>
    <dgm:pt modelId="{36F86D47-09FB-44B9-8BCD-19B104591EE5}" type="pres">
      <dgm:prSet presAssocID="{243C1F54-8A33-4089-9E74-B0BBF96B9C88}" presName="Name37" presStyleLbl="parChTrans1D4" presStyleIdx="36" presStyleCnt="60"/>
      <dgm:spPr/>
    </dgm:pt>
    <dgm:pt modelId="{6DED911A-CB92-42CC-AFB1-D0F031DCDCD7}" type="pres">
      <dgm:prSet presAssocID="{AAEEE227-4C47-4D33-B292-5396669E8F2D}" presName="hierRoot2" presStyleCnt="0">
        <dgm:presLayoutVars>
          <dgm:hierBranch val="init"/>
        </dgm:presLayoutVars>
      </dgm:prSet>
      <dgm:spPr/>
    </dgm:pt>
    <dgm:pt modelId="{988DF5C8-5F46-4302-BAF7-F4F1DCBB2B1B}" type="pres">
      <dgm:prSet presAssocID="{AAEEE227-4C47-4D33-B292-5396669E8F2D}" presName="rootComposite" presStyleCnt="0"/>
      <dgm:spPr/>
    </dgm:pt>
    <dgm:pt modelId="{0476ECB1-FA7B-4855-BDD7-A294F8F73035}" type="pres">
      <dgm:prSet presAssocID="{AAEEE227-4C47-4D33-B292-5396669E8F2D}" presName="rootText" presStyleLbl="node4" presStyleIdx="36" presStyleCnt="60">
        <dgm:presLayoutVars>
          <dgm:chPref val="3"/>
        </dgm:presLayoutVars>
      </dgm:prSet>
      <dgm:spPr/>
    </dgm:pt>
    <dgm:pt modelId="{4E4E0419-D624-457E-99C5-02A71FCC0755}" type="pres">
      <dgm:prSet presAssocID="{AAEEE227-4C47-4D33-B292-5396669E8F2D}" presName="rootConnector" presStyleLbl="node4" presStyleIdx="36" presStyleCnt="60"/>
      <dgm:spPr/>
    </dgm:pt>
    <dgm:pt modelId="{B059B3DC-8886-4B78-9E94-44071A93D942}" type="pres">
      <dgm:prSet presAssocID="{AAEEE227-4C47-4D33-B292-5396669E8F2D}" presName="hierChild4" presStyleCnt="0"/>
      <dgm:spPr/>
    </dgm:pt>
    <dgm:pt modelId="{3E9CE9E8-260F-4AAF-A384-57A52837BC69}" type="pres">
      <dgm:prSet presAssocID="{979F47BE-5FE0-4F71-9A53-FF3176DD0BE1}" presName="Name37" presStyleLbl="parChTrans1D4" presStyleIdx="37" presStyleCnt="60"/>
      <dgm:spPr/>
    </dgm:pt>
    <dgm:pt modelId="{A589D61A-E37D-4A06-A054-15555FB1BC8A}" type="pres">
      <dgm:prSet presAssocID="{05B398B4-B34D-4C3D-8B36-0AA038B60214}" presName="hierRoot2" presStyleCnt="0">
        <dgm:presLayoutVars>
          <dgm:hierBranch val="init"/>
        </dgm:presLayoutVars>
      </dgm:prSet>
      <dgm:spPr/>
    </dgm:pt>
    <dgm:pt modelId="{65B2A05C-D335-4DF9-849F-31BA46240FC2}" type="pres">
      <dgm:prSet presAssocID="{05B398B4-B34D-4C3D-8B36-0AA038B60214}" presName="rootComposite" presStyleCnt="0"/>
      <dgm:spPr/>
    </dgm:pt>
    <dgm:pt modelId="{93FA7E8E-DFE1-463E-8B5F-92CAB555A5EC}" type="pres">
      <dgm:prSet presAssocID="{05B398B4-B34D-4C3D-8B36-0AA038B60214}" presName="rootText" presStyleLbl="node4" presStyleIdx="37" presStyleCnt="60">
        <dgm:presLayoutVars>
          <dgm:chPref val="3"/>
        </dgm:presLayoutVars>
      </dgm:prSet>
      <dgm:spPr/>
    </dgm:pt>
    <dgm:pt modelId="{47CCD5A0-CFF2-42F4-A403-5B91A993F179}" type="pres">
      <dgm:prSet presAssocID="{05B398B4-B34D-4C3D-8B36-0AA038B60214}" presName="rootConnector" presStyleLbl="node4" presStyleIdx="37" presStyleCnt="60"/>
      <dgm:spPr/>
    </dgm:pt>
    <dgm:pt modelId="{93A0EF03-BEC3-4D6B-BC61-CECCF7DF7C81}" type="pres">
      <dgm:prSet presAssocID="{05B398B4-B34D-4C3D-8B36-0AA038B60214}" presName="hierChild4" presStyleCnt="0"/>
      <dgm:spPr/>
    </dgm:pt>
    <dgm:pt modelId="{4717A295-99E8-4576-8657-23802E5F7949}" type="pres">
      <dgm:prSet presAssocID="{05B398B4-B34D-4C3D-8B36-0AA038B60214}" presName="hierChild5" presStyleCnt="0"/>
      <dgm:spPr/>
    </dgm:pt>
    <dgm:pt modelId="{1F7E1E05-E9AF-4877-8B10-C0C20A811C48}" type="pres">
      <dgm:prSet presAssocID="{8D8FA1C1-7B56-4924-BC4F-FF7F7CDFAEC7}" presName="Name37" presStyleLbl="parChTrans1D4" presStyleIdx="38" presStyleCnt="60"/>
      <dgm:spPr/>
    </dgm:pt>
    <dgm:pt modelId="{D98475AC-7C0C-479F-8368-0D3FD5AC5950}" type="pres">
      <dgm:prSet presAssocID="{8D3D0A74-9382-44C6-B196-C83E372C798F}" presName="hierRoot2" presStyleCnt="0">
        <dgm:presLayoutVars>
          <dgm:hierBranch val="init"/>
        </dgm:presLayoutVars>
      </dgm:prSet>
      <dgm:spPr/>
    </dgm:pt>
    <dgm:pt modelId="{F1897537-10A4-4755-BC4D-B2F5223B99EE}" type="pres">
      <dgm:prSet presAssocID="{8D3D0A74-9382-44C6-B196-C83E372C798F}" presName="rootComposite" presStyleCnt="0"/>
      <dgm:spPr/>
    </dgm:pt>
    <dgm:pt modelId="{AA5819B2-4EAB-472D-B773-6D108E7B25E8}" type="pres">
      <dgm:prSet presAssocID="{8D3D0A74-9382-44C6-B196-C83E372C798F}" presName="rootText" presStyleLbl="node4" presStyleIdx="38" presStyleCnt="60">
        <dgm:presLayoutVars>
          <dgm:chPref val="3"/>
        </dgm:presLayoutVars>
      </dgm:prSet>
      <dgm:spPr/>
    </dgm:pt>
    <dgm:pt modelId="{2488FBC3-57EE-47C4-8289-3563222927E7}" type="pres">
      <dgm:prSet presAssocID="{8D3D0A74-9382-44C6-B196-C83E372C798F}" presName="rootConnector" presStyleLbl="node4" presStyleIdx="38" presStyleCnt="60"/>
      <dgm:spPr/>
    </dgm:pt>
    <dgm:pt modelId="{676F8EBF-2736-4566-8A97-CAD7BA55DAEF}" type="pres">
      <dgm:prSet presAssocID="{8D3D0A74-9382-44C6-B196-C83E372C798F}" presName="hierChild4" presStyleCnt="0"/>
      <dgm:spPr/>
    </dgm:pt>
    <dgm:pt modelId="{6D3B4A3F-4AA6-4BF1-AA8B-94CA393D3E0F}" type="pres">
      <dgm:prSet presAssocID="{8D3D0A74-9382-44C6-B196-C83E372C798F}" presName="hierChild5" presStyleCnt="0"/>
      <dgm:spPr/>
    </dgm:pt>
    <dgm:pt modelId="{6740E52B-DBDE-49D4-B9E7-81364FF4195A}" type="pres">
      <dgm:prSet presAssocID="{C75A3ED7-5BAA-480F-8DF4-F9E8D28F01D3}" presName="Name37" presStyleLbl="parChTrans1D4" presStyleIdx="39" presStyleCnt="60"/>
      <dgm:spPr/>
    </dgm:pt>
    <dgm:pt modelId="{D32D0F17-8EC9-4CF1-8230-181BA5DCE905}" type="pres">
      <dgm:prSet presAssocID="{89A9C07E-85A5-4A02-96D4-41AB49701921}" presName="hierRoot2" presStyleCnt="0">
        <dgm:presLayoutVars>
          <dgm:hierBranch val="init"/>
        </dgm:presLayoutVars>
      </dgm:prSet>
      <dgm:spPr/>
    </dgm:pt>
    <dgm:pt modelId="{242A894A-C0AC-4E00-ABB4-2F82B83FFB93}" type="pres">
      <dgm:prSet presAssocID="{89A9C07E-85A5-4A02-96D4-41AB49701921}" presName="rootComposite" presStyleCnt="0"/>
      <dgm:spPr/>
    </dgm:pt>
    <dgm:pt modelId="{EA5286A7-ACA8-4162-B692-6565D93ADE96}" type="pres">
      <dgm:prSet presAssocID="{89A9C07E-85A5-4A02-96D4-41AB49701921}" presName="rootText" presStyleLbl="node4" presStyleIdx="39" presStyleCnt="60">
        <dgm:presLayoutVars>
          <dgm:chPref val="3"/>
        </dgm:presLayoutVars>
      </dgm:prSet>
      <dgm:spPr/>
    </dgm:pt>
    <dgm:pt modelId="{15464C0B-C15C-4626-B276-D09F470412B4}" type="pres">
      <dgm:prSet presAssocID="{89A9C07E-85A5-4A02-96D4-41AB49701921}" presName="rootConnector" presStyleLbl="node4" presStyleIdx="39" presStyleCnt="60"/>
      <dgm:spPr/>
    </dgm:pt>
    <dgm:pt modelId="{6546C6C6-B124-49CF-A37E-118C1E151B18}" type="pres">
      <dgm:prSet presAssocID="{89A9C07E-85A5-4A02-96D4-41AB49701921}" presName="hierChild4" presStyleCnt="0"/>
      <dgm:spPr/>
    </dgm:pt>
    <dgm:pt modelId="{FB9FD30A-3B75-42A8-A522-36EAA5D7A7C9}" type="pres">
      <dgm:prSet presAssocID="{89A9C07E-85A5-4A02-96D4-41AB49701921}" presName="hierChild5" presStyleCnt="0"/>
      <dgm:spPr/>
    </dgm:pt>
    <dgm:pt modelId="{167383C7-A5F0-48C9-91DC-77647C048B79}" type="pres">
      <dgm:prSet presAssocID="{D05615FA-88C3-4F8E-8BCE-BDFE8043205B}" presName="Name37" presStyleLbl="parChTrans1D4" presStyleIdx="40" presStyleCnt="60"/>
      <dgm:spPr/>
    </dgm:pt>
    <dgm:pt modelId="{D66CBB0D-C9C4-4E8E-923B-7ADFF0E9DADE}" type="pres">
      <dgm:prSet presAssocID="{500C8924-718D-48E0-8A1F-033134169ACE}" presName="hierRoot2" presStyleCnt="0">
        <dgm:presLayoutVars>
          <dgm:hierBranch val="init"/>
        </dgm:presLayoutVars>
      </dgm:prSet>
      <dgm:spPr/>
    </dgm:pt>
    <dgm:pt modelId="{8EBE7336-8EC4-466E-AC73-71A0A8A9D962}" type="pres">
      <dgm:prSet presAssocID="{500C8924-718D-48E0-8A1F-033134169ACE}" presName="rootComposite" presStyleCnt="0"/>
      <dgm:spPr/>
    </dgm:pt>
    <dgm:pt modelId="{81BE603D-8A68-4BBF-B6B8-58D98FDADD69}" type="pres">
      <dgm:prSet presAssocID="{500C8924-718D-48E0-8A1F-033134169ACE}" presName="rootText" presStyleLbl="node4" presStyleIdx="40" presStyleCnt="60">
        <dgm:presLayoutVars>
          <dgm:chPref val="3"/>
        </dgm:presLayoutVars>
      </dgm:prSet>
      <dgm:spPr/>
    </dgm:pt>
    <dgm:pt modelId="{0B9D01B3-5197-42BA-8F88-7336567A8979}" type="pres">
      <dgm:prSet presAssocID="{500C8924-718D-48E0-8A1F-033134169ACE}" presName="rootConnector" presStyleLbl="node4" presStyleIdx="40" presStyleCnt="60"/>
      <dgm:spPr/>
    </dgm:pt>
    <dgm:pt modelId="{581B43CF-A208-4690-A46D-E5BF99731304}" type="pres">
      <dgm:prSet presAssocID="{500C8924-718D-48E0-8A1F-033134169ACE}" presName="hierChild4" presStyleCnt="0"/>
      <dgm:spPr/>
    </dgm:pt>
    <dgm:pt modelId="{5704F428-D5D4-4E1D-A2D2-C367377E7B8F}" type="pres">
      <dgm:prSet presAssocID="{500C8924-718D-48E0-8A1F-033134169ACE}" presName="hierChild5" presStyleCnt="0"/>
      <dgm:spPr/>
    </dgm:pt>
    <dgm:pt modelId="{283ECB27-4154-4D1B-8067-BE70D3FCD23A}" type="pres">
      <dgm:prSet presAssocID="{01FCE0A9-8493-41D9-8FEF-50D20763DE5C}" presName="Name37" presStyleLbl="parChTrans1D4" presStyleIdx="41" presStyleCnt="60"/>
      <dgm:spPr/>
    </dgm:pt>
    <dgm:pt modelId="{F763D2C3-593B-4447-A906-4B2A9E58D521}" type="pres">
      <dgm:prSet presAssocID="{D5DE4811-6E32-4C9B-A26F-1FDF6545E188}" presName="hierRoot2" presStyleCnt="0">
        <dgm:presLayoutVars>
          <dgm:hierBranch val="init"/>
        </dgm:presLayoutVars>
      </dgm:prSet>
      <dgm:spPr/>
    </dgm:pt>
    <dgm:pt modelId="{CB5D3498-131F-4CCC-9821-ED8B9605862D}" type="pres">
      <dgm:prSet presAssocID="{D5DE4811-6E32-4C9B-A26F-1FDF6545E188}" presName="rootComposite" presStyleCnt="0"/>
      <dgm:spPr/>
    </dgm:pt>
    <dgm:pt modelId="{007358DF-1C50-424E-BE5C-4351085A8997}" type="pres">
      <dgm:prSet presAssocID="{D5DE4811-6E32-4C9B-A26F-1FDF6545E188}" presName="rootText" presStyleLbl="node4" presStyleIdx="41" presStyleCnt="60">
        <dgm:presLayoutVars>
          <dgm:chPref val="3"/>
        </dgm:presLayoutVars>
      </dgm:prSet>
      <dgm:spPr/>
    </dgm:pt>
    <dgm:pt modelId="{8FD377FA-B3C6-479F-A10C-0115C5EC5BC5}" type="pres">
      <dgm:prSet presAssocID="{D5DE4811-6E32-4C9B-A26F-1FDF6545E188}" presName="rootConnector" presStyleLbl="node4" presStyleIdx="41" presStyleCnt="60"/>
      <dgm:spPr/>
    </dgm:pt>
    <dgm:pt modelId="{20F84B2A-F330-42A8-AEFF-F41FB3401DB2}" type="pres">
      <dgm:prSet presAssocID="{D5DE4811-6E32-4C9B-A26F-1FDF6545E188}" presName="hierChild4" presStyleCnt="0"/>
      <dgm:spPr/>
    </dgm:pt>
    <dgm:pt modelId="{0E2EF32D-91E9-44E3-8AE8-99F71C2F5064}" type="pres">
      <dgm:prSet presAssocID="{D5DE4811-6E32-4C9B-A26F-1FDF6545E188}" presName="hierChild5" presStyleCnt="0"/>
      <dgm:spPr/>
    </dgm:pt>
    <dgm:pt modelId="{B2CE7B75-E74E-4A04-8E65-CBF0F4849E81}" type="pres">
      <dgm:prSet presAssocID="{95931BC3-A34E-4C8A-8B3D-5F244738570D}" presName="Name37" presStyleLbl="parChTrans1D4" presStyleIdx="42" presStyleCnt="60"/>
      <dgm:spPr/>
    </dgm:pt>
    <dgm:pt modelId="{9143BA43-2DD7-4B48-9B95-AAB83856D6DB}" type="pres">
      <dgm:prSet presAssocID="{30E8549A-5A0B-4B29-A89B-52B2ADF206E1}" presName="hierRoot2" presStyleCnt="0">
        <dgm:presLayoutVars>
          <dgm:hierBranch val="init"/>
        </dgm:presLayoutVars>
      </dgm:prSet>
      <dgm:spPr/>
    </dgm:pt>
    <dgm:pt modelId="{55590AAD-5BA7-4DFC-A092-11BF633D2CAC}" type="pres">
      <dgm:prSet presAssocID="{30E8549A-5A0B-4B29-A89B-52B2ADF206E1}" presName="rootComposite" presStyleCnt="0"/>
      <dgm:spPr/>
    </dgm:pt>
    <dgm:pt modelId="{DAFA180D-3507-46F7-A785-DCC1CED70013}" type="pres">
      <dgm:prSet presAssocID="{30E8549A-5A0B-4B29-A89B-52B2ADF206E1}" presName="rootText" presStyleLbl="node4" presStyleIdx="42" presStyleCnt="60">
        <dgm:presLayoutVars>
          <dgm:chPref val="3"/>
        </dgm:presLayoutVars>
      </dgm:prSet>
      <dgm:spPr/>
    </dgm:pt>
    <dgm:pt modelId="{2B35424B-7E37-4441-9F36-53BD61C44070}" type="pres">
      <dgm:prSet presAssocID="{30E8549A-5A0B-4B29-A89B-52B2ADF206E1}" presName="rootConnector" presStyleLbl="node4" presStyleIdx="42" presStyleCnt="60"/>
      <dgm:spPr/>
    </dgm:pt>
    <dgm:pt modelId="{5FEF81EB-C91E-4ED1-8F0A-85DAD688A022}" type="pres">
      <dgm:prSet presAssocID="{30E8549A-5A0B-4B29-A89B-52B2ADF206E1}" presName="hierChild4" presStyleCnt="0"/>
      <dgm:spPr/>
    </dgm:pt>
    <dgm:pt modelId="{95E16080-6535-470E-A90E-BD1176477C1F}" type="pres">
      <dgm:prSet presAssocID="{30E8549A-5A0B-4B29-A89B-52B2ADF206E1}" presName="hierChild5" presStyleCnt="0"/>
      <dgm:spPr/>
    </dgm:pt>
    <dgm:pt modelId="{E06E2089-B855-4FC8-9E49-A86F177A4071}" type="pres">
      <dgm:prSet presAssocID="{AAEEE227-4C47-4D33-B292-5396669E8F2D}" presName="hierChild5" presStyleCnt="0"/>
      <dgm:spPr/>
    </dgm:pt>
    <dgm:pt modelId="{2DCD2BEA-DDC7-4499-B43D-AC47B439D9B8}" type="pres">
      <dgm:prSet presAssocID="{B565A74F-8F12-4BDA-B907-F6C2E7648D66}" presName="Name37" presStyleLbl="parChTrans1D4" presStyleIdx="43" presStyleCnt="60"/>
      <dgm:spPr/>
    </dgm:pt>
    <dgm:pt modelId="{408A6C52-F2B5-47EE-82BD-9DCD440AD67B}" type="pres">
      <dgm:prSet presAssocID="{F43DFFE8-38F5-4547-922D-32D391C058F6}" presName="hierRoot2" presStyleCnt="0">
        <dgm:presLayoutVars>
          <dgm:hierBranch val="init"/>
        </dgm:presLayoutVars>
      </dgm:prSet>
      <dgm:spPr/>
    </dgm:pt>
    <dgm:pt modelId="{6D9C7191-A138-4800-9D75-1E090FE263BA}" type="pres">
      <dgm:prSet presAssocID="{F43DFFE8-38F5-4547-922D-32D391C058F6}" presName="rootComposite" presStyleCnt="0"/>
      <dgm:spPr/>
    </dgm:pt>
    <dgm:pt modelId="{F801679D-A227-4F7E-B012-0E991EFEB99A}" type="pres">
      <dgm:prSet presAssocID="{F43DFFE8-38F5-4547-922D-32D391C058F6}" presName="rootText" presStyleLbl="node4" presStyleIdx="43" presStyleCnt="60">
        <dgm:presLayoutVars>
          <dgm:chPref val="3"/>
        </dgm:presLayoutVars>
      </dgm:prSet>
      <dgm:spPr/>
    </dgm:pt>
    <dgm:pt modelId="{49714257-05A4-4A02-B4D8-F6BD99D6DBAA}" type="pres">
      <dgm:prSet presAssocID="{F43DFFE8-38F5-4547-922D-32D391C058F6}" presName="rootConnector" presStyleLbl="node4" presStyleIdx="43" presStyleCnt="60"/>
      <dgm:spPr/>
    </dgm:pt>
    <dgm:pt modelId="{637E2133-450A-4427-B8BC-039FB10FFE8A}" type="pres">
      <dgm:prSet presAssocID="{F43DFFE8-38F5-4547-922D-32D391C058F6}" presName="hierChild4" presStyleCnt="0"/>
      <dgm:spPr/>
    </dgm:pt>
    <dgm:pt modelId="{B6019B43-3A48-4668-9122-9B07D8211730}" type="pres">
      <dgm:prSet presAssocID="{EC76FFC6-9305-4F7D-9864-4C3F53ED1BB7}" presName="Name37" presStyleLbl="parChTrans1D4" presStyleIdx="44" presStyleCnt="60"/>
      <dgm:spPr/>
    </dgm:pt>
    <dgm:pt modelId="{7C9AB572-2646-40AF-BFF6-CE07732C5F78}" type="pres">
      <dgm:prSet presAssocID="{5BE8AF81-E747-4725-888B-36AA8D491445}" presName="hierRoot2" presStyleCnt="0">
        <dgm:presLayoutVars>
          <dgm:hierBranch val="init"/>
        </dgm:presLayoutVars>
      </dgm:prSet>
      <dgm:spPr/>
    </dgm:pt>
    <dgm:pt modelId="{126AA5DB-CBA8-4BB2-B947-BA0A04F4A0B8}" type="pres">
      <dgm:prSet presAssocID="{5BE8AF81-E747-4725-888B-36AA8D491445}" presName="rootComposite" presStyleCnt="0"/>
      <dgm:spPr/>
    </dgm:pt>
    <dgm:pt modelId="{FBC824E8-7A6C-4488-B5CC-74C4DAF9E4C2}" type="pres">
      <dgm:prSet presAssocID="{5BE8AF81-E747-4725-888B-36AA8D491445}" presName="rootText" presStyleLbl="node4" presStyleIdx="44" presStyleCnt="60">
        <dgm:presLayoutVars>
          <dgm:chPref val="3"/>
        </dgm:presLayoutVars>
      </dgm:prSet>
      <dgm:spPr/>
    </dgm:pt>
    <dgm:pt modelId="{D1B497CE-2222-4A43-B849-82646E56E929}" type="pres">
      <dgm:prSet presAssocID="{5BE8AF81-E747-4725-888B-36AA8D491445}" presName="rootConnector" presStyleLbl="node4" presStyleIdx="44" presStyleCnt="60"/>
      <dgm:spPr/>
    </dgm:pt>
    <dgm:pt modelId="{446BD0F2-6E74-4699-AB22-5B45970E0622}" type="pres">
      <dgm:prSet presAssocID="{5BE8AF81-E747-4725-888B-36AA8D491445}" presName="hierChild4" presStyleCnt="0"/>
      <dgm:spPr/>
    </dgm:pt>
    <dgm:pt modelId="{431F433B-8FED-419A-83E5-48BA136BEC59}" type="pres">
      <dgm:prSet presAssocID="{5BE8AF81-E747-4725-888B-36AA8D491445}" presName="hierChild5" presStyleCnt="0"/>
      <dgm:spPr/>
    </dgm:pt>
    <dgm:pt modelId="{E5651FBA-AA2F-4332-BB5E-6DA1464D3022}" type="pres">
      <dgm:prSet presAssocID="{BA4DAC0F-9363-4143-8DE2-75F4C1142B10}" presName="Name37" presStyleLbl="parChTrans1D4" presStyleIdx="45" presStyleCnt="60"/>
      <dgm:spPr/>
    </dgm:pt>
    <dgm:pt modelId="{0E613F0C-2D7A-494F-9477-7A5F95EF4D58}" type="pres">
      <dgm:prSet presAssocID="{62B03C7D-CF3F-42EB-AB25-9D23F7497E5F}" presName="hierRoot2" presStyleCnt="0">
        <dgm:presLayoutVars>
          <dgm:hierBranch val="init"/>
        </dgm:presLayoutVars>
      </dgm:prSet>
      <dgm:spPr/>
    </dgm:pt>
    <dgm:pt modelId="{2607E212-48C5-4D06-854A-2706D2604DE0}" type="pres">
      <dgm:prSet presAssocID="{62B03C7D-CF3F-42EB-AB25-9D23F7497E5F}" presName="rootComposite" presStyleCnt="0"/>
      <dgm:spPr/>
    </dgm:pt>
    <dgm:pt modelId="{972FB199-7007-427F-9883-2F8D9406904C}" type="pres">
      <dgm:prSet presAssocID="{62B03C7D-CF3F-42EB-AB25-9D23F7497E5F}" presName="rootText" presStyleLbl="node4" presStyleIdx="45" presStyleCnt="60">
        <dgm:presLayoutVars>
          <dgm:chPref val="3"/>
        </dgm:presLayoutVars>
      </dgm:prSet>
      <dgm:spPr/>
    </dgm:pt>
    <dgm:pt modelId="{C1DAE2BD-8B1A-4128-8A03-6BE263C9A227}" type="pres">
      <dgm:prSet presAssocID="{62B03C7D-CF3F-42EB-AB25-9D23F7497E5F}" presName="rootConnector" presStyleLbl="node4" presStyleIdx="45" presStyleCnt="60"/>
      <dgm:spPr/>
    </dgm:pt>
    <dgm:pt modelId="{CE3DC79A-605E-41C0-A01E-ED3DE5ACB8BB}" type="pres">
      <dgm:prSet presAssocID="{62B03C7D-CF3F-42EB-AB25-9D23F7497E5F}" presName="hierChild4" presStyleCnt="0"/>
      <dgm:spPr/>
    </dgm:pt>
    <dgm:pt modelId="{F60F2FF5-545D-4637-992B-C90457750C3E}" type="pres">
      <dgm:prSet presAssocID="{62B03C7D-CF3F-42EB-AB25-9D23F7497E5F}" presName="hierChild5" presStyleCnt="0"/>
      <dgm:spPr/>
    </dgm:pt>
    <dgm:pt modelId="{53D04893-CE9D-4B46-B531-5CC3DF0A456F}" type="pres">
      <dgm:prSet presAssocID="{86BDD2B5-A902-4D61-8F2F-A56094875F88}" presName="Name37" presStyleLbl="parChTrans1D4" presStyleIdx="46" presStyleCnt="60"/>
      <dgm:spPr/>
    </dgm:pt>
    <dgm:pt modelId="{81052DD2-6F9D-4689-A17D-E58EA2F9DD74}" type="pres">
      <dgm:prSet presAssocID="{6A41344A-71E5-4D47-84C2-70EB911445CF}" presName="hierRoot2" presStyleCnt="0">
        <dgm:presLayoutVars>
          <dgm:hierBranch val="init"/>
        </dgm:presLayoutVars>
      </dgm:prSet>
      <dgm:spPr/>
    </dgm:pt>
    <dgm:pt modelId="{248B4237-F129-4542-A455-EF27603ECB46}" type="pres">
      <dgm:prSet presAssocID="{6A41344A-71E5-4D47-84C2-70EB911445CF}" presName="rootComposite" presStyleCnt="0"/>
      <dgm:spPr/>
    </dgm:pt>
    <dgm:pt modelId="{DD039B96-9769-4010-AA0C-FD39197C73AE}" type="pres">
      <dgm:prSet presAssocID="{6A41344A-71E5-4D47-84C2-70EB911445CF}" presName="rootText" presStyleLbl="node4" presStyleIdx="46" presStyleCnt="60">
        <dgm:presLayoutVars>
          <dgm:chPref val="3"/>
        </dgm:presLayoutVars>
      </dgm:prSet>
      <dgm:spPr/>
    </dgm:pt>
    <dgm:pt modelId="{58DFB18B-EE18-4C1F-B256-5FA05B644253}" type="pres">
      <dgm:prSet presAssocID="{6A41344A-71E5-4D47-84C2-70EB911445CF}" presName="rootConnector" presStyleLbl="node4" presStyleIdx="46" presStyleCnt="60"/>
      <dgm:spPr/>
    </dgm:pt>
    <dgm:pt modelId="{4E7793F8-1F25-4ADA-9069-E57D4E241F55}" type="pres">
      <dgm:prSet presAssocID="{6A41344A-71E5-4D47-84C2-70EB911445CF}" presName="hierChild4" presStyleCnt="0"/>
      <dgm:spPr/>
    </dgm:pt>
    <dgm:pt modelId="{8E666541-9899-40DD-AA65-9B6F6932C90E}" type="pres">
      <dgm:prSet presAssocID="{6A41344A-71E5-4D47-84C2-70EB911445CF}" presName="hierChild5" presStyleCnt="0"/>
      <dgm:spPr/>
    </dgm:pt>
    <dgm:pt modelId="{2165AB3D-E2C4-4F59-B302-2BDBC6721294}" type="pres">
      <dgm:prSet presAssocID="{CF68286A-E2C6-44E9-8F9E-413DC2650D60}" presName="Name37" presStyleLbl="parChTrans1D4" presStyleIdx="47" presStyleCnt="60"/>
      <dgm:spPr/>
    </dgm:pt>
    <dgm:pt modelId="{F0619BA0-5924-4A28-8918-39864AF3FB08}" type="pres">
      <dgm:prSet presAssocID="{5245724B-91C8-4EB4-8B29-AD702EEAECE3}" presName="hierRoot2" presStyleCnt="0">
        <dgm:presLayoutVars>
          <dgm:hierBranch val="init"/>
        </dgm:presLayoutVars>
      </dgm:prSet>
      <dgm:spPr/>
    </dgm:pt>
    <dgm:pt modelId="{FA8763B6-53EF-4BA6-972B-961288DF0D86}" type="pres">
      <dgm:prSet presAssocID="{5245724B-91C8-4EB4-8B29-AD702EEAECE3}" presName="rootComposite" presStyleCnt="0"/>
      <dgm:spPr/>
    </dgm:pt>
    <dgm:pt modelId="{A3832455-9A29-4A6F-9C82-0A463F07013A}" type="pres">
      <dgm:prSet presAssocID="{5245724B-91C8-4EB4-8B29-AD702EEAECE3}" presName="rootText" presStyleLbl="node4" presStyleIdx="47" presStyleCnt="60">
        <dgm:presLayoutVars>
          <dgm:chPref val="3"/>
        </dgm:presLayoutVars>
      </dgm:prSet>
      <dgm:spPr/>
    </dgm:pt>
    <dgm:pt modelId="{3C24F366-9E66-45BF-92F0-7633DBB1A340}" type="pres">
      <dgm:prSet presAssocID="{5245724B-91C8-4EB4-8B29-AD702EEAECE3}" presName="rootConnector" presStyleLbl="node4" presStyleIdx="47" presStyleCnt="60"/>
      <dgm:spPr/>
    </dgm:pt>
    <dgm:pt modelId="{F77D74E9-A462-497E-8238-B2E47F7F0AC3}" type="pres">
      <dgm:prSet presAssocID="{5245724B-91C8-4EB4-8B29-AD702EEAECE3}" presName="hierChild4" presStyleCnt="0"/>
      <dgm:spPr/>
    </dgm:pt>
    <dgm:pt modelId="{63B0D70C-3DBC-45EB-B193-71C657A2FE32}" type="pres">
      <dgm:prSet presAssocID="{5245724B-91C8-4EB4-8B29-AD702EEAECE3}" presName="hierChild5" presStyleCnt="0"/>
      <dgm:spPr/>
    </dgm:pt>
    <dgm:pt modelId="{C494AFE3-7C15-444B-98B4-68744562B049}" type="pres">
      <dgm:prSet presAssocID="{7ABB1061-42A2-4CAB-8406-7873AB6798CE}" presName="Name37" presStyleLbl="parChTrans1D4" presStyleIdx="48" presStyleCnt="60"/>
      <dgm:spPr/>
    </dgm:pt>
    <dgm:pt modelId="{303FE441-7B54-4076-ADA1-4E8E3DBC6C5B}" type="pres">
      <dgm:prSet presAssocID="{D51747B1-4D49-4881-BCF7-53C0E2C094A6}" presName="hierRoot2" presStyleCnt="0">
        <dgm:presLayoutVars>
          <dgm:hierBranch val="init"/>
        </dgm:presLayoutVars>
      </dgm:prSet>
      <dgm:spPr/>
    </dgm:pt>
    <dgm:pt modelId="{C41ABA45-6ED1-4925-A2AB-0011F250DC20}" type="pres">
      <dgm:prSet presAssocID="{D51747B1-4D49-4881-BCF7-53C0E2C094A6}" presName="rootComposite" presStyleCnt="0"/>
      <dgm:spPr/>
    </dgm:pt>
    <dgm:pt modelId="{2F8E17DF-1373-4677-8F0B-11221E75FAC6}" type="pres">
      <dgm:prSet presAssocID="{D51747B1-4D49-4881-BCF7-53C0E2C094A6}" presName="rootText" presStyleLbl="node4" presStyleIdx="48" presStyleCnt="60">
        <dgm:presLayoutVars>
          <dgm:chPref val="3"/>
        </dgm:presLayoutVars>
      </dgm:prSet>
      <dgm:spPr/>
    </dgm:pt>
    <dgm:pt modelId="{80DBB410-4897-4204-B24F-1CC6C04A94C8}" type="pres">
      <dgm:prSet presAssocID="{D51747B1-4D49-4881-BCF7-53C0E2C094A6}" presName="rootConnector" presStyleLbl="node4" presStyleIdx="48" presStyleCnt="60"/>
      <dgm:spPr/>
    </dgm:pt>
    <dgm:pt modelId="{2743277E-632D-48DE-B2C4-293FCCB8FEB6}" type="pres">
      <dgm:prSet presAssocID="{D51747B1-4D49-4881-BCF7-53C0E2C094A6}" presName="hierChild4" presStyleCnt="0"/>
      <dgm:spPr/>
    </dgm:pt>
    <dgm:pt modelId="{32DFC5E4-8471-42FE-AF7F-A3C290D52C81}" type="pres">
      <dgm:prSet presAssocID="{D51747B1-4D49-4881-BCF7-53C0E2C094A6}" presName="hierChild5" presStyleCnt="0"/>
      <dgm:spPr/>
    </dgm:pt>
    <dgm:pt modelId="{86DAC18B-985B-4F8F-A158-5780DF011BE4}" type="pres">
      <dgm:prSet presAssocID="{4FBEF085-9693-4641-AAB2-773C107444DB}" presName="Name37" presStyleLbl="parChTrans1D4" presStyleIdx="49" presStyleCnt="60"/>
      <dgm:spPr/>
    </dgm:pt>
    <dgm:pt modelId="{B6F2CE86-96B5-42B3-BC03-B9C95D940C08}" type="pres">
      <dgm:prSet presAssocID="{BBD1278C-E7CA-4796-90E8-CE2CAF1D0502}" presName="hierRoot2" presStyleCnt="0">
        <dgm:presLayoutVars>
          <dgm:hierBranch val="init"/>
        </dgm:presLayoutVars>
      </dgm:prSet>
      <dgm:spPr/>
    </dgm:pt>
    <dgm:pt modelId="{A95ECE37-8CC0-442A-9A0B-5DB0B4A40BAF}" type="pres">
      <dgm:prSet presAssocID="{BBD1278C-E7CA-4796-90E8-CE2CAF1D0502}" presName="rootComposite" presStyleCnt="0"/>
      <dgm:spPr/>
    </dgm:pt>
    <dgm:pt modelId="{F1DDB5BB-A3EA-4259-95E3-F60993E26D93}" type="pres">
      <dgm:prSet presAssocID="{BBD1278C-E7CA-4796-90E8-CE2CAF1D0502}" presName="rootText" presStyleLbl="node4" presStyleIdx="49" presStyleCnt="60">
        <dgm:presLayoutVars>
          <dgm:chPref val="3"/>
        </dgm:presLayoutVars>
      </dgm:prSet>
      <dgm:spPr/>
    </dgm:pt>
    <dgm:pt modelId="{13A71ED7-21E4-4613-87F3-7549549292AB}" type="pres">
      <dgm:prSet presAssocID="{BBD1278C-E7CA-4796-90E8-CE2CAF1D0502}" presName="rootConnector" presStyleLbl="node4" presStyleIdx="49" presStyleCnt="60"/>
      <dgm:spPr/>
    </dgm:pt>
    <dgm:pt modelId="{B71E1A1A-1A3F-4146-8EFF-7908908E5155}" type="pres">
      <dgm:prSet presAssocID="{BBD1278C-E7CA-4796-90E8-CE2CAF1D0502}" presName="hierChild4" presStyleCnt="0"/>
      <dgm:spPr/>
    </dgm:pt>
    <dgm:pt modelId="{373B1542-099E-4BA1-BF76-B30355373F75}" type="pres">
      <dgm:prSet presAssocID="{BBD1278C-E7CA-4796-90E8-CE2CAF1D0502}" presName="hierChild5" presStyleCnt="0"/>
      <dgm:spPr/>
    </dgm:pt>
    <dgm:pt modelId="{36596119-D77C-4C3B-9D0F-7E6473671126}" type="pres">
      <dgm:prSet presAssocID="{F43DFFE8-38F5-4547-922D-32D391C058F6}" presName="hierChild5" presStyleCnt="0"/>
      <dgm:spPr/>
    </dgm:pt>
    <dgm:pt modelId="{EA50A8C3-3F76-4262-A6F7-DEA6A72CF6C5}" type="pres">
      <dgm:prSet presAssocID="{96644CA3-2D0E-401D-8E97-63F5F29D614E}" presName="hierChild5" presStyleCnt="0"/>
      <dgm:spPr/>
    </dgm:pt>
    <dgm:pt modelId="{22165AFD-08BF-4D13-9E41-84512683540D}" type="pres">
      <dgm:prSet presAssocID="{26A170BD-A048-4E12-8799-418B5082B05B}" presName="Name37" presStyleLbl="parChTrans1D3" presStyleIdx="6" presStyleCnt="9"/>
      <dgm:spPr/>
    </dgm:pt>
    <dgm:pt modelId="{51BCFB2D-16C2-4A61-B944-7BD1F2A658F4}" type="pres">
      <dgm:prSet presAssocID="{967529A1-FF35-418A-8533-93876B31F9F6}" presName="hierRoot2" presStyleCnt="0">
        <dgm:presLayoutVars>
          <dgm:hierBranch val="init"/>
        </dgm:presLayoutVars>
      </dgm:prSet>
      <dgm:spPr/>
    </dgm:pt>
    <dgm:pt modelId="{C5890E6D-C422-4719-B4A0-BD3538A4ACAF}" type="pres">
      <dgm:prSet presAssocID="{967529A1-FF35-418A-8533-93876B31F9F6}" presName="rootComposite" presStyleCnt="0"/>
      <dgm:spPr/>
    </dgm:pt>
    <dgm:pt modelId="{79B891CC-9C3D-4C5C-A4D2-142B87C98409}" type="pres">
      <dgm:prSet presAssocID="{967529A1-FF35-418A-8533-93876B31F9F6}" presName="rootText" presStyleLbl="node3" presStyleIdx="6" presStyleCnt="9">
        <dgm:presLayoutVars>
          <dgm:chPref val="3"/>
        </dgm:presLayoutVars>
      </dgm:prSet>
      <dgm:spPr/>
    </dgm:pt>
    <dgm:pt modelId="{B30E8CB2-B3DB-455B-AB15-F91D8EF710AE}" type="pres">
      <dgm:prSet presAssocID="{967529A1-FF35-418A-8533-93876B31F9F6}" presName="rootConnector" presStyleLbl="node3" presStyleIdx="6" presStyleCnt="9"/>
      <dgm:spPr/>
    </dgm:pt>
    <dgm:pt modelId="{30B1926D-EE58-4D1F-BE87-33B80028E7EE}" type="pres">
      <dgm:prSet presAssocID="{967529A1-FF35-418A-8533-93876B31F9F6}" presName="hierChild4" presStyleCnt="0"/>
      <dgm:spPr/>
    </dgm:pt>
    <dgm:pt modelId="{FC22881A-8291-4B59-9204-F0C158CB90BE}" type="pres">
      <dgm:prSet presAssocID="{1A0E6C59-D532-405B-9D7B-9A5DFEF8DAA8}" presName="Name37" presStyleLbl="parChTrans1D4" presStyleIdx="50" presStyleCnt="60"/>
      <dgm:spPr/>
    </dgm:pt>
    <dgm:pt modelId="{048432D0-147F-4C5D-9733-B62109007FB6}" type="pres">
      <dgm:prSet presAssocID="{3ED78569-850C-43D8-9580-BED83E01F31B}" presName="hierRoot2" presStyleCnt="0">
        <dgm:presLayoutVars>
          <dgm:hierBranch val="init"/>
        </dgm:presLayoutVars>
      </dgm:prSet>
      <dgm:spPr/>
    </dgm:pt>
    <dgm:pt modelId="{FD65BEBB-F3F9-4BA2-8442-BC4F43F5BD27}" type="pres">
      <dgm:prSet presAssocID="{3ED78569-850C-43D8-9580-BED83E01F31B}" presName="rootComposite" presStyleCnt="0"/>
      <dgm:spPr/>
    </dgm:pt>
    <dgm:pt modelId="{298A42E6-DA20-4ADE-9354-775158F53105}" type="pres">
      <dgm:prSet presAssocID="{3ED78569-850C-43D8-9580-BED83E01F31B}" presName="rootText" presStyleLbl="node4" presStyleIdx="50" presStyleCnt="60">
        <dgm:presLayoutVars>
          <dgm:chPref val="3"/>
        </dgm:presLayoutVars>
      </dgm:prSet>
      <dgm:spPr/>
    </dgm:pt>
    <dgm:pt modelId="{FBC2288F-DC80-416A-9867-1988C191EB18}" type="pres">
      <dgm:prSet presAssocID="{3ED78569-850C-43D8-9580-BED83E01F31B}" presName="rootConnector" presStyleLbl="node4" presStyleIdx="50" presStyleCnt="60"/>
      <dgm:spPr/>
    </dgm:pt>
    <dgm:pt modelId="{70807605-363B-4BA8-AD66-895836E3B8A7}" type="pres">
      <dgm:prSet presAssocID="{3ED78569-850C-43D8-9580-BED83E01F31B}" presName="hierChild4" presStyleCnt="0"/>
      <dgm:spPr/>
    </dgm:pt>
    <dgm:pt modelId="{D09147FE-DABB-4E14-A74E-BF501D226F10}" type="pres">
      <dgm:prSet presAssocID="{3ED78569-850C-43D8-9580-BED83E01F31B}" presName="hierChild5" presStyleCnt="0"/>
      <dgm:spPr/>
    </dgm:pt>
    <dgm:pt modelId="{E4F4AF16-9A43-436A-88FE-DB7C49000E32}" type="pres">
      <dgm:prSet presAssocID="{822BEA00-33E6-4D22-98EC-4DC9909D8CA2}" presName="Name37" presStyleLbl="parChTrans1D4" presStyleIdx="51" presStyleCnt="60"/>
      <dgm:spPr/>
    </dgm:pt>
    <dgm:pt modelId="{61BB2D60-FAEB-44EF-AB51-963243E06736}" type="pres">
      <dgm:prSet presAssocID="{5B86C304-EC02-4061-900B-A303003903BE}" presName="hierRoot2" presStyleCnt="0">
        <dgm:presLayoutVars>
          <dgm:hierBranch val="init"/>
        </dgm:presLayoutVars>
      </dgm:prSet>
      <dgm:spPr/>
    </dgm:pt>
    <dgm:pt modelId="{2629FCCC-45D4-4839-B48E-87E0544591E9}" type="pres">
      <dgm:prSet presAssocID="{5B86C304-EC02-4061-900B-A303003903BE}" presName="rootComposite" presStyleCnt="0"/>
      <dgm:spPr/>
    </dgm:pt>
    <dgm:pt modelId="{0EADB43A-A827-4893-B334-A46C64A12A0F}" type="pres">
      <dgm:prSet presAssocID="{5B86C304-EC02-4061-900B-A303003903BE}" presName="rootText" presStyleLbl="node4" presStyleIdx="51" presStyleCnt="60">
        <dgm:presLayoutVars>
          <dgm:chPref val="3"/>
        </dgm:presLayoutVars>
      </dgm:prSet>
      <dgm:spPr/>
    </dgm:pt>
    <dgm:pt modelId="{0B216F01-2CCA-4722-9943-3FE1EF76509D}" type="pres">
      <dgm:prSet presAssocID="{5B86C304-EC02-4061-900B-A303003903BE}" presName="rootConnector" presStyleLbl="node4" presStyleIdx="51" presStyleCnt="60"/>
      <dgm:spPr/>
    </dgm:pt>
    <dgm:pt modelId="{0523FA86-5F87-4818-ADD0-F2EC212605D9}" type="pres">
      <dgm:prSet presAssocID="{5B86C304-EC02-4061-900B-A303003903BE}" presName="hierChild4" presStyleCnt="0"/>
      <dgm:spPr/>
    </dgm:pt>
    <dgm:pt modelId="{F4E2E710-F33C-4870-AB0C-89F08DE127F9}" type="pres">
      <dgm:prSet presAssocID="{5B86C304-EC02-4061-900B-A303003903BE}" presName="hierChild5" presStyleCnt="0"/>
      <dgm:spPr/>
    </dgm:pt>
    <dgm:pt modelId="{434049F2-9E3F-4F88-A9DA-10ECA13735D1}" type="pres">
      <dgm:prSet presAssocID="{3BEB95B7-26A7-4105-AE1F-07B5EAC6952C}" presName="Name37" presStyleLbl="parChTrans1D4" presStyleIdx="52" presStyleCnt="60"/>
      <dgm:spPr/>
    </dgm:pt>
    <dgm:pt modelId="{77880C93-D7C8-4D63-910A-4D1F9D4F3F97}" type="pres">
      <dgm:prSet presAssocID="{47BD1D8A-A0C2-42AA-872D-0DB27DB9DDD5}" presName="hierRoot2" presStyleCnt="0">
        <dgm:presLayoutVars>
          <dgm:hierBranch val="init"/>
        </dgm:presLayoutVars>
      </dgm:prSet>
      <dgm:spPr/>
    </dgm:pt>
    <dgm:pt modelId="{54D59CE2-BA23-47D5-A88B-68F821215D43}" type="pres">
      <dgm:prSet presAssocID="{47BD1D8A-A0C2-42AA-872D-0DB27DB9DDD5}" presName="rootComposite" presStyleCnt="0"/>
      <dgm:spPr/>
    </dgm:pt>
    <dgm:pt modelId="{1E864BD4-895C-4C4E-9F7F-DA2EC5BC738A}" type="pres">
      <dgm:prSet presAssocID="{47BD1D8A-A0C2-42AA-872D-0DB27DB9DDD5}" presName="rootText" presStyleLbl="node4" presStyleIdx="52" presStyleCnt="60">
        <dgm:presLayoutVars>
          <dgm:chPref val="3"/>
        </dgm:presLayoutVars>
      </dgm:prSet>
      <dgm:spPr/>
    </dgm:pt>
    <dgm:pt modelId="{83D97C66-2C4B-48E4-9D6E-2D11C0041A5B}" type="pres">
      <dgm:prSet presAssocID="{47BD1D8A-A0C2-42AA-872D-0DB27DB9DDD5}" presName="rootConnector" presStyleLbl="node4" presStyleIdx="52" presStyleCnt="60"/>
      <dgm:spPr/>
    </dgm:pt>
    <dgm:pt modelId="{D16D1D8C-8C41-46F3-8F28-5B4BBCA926D8}" type="pres">
      <dgm:prSet presAssocID="{47BD1D8A-A0C2-42AA-872D-0DB27DB9DDD5}" presName="hierChild4" presStyleCnt="0"/>
      <dgm:spPr/>
    </dgm:pt>
    <dgm:pt modelId="{C809F5B8-7AC0-4519-9FDD-7D6A0ABB2820}" type="pres">
      <dgm:prSet presAssocID="{47BD1D8A-A0C2-42AA-872D-0DB27DB9DDD5}" presName="hierChild5" presStyleCnt="0"/>
      <dgm:spPr/>
    </dgm:pt>
    <dgm:pt modelId="{BC99CF7C-AC8C-4464-9A39-04102C0046BA}" type="pres">
      <dgm:prSet presAssocID="{967529A1-FF35-418A-8533-93876B31F9F6}" presName="hierChild5" presStyleCnt="0"/>
      <dgm:spPr/>
    </dgm:pt>
    <dgm:pt modelId="{A12C99E4-7C43-475E-B687-23C11EC63785}" type="pres">
      <dgm:prSet presAssocID="{852D6A2D-C5E4-4E76-9166-F9A133456F3A}" presName="Name37" presStyleLbl="parChTrans1D3" presStyleIdx="7" presStyleCnt="9"/>
      <dgm:spPr/>
    </dgm:pt>
    <dgm:pt modelId="{C4B5BAA7-3238-45D0-83FF-F35B0BD8F6F1}" type="pres">
      <dgm:prSet presAssocID="{DBF4D287-E24E-4B86-AE27-D60FC06DE3B5}" presName="hierRoot2" presStyleCnt="0">
        <dgm:presLayoutVars>
          <dgm:hierBranch val="init"/>
        </dgm:presLayoutVars>
      </dgm:prSet>
      <dgm:spPr/>
    </dgm:pt>
    <dgm:pt modelId="{1260DD65-2DAD-488D-940D-F1F1035AE4BC}" type="pres">
      <dgm:prSet presAssocID="{DBF4D287-E24E-4B86-AE27-D60FC06DE3B5}" presName="rootComposite" presStyleCnt="0"/>
      <dgm:spPr/>
    </dgm:pt>
    <dgm:pt modelId="{E84BCFD2-786A-41CF-A1AB-121B669BB0C2}" type="pres">
      <dgm:prSet presAssocID="{DBF4D287-E24E-4B86-AE27-D60FC06DE3B5}" presName="rootText" presStyleLbl="node3" presStyleIdx="7" presStyleCnt="9">
        <dgm:presLayoutVars>
          <dgm:chPref val="3"/>
        </dgm:presLayoutVars>
      </dgm:prSet>
      <dgm:spPr/>
    </dgm:pt>
    <dgm:pt modelId="{0183E3E4-2432-4A8E-A0DE-AA1226657154}" type="pres">
      <dgm:prSet presAssocID="{DBF4D287-E24E-4B86-AE27-D60FC06DE3B5}" presName="rootConnector" presStyleLbl="node3" presStyleIdx="7" presStyleCnt="9"/>
      <dgm:spPr/>
    </dgm:pt>
    <dgm:pt modelId="{D096ECBA-C05B-4FDD-AAD8-322D17C717EF}" type="pres">
      <dgm:prSet presAssocID="{DBF4D287-E24E-4B86-AE27-D60FC06DE3B5}" presName="hierChild4" presStyleCnt="0"/>
      <dgm:spPr/>
    </dgm:pt>
    <dgm:pt modelId="{6323ABCF-2894-4AD6-A598-D52814C021A3}" type="pres">
      <dgm:prSet presAssocID="{4412CA05-E82C-40D2-8074-9D98C6F52947}" presName="Name37" presStyleLbl="parChTrans1D4" presStyleIdx="53" presStyleCnt="60"/>
      <dgm:spPr/>
    </dgm:pt>
    <dgm:pt modelId="{AFC6102C-3301-4BD9-8430-4C559F36D2F2}" type="pres">
      <dgm:prSet presAssocID="{26103F04-FD19-4BDB-A318-55DB7B336811}" presName="hierRoot2" presStyleCnt="0">
        <dgm:presLayoutVars>
          <dgm:hierBranch val="init"/>
        </dgm:presLayoutVars>
      </dgm:prSet>
      <dgm:spPr/>
    </dgm:pt>
    <dgm:pt modelId="{F7EFF990-4F7A-4718-B720-1662374922E2}" type="pres">
      <dgm:prSet presAssocID="{26103F04-FD19-4BDB-A318-55DB7B336811}" presName="rootComposite" presStyleCnt="0"/>
      <dgm:spPr/>
    </dgm:pt>
    <dgm:pt modelId="{0E62159B-0FC5-48E5-8334-468CEE3582FC}" type="pres">
      <dgm:prSet presAssocID="{26103F04-FD19-4BDB-A318-55DB7B336811}" presName="rootText" presStyleLbl="node4" presStyleIdx="53" presStyleCnt="60">
        <dgm:presLayoutVars>
          <dgm:chPref val="3"/>
        </dgm:presLayoutVars>
      </dgm:prSet>
      <dgm:spPr/>
    </dgm:pt>
    <dgm:pt modelId="{3CECA733-6ACB-46F0-9BB9-C8592650990C}" type="pres">
      <dgm:prSet presAssocID="{26103F04-FD19-4BDB-A318-55DB7B336811}" presName="rootConnector" presStyleLbl="node4" presStyleIdx="53" presStyleCnt="60"/>
      <dgm:spPr/>
    </dgm:pt>
    <dgm:pt modelId="{0ACFC001-E527-4DFD-A05C-9F7CFDFD323A}" type="pres">
      <dgm:prSet presAssocID="{26103F04-FD19-4BDB-A318-55DB7B336811}" presName="hierChild4" presStyleCnt="0"/>
      <dgm:spPr/>
    </dgm:pt>
    <dgm:pt modelId="{BA416E00-4949-496D-8938-367EF9607CFC}" type="pres">
      <dgm:prSet presAssocID="{26103F04-FD19-4BDB-A318-55DB7B336811}" presName="hierChild5" presStyleCnt="0"/>
      <dgm:spPr/>
    </dgm:pt>
    <dgm:pt modelId="{37AE21DC-0286-45E8-8767-3F2FB87315D6}" type="pres">
      <dgm:prSet presAssocID="{714F43BD-DB07-4927-9A00-1E1D8149A636}" presName="Name37" presStyleLbl="parChTrans1D4" presStyleIdx="54" presStyleCnt="60"/>
      <dgm:spPr/>
    </dgm:pt>
    <dgm:pt modelId="{88233F8D-3DAC-42F3-980D-520585C5C430}" type="pres">
      <dgm:prSet presAssocID="{36068C99-CD41-44E5-89BF-7149625C56C5}" presName="hierRoot2" presStyleCnt="0">
        <dgm:presLayoutVars>
          <dgm:hierBranch val="init"/>
        </dgm:presLayoutVars>
      </dgm:prSet>
      <dgm:spPr/>
    </dgm:pt>
    <dgm:pt modelId="{A9CA9A3C-19CD-4550-BBB7-DE826C3FA895}" type="pres">
      <dgm:prSet presAssocID="{36068C99-CD41-44E5-89BF-7149625C56C5}" presName="rootComposite" presStyleCnt="0"/>
      <dgm:spPr/>
    </dgm:pt>
    <dgm:pt modelId="{41581120-3D32-48F7-96EE-68998C11CD43}" type="pres">
      <dgm:prSet presAssocID="{36068C99-CD41-44E5-89BF-7149625C56C5}" presName="rootText" presStyleLbl="node4" presStyleIdx="54" presStyleCnt="60">
        <dgm:presLayoutVars>
          <dgm:chPref val="3"/>
        </dgm:presLayoutVars>
      </dgm:prSet>
      <dgm:spPr/>
    </dgm:pt>
    <dgm:pt modelId="{4449C044-3344-4DDA-806F-4B27B78D839A}" type="pres">
      <dgm:prSet presAssocID="{36068C99-CD41-44E5-89BF-7149625C56C5}" presName="rootConnector" presStyleLbl="node4" presStyleIdx="54" presStyleCnt="60"/>
      <dgm:spPr/>
    </dgm:pt>
    <dgm:pt modelId="{A18E3BCC-6DE7-4C91-AF37-28B80E777A52}" type="pres">
      <dgm:prSet presAssocID="{36068C99-CD41-44E5-89BF-7149625C56C5}" presName="hierChild4" presStyleCnt="0"/>
      <dgm:spPr/>
    </dgm:pt>
    <dgm:pt modelId="{389BB004-AC6C-4406-8AF4-476524EC7004}" type="pres">
      <dgm:prSet presAssocID="{36068C99-CD41-44E5-89BF-7149625C56C5}" presName="hierChild5" presStyleCnt="0"/>
      <dgm:spPr/>
    </dgm:pt>
    <dgm:pt modelId="{E62D81A0-3945-4AA7-9565-9F8CC42D4774}" type="pres">
      <dgm:prSet presAssocID="{E040F648-46CA-4901-903B-36F1841E5490}" presName="Name37" presStyleLbl="parChTrans1D4" presStyleIdx="55" presStyleCnt="60"/>
      <dgm:spPr/>
    </dgm:pt>
    <dgm:pt modelId="{CEA7E1EF-2C79-4F7A-843D-99F159415FA1}" type="pres">
      <dgm:prSet presAssocID="{B69101BC-98B3-4067-974F-853489142FC9}" presName="hierRoot2" presStyleCnt="0">
        <dgm:presLayoutVars>
          <dgm:hierBranch val="init"/>
        </dgm:presLayoutVars>
      </dgm:prSet>
      <dgm:spPr/>
    </dgm:pt>
    <dgm:pt modelId="{70935D24-507C-409E-AF15-EECFA2C68505}" type="pres">
      <dgm:prSet presAssocID="{B69101BC-98B3-4067-974F-853489142FC9}" presName="rootComposite" presStyleCnt="0"/>
      <dgm:spPr/>
    </dgm:pt>
    <dgm:pt modelId="{DE8F36B9-E3BD-4798-BB94-CA70D3A0477B}" type="pres">
      <dgm:prSet presAssocID="{B69101BC-98B3-4067-974F-853489142FC9}" presName="rootText" presStyleLbl="node4" presStyleIdx="55" presStyleCnt="60">
        <dgm:presLayoutVars>
          <dgm:chPref val="3"/>
        </dgm:presLayoutVars>
      </dgm:prSet>
      <dgm:spPr/>
    </dgm:pt>
    <dgm:pt modelId="{20D2856E-959F-4CE8-BDD1-60AB7FA42096}" type="pres">
      <dgm:prSet presAssocID="{B69101BC-98B3-4067-974F-853489142FC9}" presName="rootConnector" presStyleLbl="node4" presStyleIdx="55" presStyleCnt="60"/>
      <dgm:spPr/>
    </dgm:pt>
    <dgm:pt modelId="{8678160B-965C-4E8D-B545-7DA6D006A9E2}" type="pres">
      <dgm:prSet presAssocID="{B69101BC-98B3-4067-974F-853489142FC9}" presName="hierChild4" presStyleCnt="0"/>
      <dgm:spPr/>
    </dgm:pt>
    <dgm:pt modelId="{F9F4781C-D64B-4852-859A-C9753170BAE3}" type="pres">
      <dgm:prSet presAssocID="{B69101BC-98B3-4067-974F-853489142FC9}" presName="hierChild5" presStyleCnt="0"/>
      <dgm:spPr/>
    </dgm:pt>
    <dgm:pt modelId="{4D9CA194-8449-416D-9E15-0701182E3C4F}" type="pres">
      <dgm:prSet presAssocID="{86D95DDF-9672-41D5-962D-E2F7F51A9F67}" presName="Name37" presStyleLbl="parChTrans1D4" presStyleIdx="56" presStyleCnt="60"/>
      <dgm:spPr/>
    </dgm:pt>
    <dgm:pt modelId="{E6FD64F8-0A14-4FE9-95D1-ECF6215198AE}" type="pres">
      <dgm:prSet presAssocID="{10A4A6EE-FEB9-4DAD-A167-9E8D424B1F31}" presName="hierRoot2" presStyleCnt="0">
        <dgm:presLayoutVars>
          <dgm:hierBranch val="init"/>
        </dgm:presLayoutVars>
      </dgm:prSet>
      <dgm:spPr/>
    </dgm:pt>
    <dgm:pt modelId="{3648D7F7-1DCB-482E-B724-3A7F433DA9C6}" type="pres">
      <dgm:prSet presAssocID="{10A4A6EE-FEB9-4DAD-A167-9E8D424B1F31}" presName="rootComposite" presStyleCnt="0"/>
      <dgm:spPr/>
    </dgm:pt>
    <dgm:pt modelId="{2012A07E-A071-48B9-886F-843E49E8B3E6}" type="pres">
      <dgm:prSet presAssocID="{10A4A6EE-FEB9-4DAD-A167-9E8D424B1F31}" presName="rootText" presStyleLbl="node4" presStyleIdx="56" presStyleCnt="60">
        <dgm:presLayoutVars>
          <dgm:chPref val="3"/>
        </dgm:presLayoutVars>
      </dgm:prSet>
      <dgm:spPr/>
    </dgm:pt>
    <dgm:pt modelId="{F734C158-ABAB-4C56-AA9C-6935F781B7E1}" type="pres">
      <dgm:prSet presAssocID="{10A4A6EE-FEB9-4DAD-A167-9E8D424B1F31}" presName="rootConnector" presStyleLbl="node4" presStyleIdx="56" presStyleCnt="60"/>
      <dgm:spPr/>
    </dgm:pt>
    <dgm:pt modelId="{64539880-27D5-4D4D-B6FF-0A5EA8F69210}" type="pres">
      <dgm:prSet presAssocID="{10A4A6EE-FEB9-4DAD-A167-9E8D424B1F31}" presName="hierChild4" presStyleCnt="0"/>
      <dgm:spPr/>
    </dgm:pt>
    <dgm:pt modelId="{DEEF1BD1-6A10-418C-8B20-B35C923F3476}" type="pres">
      <dgm:prSet presAssocID="{10A4A6EE-FEB9-4DAD-A167-9E8D424B1F31}" presName="hierChild5" presStyleCnt="0"/>
      <dgm:spPr/>
    </dgm:pt>
    <dgm:pt modelId="{8CD48CAA-3C5D-42AB-B3E1-3F3FA416A3CC}" type="pres">
      <dgm:prSet presAssocID="{DBF4D287-E24E-4B86-AE27-D60FC06DE3B5}" presName="hierChild5" presStyleCnt="0"/>
      <dgm:spPr/>
    </dgm:pt>
    <dgm:pt modelId="{C025BE4A-DDD8-443D-93C9-929A6820AA91}" type="pres">
      <dgm:prSet presAssocID="{351B0C1F-0479-4F4E-AC1C-DD152250CE31}" presName="Name37" presStyleLbl="parChTrans1D3" presStyleIdx="8" presStyleCnt="9"/>
      <dgm:spPr/>
    </dgm:pt>
    <dgm:pt modelId="{AC8EEF9D-5A52-4437-BFBF-EF61B65E9DC5}" type="pres">
      <dgm:prSet presAssocID="{702383E6-9A21-4790-84E6-819C8B221077}" presName="hierRoot2" presStyleCnt="0">
        <dgm:presLayoutVars>
          <dgm:hierBranch val="init"/>
        </dgm:presLayoutVars>
      </dgm:prSet>
      <dgm:spPr/>
    </dgm:pt>
    <dgm:pt modelId="{96904926-20F9-48D9-BEF6-88F108893C69}" type="pres">
      <dgm:prSet presAssocID="{702383E6-9A21-4790-84E6-819C8B221077}" presName="rootComposite" presStyleCnt="0"/>
      <dgm:spPr/>
    </dgm:pt>
    <dgm:pt modelId="{CFBC9C91-2FEF-4D59-94D2-F663F7FD66E4}" type="pres">
      <dgm:prSet presAssocID="{702383E6-9A21-4790-84E6-819C8B221077}" presName="rootText" presStyleLbl="node3" presStyleIdx="8" presStyleCnt="9">
        <dgm:presLayoutVars>
          <dgm:chPref val="3"/>
        </dgm:presLayoutVars>
      </dgm:prSet>
      <dgm:spPr/>
    </dgm:pt>
    <dgm:pt modelId="{1DFA5A69-9945-41E5-86C0-C4229F9CFFA2}" type="pres">
      <dgm:prSet presAssocID="{702383E6-9A21-4790-84E6-819C8B221077}" presName="rootConnector" presStyleLbl="node3" presStyleIdx="8" presStyleCnt="9"/>
      <dgm:spPr/>
    </dgm:pt>
    <dgm:pt modelId="{2E30D76E-F07C-47EA-82B4-1EF640BADD9C}" type="pres">
      <dgm:prSet presAssocID="{702383E6-9A21-4790-84E6-819C8B221077}" presName="hierChild4" presStyleCnt="0"/>
      <dgm:spPr/>
    </dgm:pt>
    <dgm:pt modelId="{1653BBD1-2993-4BB5-94B0-C4B1BF593B3C}" type="pres">
      <dgm:prSet presAssocID="{8197CCF1-15B3-4E71-A301-F13865DD2EE3}" presName="Name37" presStyleLbl="parChTrans1D4" presStyleIdx="57" presStyleCnt="60"/>
      <dgm:spPr/>
    </dgm:pt>
    <dgm:pt modelId="{7C5BCC87-EB62-40C6-B0DC-BCF1E943ACA2}" type="pres">
      <dgm:prSet presAssocID="{421EBC73-974A-45B8-A698-8D3C89A428BB}" presName="hierRoot2" presStyleCnt="0">
        <dgm:presLayoutVars>
          <dgm:hierBranch val="init"/>
        </dgm:presLayoutVars>
      </dgm:prSet>
      <dgm:spPr/>
    </dgm:pt>
    <dgm:pt modelId="{69112B5F-7497-472F-AF62-7032819554C0}" type="pres">
      <dgm:prSet presAssocID="{421EBC73-974A-45B8-A698-8D3C89A428BB}" presName="rootComposite" presStyleCnt="0"/>
      <dgm:spPr/>
    </dgm:pt>
    <dgm:pt modelId="{7BCABE0B-CDBD-4D6D-A0C4-4C08B9A6A533}" type="pres">
      <dgm:prSet presAssocID="{421EBC73-974A-45B8-A698-8D3C89A428BB}" presName="rootText" presStyleLbl="node4" presStyleIdx="57" presStyleCnt="60">
        <dgm:presLayoutVars>
          <dgm:chPref val="3"/>
        </dgm:presLayoutVars>
      </dgm:prSet>
      <dgm:spPr/>
    </dgm:pt>
    <dgm:pt modelId="{65AC624F-76DC-4FFE-85F3-0759B8281DBA}" type="pres">
      <dgm:prSet presAssocID="{421EBC73-974A-45B8-A698-8D3C89A428BB}" presName="rootConnector" presStyleLbl="node4" presStyleIdx="57" presStyleCnt="60"/>
      <dgm:spPr/>
    </dgm:pt>
    <dgm:pt modelId="{1A009207-23B1-492A-9124-5751F178DA2D}" type="pres">
      <dgm:prSet presAssocID="{421EBC73-974A-45B8-A698-8D3C89A428BB}" presName="hierChild4" presStyleCnt="0"/>
      <dgm:spPr/>
    </dgm:pt>
    <dgm:pt modelId="{95B268FE-1917-417F-8EDE-1F4EB4320A77}" type="pres">
      <dgm:prSet presAssocID="{7476B75E-AE1E-4D70-BEF9-9A0B5170A2B0}" presName="Name37" presStyleLbl="parChTrans1D4" presStyleIdx="58" presStyleCnt="60"/>
      <dgm:spPr/>
    </dgm:pt>
    <dgm:pt modelId="{4ED51034-5FC2-475B-89A2-22B0CFB87B01}" type="pres">
      <dgm:prSet presAssocID="{E8BAAF6E-5626-4F40-8A84-FF4A53F74E17}" presName="hierRoot2" presStyleCnt="0">
        <dgm:presLayoutVars>
          <dgm:hierBranch val="init"/>
        </dgm:presLayoutVars>
      </dgm:prSet>
      <dgm:spPr/>
    </dgm:pt>
    <dgm:pt modelId="{6FDDEE81-0DAA-4332-807A-F49421D8EE0B}" type="pres">
      <dgm:prSet presAssocID="{E8BAAF6E-5626-4F40-8A84-FF4A53F74E17}" presName="rootComposite" presStyleCnt="0"/>
      <dgm:spPr/>
    </dgm:pt>
    <dgm:pt modelId="{6DDD47B8-6475-49EF-812B-99AB04270B5D}" type="pres">
      <dgm:prSet presAssocID="{E8BAAF6E-5626-4F40-8A84-FF4A53F74E17}" presName="rootText" presStyleLbl="node4" presStyleIdx="58" presStyleCnt="60">
        <dgm:presLayoutVars>
          <dgm:chPref val="3"/>
        </dgm:presLayoutVars>
      </dgm:prSet>
      <dgm:spPr/>
    </dgm:pt>
    <dgm:pt modelId="{2D422C30-F656-4BCB-BD87-61559122299C}" type="pres">
      <dgm:prSet presAssocID="{E8BAAF6E-5626-4F40-8A84-FF4A53F74E17}" presName="rootConnector" presStyleLbl="node4" presStyleIdx="58" presStyleCnt="60"/>
      <dgm:spPr/>
    </dgm:pt>
    <dgm:pt modelId="{4E8A5368-2E01-4559-B0E5-E0C1F72E221A}" type="pres">
      <dgm:prSet presAssocID="{E8BAAF6E-5626-4F40-8A84-FF4A53F74E17}" presName="hierChild4" presStyleCnt="0"/>
      <dgm:spPr/>
    </dgm:pt>
    <dgm:pt modelId="{A9D36367-9524-48AC-9CEF-ED04C4C6B82E}" type="pres">
      <dgm:prSet presAssocID="{E8BAAF6E-5626-4F40-8A84-FF4A53F74E17}" presName="hierChild5" presStyleCnt="0"/>
      <dgm:spPr/>
    </dgm:pt>
    <dgm:pt modelId="{E10731D6-4DD1-4A5D-A67C-98C3CD2B3D43}" type="pres">
      <dgm:prSet presAssocID="{CBC4382A-02A9-436F-A499-88431AC86920}" presName="Name37" presStyleLbl="parChTrans1D4" presStyleIdx="59" presStyleCnt="60"/>
      <dgm:spPr/>
    </dgm:pt>
    <dgm:pt modelId="{C081547F-457A-4A7C-A772-CFB8A4A92D4B}" type="pres">
      <dgm:prSet presAssocID="{CFE37CC0-EEC5-4EA5-9921-83C1CF84D881}" presName="hierRoot2" presStyleCnt="0">
        <dgm:presLayoutVars>
          <dgm:hierBranch val="init"/>
        </dgm:presLayoutVars>
      </dgm:prSet>
      <dgm:spPr/>
    </dgm:pt>
    <dgm:pt modelId="{29DE7E71-6F28-4F59-B024-D70F5A3F67D9}" type="pres">
      <dgm:prSet presAssocID="{CFE37CC0-EEC5-4EA5-9921-83C1CF84D881}" presName="rootComposite" presStyleCnt="0"/>
      <dgm:spPr/>
    </dgm:pt>
    <dgm:pt modelId="{D5BD0568-F807-4E40-A10F-AF9E9C71A5AD}" type="pres">
      <dgm:prSet presAssocID="{CFE37CC0-EEC5-4EA5-9921-83C1CF84D881}" presName="rootText" presStyleLbl="node4" presStyleIdx="59" presStyleCnt="60">
        <dgm:presLayoutVars>
          <dgm:chPref val="3"/>
        </dgm:presLayoutVars>
      </dgm:prSet>
      <dgm:spPr/>
    </dgm:pt>
    <dgm:pt modelId="{154F8ABF-ACFD-45AE-81AA-78168680268E}" type="pres">
      <dgm:prSet presAssocID="{CFE37CC0-EEC5-4EA5-9921-83C1CF84D881}" presName="rootConnector" presStyleLbl="node4" presStyleIdx="59" presStyleCnt="60"/>
      <dgm:spPr/>
    </dgm:pt>
    <dgm:pt modelId="{7CB11DB7-3791-4538-AD31-47E84365A4CC}" type="pres">
      <dgm:prSet presAssocID="{CFE37CC0-EEC5-4EA5-9921-83C1CF84D881}" presName="hierChild4" presStyleCnt="0"/>
      <dgm:spPr/>
    </dgm:pt>
    <dgm:pt modelId="{50A95F15-9063-493F-A18E-17A7021DD42B}" type="pres">
      <dgm:prSet presAssocID="{CFE37CC0-EEC5-4EA5-9921-83C1CF84D881}" presName="hierChild5" presStyleCnt="0"/>
      <dgm:spPr/>
    </dgm:pt>
    <dgm:pt modelId="{A10331FE-8824-45CB-A6AE-66EB81A307E4}" type="pres">
      <dgm:prSet presAssocID="{421EBC73-974A-45B8-A698-8D3C89A428BB}" presName="hierChild5" presStyleCnt="0"/>
      <dgm:spPr/>
    </dgm:pt>
    <dgm:pt modelId="{D77B0108-37EB-47BF-9D71-9A3DE9B93FAA}" type="pres">
      <dgm:prSet presAssocID="{702383E6-9A21-4790-84E6-819C8B221077}" presName="hierChild5" presStyleCnt="0"/>
      <dgm:spPr/>
    </dgm:pt>
    <dgm:pt modelId="{81A59E6A-4F57-4A94-B758-8BFCE2EB47B6}" type="pres">
      <dgm:prSet presAssocID="{50E8ECEB-BE74-4C0A-A015-A1A4B9035608}" presName="hierChild5" presStyleCnt="0"/>
      <dgm:spPr/>
    </dgm:pt>
    <dgm:pt modelId="{EC83713E-7967-46E3-B112-0A338BB09196}" type="pres">
      <dgm:prSet presAssocID="{15799352-3AD1-4100-8A48-10E42E46B972}" presName="hierChild3" presStyleCnt="0"/>
      <dgm:spPr/>
    </dgm:pt>
  </dgm:ptLst>
  <dgm:cxnLst>
    <dgm:cxn modelId="{048C9301-84B2-4088-9F4E-C7C49F471274}" type="presOf" srcId="{30E8549A-5A0B-4B29-A89B-52B2ADF206E1}" destId="{2B35424B-7E37-4441-9F36-53BD61C44070}" srcOrd="1" destOrd="0" presId="urn:microsoft.com/office/officeart/2005/8/layout/orgChart1"/>
    <dgm:cxn modelId="{F8FC9701-72F4-48D1-9F22-EA14C587F76D}" type="presOf" srcId="{FBF66690-02B6-4E13-8E54-C805D7144061}" destId="{39B8CF1D-B8E9-452D-AC97-00D850590187}" srcOrd="0" destOrd="0" presId="urn:microsoft.com/office/officeart/2005/8/layout/orgChart1"/>
    <dgm:cxn modelId="{5CE62902-9CBB-4A17-A8FC-D63913EBBB25}" type="presOf" srcId="{125FD5D8-67FD-456C-A668-9D8E66647493}" destId="{59654F41-2E80-4669-96F3-9BE507695712}" srcOrd="0" destOrd="0" presId="urn:microsoft.com/office/officeart/2005/8/layout/orgChart1"/>
    <dgm:cxn modelId="{84E27D02-82D1-4087-903F-53EC14F4AA29}" type="presOf" srcId="{0333E9EF-E408-48F4-8BB6-1AC430B24BF8}" destId="{A944F4B2-D6B8-475D-9DDF-3C61894901B2}" srcOrd="0" destOrd="0" presId="urn:microsoft.com/office/officeart/2005/8/layout/orgChart1"/>
    <dgm:cxn modelId="{D04B1303-37B5-4F18-98E5-9B8DCEF3F518}" srcId="{AAEEE227-4C47-4D33-B292-5396669E8F2D}" destId="{05B398B4-B34D-4C3D-8B36-0AA038B60214}" srcOrd="0" destOrd="0" parTransId="{979F47BE-5FE0-4F71-9A53-FF3176DD0BE1}" sibTransId="{56AF34BF-8FA3-4813-B0D5-0AC4234DF3EC}"/>
    <dgm:cxn modelId="{6A6FC604-6F0E-4BB0-866E-EF524F3544EF}" srcId="{EE3A7733-60DE-478B-856B-91E24F75BA60}" destId="{F66BBDBA-B0B4-48F2-B289-9E9901BCF32D}" srcOrd="0" destOrd="0" parTransId="{C3FC1E84-7759-4E05-87D0-EC376F35E112}" sibTransId="{1DA680DB-EA45-482D-81E8-FAB76F9F0E7D}"/>
    <dgm:cxn modelId="{22306705-43ED-49FE-B9A1-0BEF8F9D7390}" type="presOf" srcId="{30E8549A-5A0B-4B29-A89B-52B2ADF206E1}" destId="{DAFA180D-3507-46F7-A785-DCC1CED70013}" srcOrd="0" destOrd="0" presId="urn:microsoft.com/office/officeart/2005/8/layout/orgChart1"/>
    <dgm:cxn modelId="{4FFC7F05-B777-4C36-B930-E9FF1760C407}" type="presOf" srcId="{C6148BDA-C3A4-4C76-A6AF-92FBD82EBF99}" destId="{B67C20F2-891D-4155-9C7E-CBD79EDFE2A9}" srcOrd="0" destOrd="0" presId="urn:microsoft.com/office/officeart/2005/8/layout/orgChart1"/>
    <dgm:cxn modelId="{E715F605-17DC-4781-9C53-2917F7B05C00}" type="presOf" srcId="{5B86C304-EC02-4061-900B-A303003903BE}" destId="{0B216F01-2CCA-4722-9943-3FE1EF76509D}" srcOrd="1" destOrd="0" presId="urn:microsoft.com/office/officeart/2005/8/layout/orgChart1"/>
    <dgm:cxn modelId="{56AD1106-5E29-4E0C-89C5-AF076D0ED41C}" type="presOf" srcId="{FBF66690-02B6-4E13-8E54-C805D7144061}" destId="{A069E3E1-CC26-4E72-8D81-94F59E4DC195}" srcOrd="1" destOrd="0" presId="urn:microsoft.com/office/officeart/2005/8/layout/orgChart1"/>
    <dgm:cxn modelId="{D759BE06-52D6-498A-9F1C-B5BC048FE15F}" type="presOf" srcId="{2C68766E-A952-4B60-8B4B-731E4E78B3EF}" destId="{9076F63A-CE4D-4BDC-A48F-085C96A8D1C2}" srcOrd="0" destOrd="0" presId="urn:microsoft.com/office/officeart/2005/8/layout/orgChart1"/>
    <dgm:cxn modelId="{3F1D9207-3906-421B-9C80-3E19F6624E17}" srcId="{5F1E5D4A-B843-4A72-9FCA-880886405819}" destId="{C34A8DC8-CC4E-4161-AFCC-F59970F5ACF9}" srcOrd="4" destOrd="0" parTransId="{DF978C37-E6EC-40EF-8D2E-17B5C53C63A1}" sibTransId="{C21BE5D0-5E09-446E-A891-5D3512196C2A}"/>
    <dgm:cxn modelId="{1DC8E507-737E-4209-8B0B-1772B8C0A2B2}" type="presOf" srcId="{D05615FA-88C3-4F8E-8BCE-BDFE8043205B}" destId="{167383C7-A5F0-48C9-91DC-77647C048B79}" srcOrd="0" destOrd="0" presId="urn:microsoft.com/office/officeart/2005/8/layout/orgChart1"/>
    <dgm:cxn modelId="{D269F307-07F2-4346-B4CA-3433E4926762}" type="presOf" srcId="{01FCE0A9-8493-41D9-8FEF-50D20763DE5C}" destId="{283ECB27-4154-4D1B-8067-BE70D3FCD23A}" srcOrd="0" destOrd="0" presId="urn:microsoft.com/office/officeart/2005/8/layout/orgChart1"/>
    <dgm:cxn modelId="{297B0908-6D04-4E51-B92F-9C450D06B1FD}" type="presOf" srcId="{C8BB4ED8-5A7F-473B-9A86-7F926B58268B}" destId="{A57B5805-0E8C-44CB-8D3B-F5A5238B8BDF}" srcOrd="1" destOrd="0" presId="urn:microsoft.com/office/officeart/2005/8/layout/orgChart1"/>
    <dgm:cxn modelId="{5081D80A-1E51-45E1-97D1-041E1781CAAA}" type="presOf" srcId="{62B03C7D-CF3F-42EB-AB25-9D23F7497E5F}" destId="{C1DAE2BD-8B1A-4128-8A03-6BE263C9A227}" srcOrd="1" destOrd="0" presId="urn:microsoft.com/office/officeart/2005/8/layout/orgChart1"/>
    <dgm:cxn modelId="{F474080C-A5D0-4742-B604-9E729D232F00}" type="presOf" srcId="{454270BF-A911-41B2-82A4-7660BE8DFF34}" destId="{B2659117-D46E-4221-BCBA-A66F88831823}" srcOrd="0" destOrd="0" presId="urn:microsoft.com/office/officeart/2005/8/layout/orgChart1"/>
    <dgm:cxn modelId="{0B1F3F0F-3686-4B86-A690-59BDFC4D7365}" srcId="{2C68766E-A952-4B60-8B4B-731E4E78B3EF}" destId="{2B4A6EBC-2870-4CF9-BB4E-52A5D4375E18}" srcOrd="0" destOrd="0" parTransId="{9AEEB0C8-BE82-4494-93DC-A4D31CB731A4}" sibTransId="{E20FB6FB-2BDD-4586-A1BE-9D0437E446FF}"/>
    <dgm:cxn modelId="{C5DAA910-885A-4D9D-BEC1-550C0128BEC7}" type="presOf" srcId="{C5402FBB-3C62-4130-8C96-75E7A15F7CE2}" destId="{B83067E7-B895-4D8F-B2D4-A0189917D6DB}" srcOrd="0" destOrd="0" presId="urn:microsoft.com/office/officeart/2005/8/layout/orgChart1"/>
    <dgm:cxn modelId="{31811612-4045-46FE-9714-AB3DF4988471}" srcId="{F43DFFE8-38F5-4547-922D-32D391C058F6}" destId="{D51747B1-4D49-4881-BCF7-53C0E2C094A6}" srcOrd="4" destOrd="0" parTransId="{7ABB1061-42A2-4CAB-8406-7873AB6798CE}" sibTransId="{70FECBE7-437A-45D9-9AD9-538C3B1093F9}"/>
    <dgm:cxn modelId="{BFCB3B12-5C37-4BA5-91F2-D015BEE960D3}" srcId="{A4154636-2C09-474C-AD3E-A6DED2DDC456}" destId="{CFF24E2E-A0EC-4F7A-978F-F538308BBCBC}" srcOrd="1" destOrd="0" parTransId="{AFD82DBB-C1A3-4D09-A655-41487A6E8B59}" sibTransId="{D8F78A9B-D749-4342-8446-EBA87E1727C2}"/>
    <dgm:cxn modelId="{D8085B12-DDE1-404A-82B2-06CE3F709BFF}" type="presOf" srcId="{75870C80-EC13-4E85-9352-7C0B5BAC1CF7}" destId="{C939F3A8-7BD9-4751-B4E0-B9E075EB77DF}" srcOrd="0" destOrd="0" presId="urn:microsoft.com/office/officeart/2005/8/layout/orgChart1"/>
    <dgm:cxn modelId="{8A38C313-4E21-4C1F-BD81-EF435FFF3E71}" type="presOf" srcId="{D4B15F6C-338E-46BE-9758-85D1E44C1A81}" destId="{28107D50-26A0-4547-98DC-B2CE95C35092}" srcOrd="1" destOrd="0" presId="urn:microsoft.com/office/officeart/2005/8/layout/orgChart1"/>
    <dgm:cxn modelId="{D68B5E14-AF1F-49CB-853A-9EECAFC27BB5}" srcId="{50E8ECEB-BE74-4C0A-A015-A1A4B9035608}" destId="{DBF4D287-E24E-4B86-AE27-D60FC06DE3B5}" srcOrd="3" destOrd="0" parTransId="{852D6A2D-C5E4-4E76-9166-F9A133456F3A}" sibTransId="{98350CF9-1F4F-460E-B590-C721E748F026}"/>
    <dgm:cxn modelId="{53CB8914-DFF9-4EB4-AFC3-98771ABADED9}" type="presOf" srcId="{F66BBDBA-B0B4-48F2-B289-9E9901BCF32D}" destId="{5772995F-E365-4B77-9074-703E87FBF6DD}" srcOrd="0" destOrd="0" presId="urn:microsoft.com/office/officeart/2005/8/layout/orgChart1"/>
    <dgm:cxn modelId="{F13F7A17-8936-4B8C-8D81-A6CB5E695481}" type="presOf" srcId="{8944C64E-058A-4213-985C-714271AD0C8B}" destId="{17B5D01B-3D83-4FD0-974E-34179352BBDA}" srcOrd="0" destOrd="0" presId="urn:microsoft.com/office/officeart/2005/8/layout/orgChart1"/>
    <dgm:cxn modelId="{A199F617-A87E-40C8-AC95-55E5B6003AC2}" type="presOf" srcId="{D5DE4811-6E32-4C9B-A26F-1FDF6545E188}" destId="{8FD377FA-B3C6-479F-A10C-0115C5EC5BC5}" srcOrd="1" destOrd="0" presId="urn:microsoft.com/office/officeart/2005/8/layout/orgChart1"/>
    <dgm:cxn modelId="{8FF72B18-6ECC-4EE5-A250-D2A7890EF143}" type="presOf" srcId="{24E549E3-3B08-4095-B178-7A055E5ACEB5}" destId="{F3AB1D66-69F4-4E1E-9F99-EB89272631E9}" srcOrd="0" destOrd="0" presId="urn:microsoft.com/office/officeart/2005/8/layout/orgChart1"/>
    <dgm:cxn modelId="{58954D18-5D08-45C5-9283-1809A1DDBFBA}" srcId="{F43DFFE8-38F5-4547-922D-32D391C058F6}" destId="{BBD1278C-E7CA-4796-90E8-CE2CAF1D0502}" srcOrd="5" destOrd="0" parTransId="{4FBEF085-9693-4641-AAB2-773C107444DB}" sibTransId="{3067AC3B-EC83-4A99-8271-5133707DE605}"/>
    <dgm:cxn modelId="{BA1A5718-ACC0-4A15-AA0F-E5615E74AFA0}" type="presOf" srcId="{6ED788E6-8F2E-4D12-97A3-E40E305D773D}" destId="{D45AC6BD-390F-4BD8-A1EF-9B9E207E226D}" srcOrd="1" destOrd="0" presId="urn:microsoft.com/office/officeart/2005/8/layout/orgChart1"/>
    <dgm:cxn modelId="{B032BD18-E107-4CDA-BC54-E19B6D56CC09}" type="presOf" srcId="{98CC1BDD-72DC-4610-8327-A84908EF28A3}" destId="{D91BC48D-A74B-4C1D-909F-3B58DE1E561E}" srcOrd="0" destOrd="0" presId="urn:microsoft.com/office/officeart/2005/8/layout/orgChart1"/>
    <dgm:cxn modelId="{FD84D018-7DD3-4B5F-84CA-17442900F7E9}" type="presOf" srcId="{15799352-3AD1-4100-8A48-10E42E46B972}" destId="{CF18F05B-5A8E-4D1E-8F0B-EEE96F07642E}" srcOrd="1" destOrd="0" presId="urn:microsoft.com/office/officeart/2005/8/layout/orgChart1"/>
    <dgm:cxn modelId="{D8FDA119-7A45-47EA-B426-7FD1E8AC5F12}" srcId="{AAEEE227-4C47-4D33-B292-5396669E8F2D}" destId="{500C8924-718D-48E0-8A1F-033134169ACE}" srcOrd="3" destOrd="0" parTransId="{D05615FA-88C3-4F8E-8BCE-BDFE8043205B}" sibTransId="{3D5F50D2-C57F-4A8B-A4ED-ED0CEEA7F914}"/>
    <dgm:cxn modelId="{4382E01A-CAC9-4E68-9ABA-2AA13A6748D6}" srcId="{50E8ECEB-BE74-4C0A-A015-A1A4B9035608}" destId="{702383E6-9A21-4790-84E6-819C8B221077}" srcOrd="4" destOrd="0" parTransId="{351B0C1F-0479-4F4E-AC1C-DD152250CE31}" sibTransId="{719A3F4F-7B2F-4CA0-A7FD-C0AC3D33EF8C}"/>
    <dgm:cxn modelId="{39275F1C-9F0A-4BD6-9EB6-E339A7FC5D25}" type="presOf" srcId="{3D4ECD0D-EFCF-4CEC-B6DC-E95637ABF968}" destId="{FF9B212B-7CE7-4D2D-999F-FA05B46084DD}" srcOrd="0" destOrd="0" presId="urn:microsoft.com/office/officeart/2005/8/layout/orgChart1"/>
    <dgm:cxn modelId="{FD57551D-C944-4014-AAFF-03FBD3E654B2}" type="presOf" srcId="{50E8ECEB-BE74-4C0A-A015-A1A4B9035608}" destId="{4C98D7CC-D016-443A-9ADE-C585DBFE499F}" srcOrd="1" destOrd="0" presId="urn:microsoft.com/office/officeart/2005/8/layout/orgChart1"/>
    <dgm:cxn modelId="{55CFE01E-639E-4AFA-88DC-1186346DBC52}" type="presOf" srcId="{26A170BD-A048-4E12-8799-418B5082B05B}" destId="{22165AFD-08BF-4D13-9E41-84512683540D}" srcOrd="0" destOrd="0" presId="urn:microsoft.com/office/officeart/2005/8/layout/orgChart1"/>
    <dgm:cxn modelId="{41C8FC20-4FF3-49EE-8E30-08CB12DA2AE4}" srcId="{551AF578-9548-4646-993F-494DF212EC2A}" destId="{256F59B6-0D9D-4C49-B6DA-81FDF9D85A63}" srcOrd="1" destOrd="0" parTransId="{8944C64E-058A-4213-985C-714271AD0C8B}" sibTransId="{F45FC09D-607E-4355-81D5-F4DD40A55CFD}"/>
    <dgm:cxn modelId="{73390B21-B075-4147-AE06-54B02546AB2E}" srcId="{B1CA1D8C-AFA7-4535-B1AA-02F7E3646DEE}" destId="{082A1794-C1BF-4575-9AAD-F8E421E761B6}" srcOrd="0" destOrd="0" parTransId="{24E549E3-3B08-4095-B178-7A055E5ACEB5}" sibTransId="{C3D7AF71-103D-433A-BE8D-01908EC3DD29}"/>
    <dgm:cxn modelId="{A29A7121-5B37-4B82-9D03-FEEE8753452D}" type="presOf" srcId="{DF978C37-E6EC-40EF-8D2E-17B5C53C63A1}" destId="{43118EA9-508D-49E3-BAFB-9987D926B01D}" srcOrd="0" destOrd="0" presId="urn:microsoft.com/office/officeart/2005/8/layout/orgChart1"/>
    <dgm:cxn modelId="{C6F3C921-1BDD-420F-80CF-5DE67B23229A}" srcId="{967529A1-FF35-418A-8533-93876B31F9F6}" destId="{3ED78569-850C-43D8-9580-BED83E01F31B}" srcOrd="0" destOrd="0" parTransId="{1A0E6C59-D532-405B-9D7B-9A5DFEF8DAA8}" sibTransId="{B304ACE2-219F-4804-B1FB-1B62500C79C5}"/>
    <dgm:cxn modelId="{FD397122-AEBD-44E3-BA00-3B178D3B9B33}" srcId="{117AF085-337A-41A3-90D7-1BA3D91E3C53}" destId="{B218112F-A895-4AC0-B5C1-E7821B208B70}" srcOrd="3" destOrd="0" parTransId="{DF32DA8B-0AD6-4C06-AD2B-F9EE0237BDA7}" sibTransId="{62323029-75BF-4685-B176-9E3FAE98E900}"/>
    <dgm:cxn modelId="{4199B423-4856-48BE-A79E-0A39DFC88D7F}" srcId="{3D4ECD0D-EFCF-4CEC-B6DC-E95637ABF968}" destId="{6DB6D100-6AF9-40C7-BA15-758397D03AA7}" srcOrd="1" destOrd="0" parTransId="{391B09EB-9779-4714-A276-74C10905B1B9}" sibTransId="{9911F494-FA42-4C42-82E2-B596A17F27B0}"/>
    <dgm:cxn modelId="{3A22F623-090F-4DE9-B361-783E9BA08002}" type="presOf" srcId="{D6BEE7A0-BAEE-4D14-9DC3-68A1089C0E21}" destId="{95C01C98-4E84-42E5-935C-3CCB4F38AE7D}" srcOrd="1" destOrd="0" presId="urn:microsoft.com/office/officeart/2005/8/layout/orgChart1"/>
    <dgm:cxn modelId="{C58FC224-D925-40A0-9FC1-6B31D71BF6A5}" type="presOf" srcId="{AFD82DBB-C1A3-4D09-A655-41487A6E8B59}" destId="{37AA6238-EA0B-49CB-8AB0-41967D639530}" srcOrd="0" destOrd="0" presId="urn:microsoft.com/office/officeart/2005/8/layout/orgChart1"/>
    <dgm:cxn modelId="{23D40E27-8DA9-4A3C-8ED3-9C7827C51D71}" type="presOf" srcId="{DE2ED9B1-D2BC-4A56-8C34-70F2428D53B9}" destId="{08674643-B576-4C23-8D22-249A43ACDC2E}" srcOrd="0" destOrd="0" presId="urn:microsoft.com/office/officeart/2005/8/layout/orgChart1"/>
    <dgm:cxn modelId="{0F89A127-09E2-4723-9FE6-6E7C52735092}" type="presOf" srcId="{95931BC3-A34E-4C8A-8B3D-5F244738570D}" destId="{B2CE7B75-E74E-4A04-8E65-CBF0F4849E81}" srcOrd="0" destOrd="0" presId="urn:microsoft.com/office/officeart/2005/8/layout/orgChart1"/>
    <dgm:cxn modelId="{11735628-6D01-4DA6-A594-5699CD7A7805}" srcId="{15799352-3AD1-4100-8A48-10E42E46B972}" destId="{50E8ECEB-BE74-4C0A-A015-A1A4B9035608}" srcOrd="1" destOrd="0" parTransId="{FC6B3FB5-7CCF-4419-9C94-4817F6DCEC98}" sibTransId="{C1712A29-492B-4607-8CA9-32F0A1D858E1}"/>
    <dgm:cxn modelId="{7B973D29-E67E-42DB-B60B-59A19FA9799E}" type="presOf" srcId="{E251FE6B-FFA4-4B2E-AB1F-0228C9B037A6}" destId="{E34A51E9-A434-47CF-9617-4C1388976AD1}" srcOrd="0" destOrd="0" presId="urn:microsoft.com/office/officeart/2005/8/layout/orgChart1"/>
    <dgm:cxn modelId="{AF03772B-3EDD-4A51-A026-2A623D8CAF12}" type="presOf" srcId="{852D6A2D-C5E4-4E76-9166-F9A133456F3A}" destId="{A12C99E4-7C43-475E-B687-23C11EC63785}" srcOrd="0" destOrd="0" presId="urn:microsoft.com/office/officeart/2005/8/layout/orgChart1"/>
    <dgm:cxn modelId="{BB1CBB2E-2AB0-4977-BDA0-70E344EDDCCE}" type="presOf" srcId="{A4154636-2C09-474C-AD3E-A6DED2DDC456}" destId="{D11A8925-F004-41B5-9C7A-9C2437A5874C}" srcOrd="0" destOrd="0" presId="urn:microsoft.com/office/officeart/2005/8/layout/orgChart1"/>
    <dgm:cxn modelId="{D01BA330-7134-430B-87B7-457EEC6276E6}" type="presOf" srcId="{D6BEE7A0-BAEE-4D14-9DC3-68A1089C0E21}" destId="{C0E0919F-28CD-4834-A06E-EFBC3D08C3AD}" srcOrd="0" destOrd="0" presId="urn:microsoft.com/office/officeart/2005/8/layout/orgChart1"/>
    <dgm:cxn modelId="{DB6CAD32-791C-4A06-9931-C8218FA194AD}" srcId="{6ED788E6-8F2E-4D12-97A3-E40E305D773D}" destId="{FFA6C80B-BECB-41A2-8224-5C23EC5670FE}" srcOrd="2" destOrd="0" parTransId="{8F606E27-64B0-4F1B-A914-373F62218459}" sibTransId="{903828A2-2586-493A-B09B-409545288379}"/>
    <dgm:cxn modelId="{37BBB732-4EFF-48FE-AB7E-352D927B1481}" type="presOf" srcId="{F66BBDBA-B0B4-48F2-B289-9E9901BCF32D}" destId="{65767FC0-6E4A-4772-A7EA-54244848019B}" srcOrd="1" destOrd="0" presId="urn:microsoft.com/office/officeart/2005/8/layout/orgChart1"/>
    <dgm:cxn modelId="{0B311E33-496E-4A57-B5EB-54016FB93823}" srcId="{F43DFFE8-38F5-4547-922D-32D391C058F6}" destId="{5BE8AF81-E747-4725-888B-36AA8D491445}" srcOrd="0" destOrd="0" parTransId="{EC76FFC6-9305-4F7D-9864-4C3F53ED1BB7}" sibTransId="{79078B7D-E057-44FD-AED3-9D57AFF3B8B1}"/>
    <dgm:cxn modelId="{82DE4633-41B7-480E-B39E-9041F056EF38}" srcId="{421EBC73-974A-45B8-A698-8D3C89A428BB}" destId="{CFE37CC0-EEC5-4EA5-9921-83C1CF84D881}" srcOrd="1" destOrd="0" parTransId="{CBC4382A-02A9-436F-A499-88431AC86920}" sibTransId="{03F8107F-FA1C-496C-B744-CE0CBFA24BF0}"/>
    <dgm:cxn modelId="{88B9AA34-4847-4B0D-AA8A-AE3A608BF2A0}" type="presOf" srcId="{421EBC73-974A-45B8-A698-8D3C89A428BB}" destId="{7BCABE0B-CDBD-4D6D-A0C4-4C08B9A6A533}" srcOrd="0" destOrd="0" presId="urn:microsoft.com/office/officeart/2005/8/layout/orgChart1"/>
    <dgm:cxn modelId="{8100EA34-F6FD-4BEE-9757-21C42EE89827}" type="presOf" srcId="{B70DD0AF-8D42-45F0-8D2B-297408F82F83}" destId="{A86145CD-9570-49AE-B361-89E9600FE907}" srcOrd="0" destOrd="0" presId="urn:microsoft.com/office/officeart/2005/8/layout/orgChart1"/>
    <dgm:cxn modelId="{3C52F034-59CD-4E39-B29D-B60B596BAD1B}" type="presOf" srcId="{3D4ECD0D-EFCF-4CEC-B6DC-E95637ABF968}" destId="{A1987095-5AF3-4816-B6F9-8A7B17FC3D6E}" srcOrd="1" destOrd="0" presId="urn:microsoft.com/office/officeart/2005/8/layout/orgChart1"/>
    <dgm:cxn modelId="{9CCD3C36-88EB-45A9-A84F-46DE14A39303}" srcId="{256F59B6-0D9D-4C49-B6DA-81FDF9D85A63}" destId="{1F1C14F9-D9C5-47AC-A0F9-3433427DF8C2}" srcOrd="1" destOrd="0" parTransId="{0333E9EF-E408-48F4-8BB6-1AC430B24BF8}" sibTransId="{7DBADB86-FB89-4D17-B18C-D0613A74412B}"/>
    <dgm:cxn modelId="{05BCCA36-F28E-4B3D-B860-045DE9A44868}" type="presOf" srcId="{1F1C14F9-D9C5-47AC-A0F9-3433427DF8C2}" destId="{C9C181FD-ADF5-429F-8E14-2072E49EC501}" srcOrd="0" destOrd="0" presId="urn:microsoft.com/office/officeart/2005/8/layout/orgChart1"/>
    <dgm:cxn modelId="{8C5F8137-1494-4943-A101-21927392054E}" type="presOf" srcId="{3BEB95B7-26A7-4105-AE1F-07B5EAC6952C}" destId="{434049F2-9E3F-4F88-A9DA-10ECA13735D1}" srcOrd="0" destOrd="0" presId="urn:microsoft.com/office/officeart/2005/8/layout/orgChart1"/>
    <dgm:cxn modelId="{B17C4438-2F0B-4E8A-BA23-295B5CA03282}" srcId="{3D4ECD0D-EFCF-4CEC-B6DC-E95637ABF968}" destId="{EE4A49B9-86B6-419F-A4A0-F3F33C56EA3D}" srcOrd="0" destOrd="0" parTransId="{D5B38DED-BD45-4160-BE51-1669C9826D1D}" sibTransId="{EB0E2B47-BE1E-4E86-BF78-C5E81E8F8A95}"/>
    <dgm:cxn modelId="{4C835038-4F62-4A70-8099-B59AEF7F662E}" type="presOf" srcId="{C75A3ED7-5BAA-480F-8DF4-F9E8D28F01D3}" destId="{6740E52B-DBDE-49D4-B9E7-81364FF4195A}" srcOrd="0" destOrd="0" presId="urn:microsoft.com/office/officeart/2005/8/layout/orgChart1"/>
    <dgm:cxn modelId="{4F5F1139-33AC-4D08-B9CB-07A95FB5A2B1}" type="presOf" srcId="{DBF4D287-E24E-4B86-AE27-D60FC06DE3B5}" destId="{E84BCFD2-786A-41CF-A1AB-121B669BB0C2}" srcOrd="0" destOrd="0" presId="urn:microsoft.com/office/officeart/2005/8/layout/orgChart1"/>
    <dgm:cxn modelId="{4AA88439-5D56-4B83-B25F-B12B744CC13D}" srcId="{DBF4D287-E24E-4B86-AE27-D60FC06DE3B5}" destId="{26103F04-FD19-4BDB-A318-55DB7B336811}" srcOrd="0" destOrd="0" parTransId="{4412CA05-E82C-40D2-8074-9D98C6F52947}" sibTransId="{E356E086-7551-4BAD-8101-1F1EDCBBA34D}"/>
    <dgm:cxn modelId="{3A43F33A-4576-4AAE-AC04-0E775A6E53B9}" type="presOf" srcId="{98090B66-4AAD-4044-822D-71B44ADA2793}" destId="{80B4ADA0-09CE-44D2-8014-44CFEADEE574}" srcOrd="1" destOrd="0" presId="urn:microsoft.com/office/officeart/2005/8/layout/orgChart1"/>
    <dgm:cxn modelId="{E12C073D-3786-4129-A6E4-4613F6A9C2E5}" type="presOf" srcId="{6DB6D100-6AF9-40C7-BA15-758397D03AA7}" destId="{DE166C98-6758-4F51-A9B2-388558DDDC97}" srcOrd="0" destOrd="0" presId="urn:microsoft.com/office/officeart/2005/8/layout/orgChart1"/>
    <dgm:cxn modelId="{B2736E3D-B6E6-4237-83A0-9D83CA7EA3DB}" type="presOf" srcId="{CFF24E2E-A0EC-4F7A-978F-F538308BBCBC}" destId="{AB4AA2EB-A6D3-45AB-A564-873482AD431A}" srcOrd="0" destOrd="0" presId="urn:microsoft.com/office/officeart/2005/8/layout/orgChart1"/>
    <dgm:cxn modelId="{D3E6C93D-AA8B-4446-8784-462E6ACAB360}" type="presOf" srcId="{CFE37CC0-EEC5-4EA5-9921-83C1CF84D881}" destId="{D5BD0568-F807-4E40-A10F-AF9E9C71A5AD}" srcOrd="0" destOrd="0" presId="urn:microsoft.com/office/officeart/2005/8/layout/orgChart1"/>
    <dgm:cxn modelId="{8E85223F-7FF9-4C6F-BE80-6CBF52E82582}" type="presOf" srcId="{B1CA1D8C-AFA7-4535-B1AA-02F7E3646DEE}" destId="{5E570A02-B4EF-47BA-B071-089B3AD60858}" srcOrd="1" destOrd="0" presId="urn:microsoft.com/office/officeart/2005/8/layout/orgChart1"/>
    <dgm:cxn modelId="{28496F5C-1274-49FB-AF8C-1B3D86296A05}" type="presOf" srcId="{98CC1BDD-72DC-4610-8327-A84908EF28A3}" destId="{E678B2C3-3853-4AC7-9A91-B0371989B2E1}" srcOrd="1" destOrd="0" presId="urn:microsoft.com/office/officeart/2005/8/layout/orgChart1"/>
    <dgm:cxn modelId="{B3698E5D-9C41-43AB-BB50-7BB027DF601F}" type="presOf" srcId="{629A3B23-479B-4AA6-865B-399D7C331AC3}" destId="{CCBB2505-9B68-4D20-B497-78B1DC7E54D2}" srcOrd="1" destOrd="0" presId="urn:microsoft.com/office/officeart/2005/8/layout/orgChart1"/>
    <dgm:cxn modelId="{92E0D95D-6D8C-4673-91DE-F4F7E1C0F5B4}" type="presOf" srcId="{98E0A7B8-710B-43A7-A1B7-B0FD6462F8D7}" destId="{7D50DB2F-9B0E-47B1-AFCF-C989AF02E1F8}" srcOrd="0" destOrd="0" presId="urn:microsoft.com/office/officeart/2005/8/layout/orgChart1"/>
    <dgm:cxn modelId="{DE483F5F-A1E6-4992-AB8F-A3E9B4F52B79}" type="presOf" srcId="{24D536EC-DD8A-4A9C-95AE-89F29459F6A7}" destId="{14FE195E-03AF-48D7-9535-3B4F1205A455}" srcOrd="0" destOrd="0" presId="urn:microsoft.com/office/officeart/2005/8/layout/orgChart1"/>
    <dgm:cxn modelId="{2BE72C41-6EAA-408B-81FD-241C487C4F9A}" type="presOf" srcId="{551AF578-9548-4646-993F-494DF212EC2A}" destId="{E7D051DB-C17B-4CB9-A6B9-E1F5F229CEF5}" srcOrd="1" destOrd="0" presId="urn:microsoft.com/office/officeart/2005/8/layout/orgChart1"/>
    <dgm:cxn modelId="{5F6A9761-89D9-4077-98FD-AB8A9812F0E7}" type="presOf" srcId="{156131C7-527D-4AB8-B431-552C0CDA8B57}" destId="{952CAC0E-AC76-43A4-9BE7-556DC2093580}" srcOrd="0" destOrd="0" presId="urn:microsoft.com/office/officeart/2005/8/layout/orgChart1"/>
    <dgm:cxn modelId="{9B24C461-7E54-476C-B1E4-7E289B43435E}" type="presOf" srcId="{489E69F9-BCE2-499D-888E-0B3295D91A35}" destId="{388E2949-EC61-48FE-98B3-C5E8512F9026}" srcOrd="0" destOrd="0" presId="urn:microsoft.com/office/officeart/2005/8/layout/orgChart1"/>
    <dgm:cxn modelId="{6BE23542-AC37-4637-9798-B636E4804ECF}" type="presOf" srcId="{D5DE4811-6E32-4C9B-A26F-1FDF6545E188}" destId="{007358DF-1C50-424E-BE5C-4351085A8997}" srcOrd="0" destOrd="0" presId="urn:microsoft.com/office/officeart/2005/8/layout/orgChart1"/>
    <dgm:cxn modelId="{A49EF962-A446-4BD5-B31C-09B77C0E0A61}" type="presOf" srcId="{AAEEE227-4C47-4D33-B292-5396669E8F2D}" destId="{4E4E0419-D624-457E-99C5-02A71FCC0755}" srcOrd="1" destOrd="0" presId="urn:microsoft.com/office/officeart/2005/8/layout/orgChart1"/>
    <dgm:cxn modelId="{F5AD4063-70EE-41A1-9C95-7A636325C280}" srcId="{6ED788E6-8F2E-4D12-97A3-E40E305D773D}" destId="{EF9B5482-5E60-4585-9DB3-726983445ED6}" srcOrd="1" destOrd="0" parTransId="{E1E5E413-73F4-41B2-9B66-99C1E1BA7BA6}" sibTransId="{2C72A740-33E1-4052-859B-55893FAAB3D6}"/>
    <dgm:cxn modelId="{C9549343-6037-4F5E-9B6E-BD74D89D2370}" type="presOf" srcId="{BA4DAC0F-9363-4143-8DE2-75F4C1142B10}" destId="{E5651FBA-AA2F-4332-BB5E-6DA1464D3022}" srcOrd="0" destOrd="0" presId="urn:microsoft.com/office/officeart/2005/8/layout/orgChart1"/>
    <dgm:cxn modelId="{C0C09763-6EAB-430A-AD2D-C42F52609075}" type="presOf" srcId="{9D561F7F-A4A4-46AE-87CD-6B146212FE62}" destId="{2CEC729E-6F87-4424-A2A1-E56622328FFD}" srcOrd="0" destOrd="0" presId="urn:microsoft.com/office/officeart/2005/8/layout/orgChart1"/>
    <dgm:cxn modelId="{4C1EB063-3E58-4374-87BB-CF159CFF8139}" srcId="{50E8ECEB-BE74-4C0A-A015-A1A4B9035608}" destId="{96644CA3-2D0E-401D-8E97-63F5F29D614E}" srcOrd="1" destOrd="0" parTransId="{75870C80-EC13-4E85-9352-7C0B5BAC1CF7}" sibTransId="{D05815C4-B442-4BF2-90C7-EF7A6B1FBA95}"/>
    <dgm:cxn modelId="{AA5AB363-68F3-4F0F-96BC-622EF9302BB4}" srcId="{AAEEE227-4C47-4D33-B292-5396669E8F2D}" destId="{30E8549A-5A0B-4B29-A89B-52B2ADF206E1}" srcOrd="5" destOrd="0" parTransId="{95931BC3-A34E-4C8A-8B3D-5F244738570D}" sibTransId="{14C56BD9-6D7D-4791-B644-1A63550359E7}"/>
    <dgm:cxn modelId="{DB0FC363-D83F-48BF-87A9-55E12DDE7B3C}" type="presOf" srcId="{10A4A6EE-FEB9-4DAD-A167-9E8D424B1F31}" destId="{F734C158-ABAB-4C56-AA9C-6935F781B7E1}" srcOrd="1" destOrd="0" presId="urn:microsoft.com/office/officeart/2005/8/layout/orgChart1"/>
    <dgm:cxn modelId="{CB45C643-613C-4251-B28D-9EF468644900}" srcId="{96644CA3-2D0E-401D-8E97-63F5F29D614E}" destId="{F43DFFE8-38F5-4547-922D-32D391C058F6}" srcOrd="2" destOrd="0" parTransId="{B565A74F-8F12-4BDA-B907-F6C2E7648D66}" sibTransId="{AA3B4FA5-6EB7-49F1-A0F5-2175C9A48714}"/>
    <dgm:cxn modelId="{DA192A44-7260-4116-A346-6B09CD1F8CFC}" type="presOf" srcId="{5E0029A1-00F4-4BE7-9D62-240063234E91}" destId="{3F7765F3-7E6B-49EE-88CF-D445179D5FFF}" srcOrd="0" destOrd="0" presId="urn:microsoft.com/office/officeart/2005/8/layout/orgChart1"/>
    <dgm:cxn modelId="{65995C44-24DB-4CCB-A4AC-73EE93EF0C35}" type="presOf" srcId="{CA842290-ADAB-42DD-9A41-5AA5C890A365}" destId="{10BD3FDD-99B4-4D02-9938-BB3C2F00EB12}" srcOrd="0" destOrd="0" presId="urn:microsoft.com/office/officeart/2005/8/layout/orgChart1"/>
    <dgm:cxn modelId="{ED13A344-8FC2-46C0-B8EE-73C71FEE0F4B}" type="presOf" srcId="{15799352-3AD1-4100-8A48-10E42E46B972}" destId="{77803A55-1DC0-4A0F-8E19-B179589D06F5}" srcOrd="0" destOrd="0" presId="urn:microsoft.com/office/officeart/2005/8/layout/orgChart1"/>
    <dgm:cxn modelId="{8D38C464-8DF3-4B94-B8AB-37ADC6C7D12F}" srcId="{5F1E5D4A-B843-4A72-9FCA-880886405819}" destId="{98CC1BDD-72DC-4610-8327-A84908EF28A3}" srcOrd="0" destOrd="0" parTransId="{4BC9FF5E-F556-434A-8173-2596133B0F0D}" sibTransId="{738618E6-6D00-497D-AE83-BA1B92475A75}"/>
    <dgm:cxn modelId="{8F31D564-4851-4E84-BDC8-555B91B964AA}" type="presOf" srcId="{B69101BC-98B3-4067-974F-853489142FC9}" destId="{DE8F36B9-E3BD-4798-BB94-CA70D3A0477B}" srcOrd="0" destOrd="0" presId="urn:microsoft.com/office/officeart/2005/8/layout/orgChart1"/>
    <dgm:cxn modelId="{ABC51846-36AE-47B4-A4E5-53247C1CC23E}" type="presOf" srcId="{CF68286A-E2C6-44E9-8F9E-413DC2650D60}" destId="{2165AB3D-E2C4-4F59-B302-2BDBC6721294}" srcOrd="0" destOrd="0" presId="urn:microsoft.com/office/officeart/2005/8/layout/orgChart1"/>
    <dgm:cxn modelId="{DD763046-9D14-4287-B5DB-FE434FFA15F2}" type="presOf" srcId="{65CDA83B-07FB-4444-98F1-1260C7CFAA78}" destId="{DE2AA13A-DAE4-4DC5-806E-00E898DCBF34}" srcOrd="0" destOrd="0" presId="urn:microsoft.com/office/officeart/2005/8/layout/orgChart1"/>
    <dgm:cxn modelId="{ABB99066-8B81-4DDE-B1A3-C7C92FA3D3B0}" type="presOf" srcId="{67D70074-B18B-4D3F-846A-F9E5982650EE}" destId="{9F380BB0-1E79-4937-821E-C1837AE09C40}" srcOrd="0" destOrd="0" presId="urn:microsoft.com/office/officeart/2005/8/layout/orgChart1"/>
    <dgm:cxn modelId="{156FE246-7CAD-4F1A-9FB8-87757D7136C8}" type="presOf" srcId="{EE3A7733-60DE-478B-856B-91E24F75BA60}" destId="{49BA16A7-A33B-4A35-9F70-DA47C016695B}" srcOrd="1" destOrd="0" presId="urn:microsoft.com/office/officeart/2005/8/layout/orgChart1"/>
    <dgm:cxn modelId="{5881F266-9842-4D27-BEA5-A8BB600E18E6}" srcId="{2C68766E-A952-4B60-8B4B-731E4E78B3EF}" destId="{B1CA1D8C-AFA7-4535-B1AA-02F7E3646DEE}" srcOrd="1" destOrd="0" parTransId="{489E69F9-BCE2-499D-888E-0B3295D91A35}" sibTransId="{B3C93098-9AB7-44EE-B909-8EEF32CCEEAB}"/>
    <dgm:cxn modelId="{FEC41A47-6D10-4FF3-8817-B2D7E81D6E91}" srcId="{421EBC73-974A-45B8-A698-8D3C89A428BB}" destId="{E8BAAF6E-5626-4F40-8A84-FF4A53F74E17}" srcOrd="0" destOrd="0" parTransId="{7476B75E-AE1E-4D70-BEF9-9A0B5170A2B0}" sibTransId="{878C3985-012D-455E-A4A7-8C7CF848A29E}"/>
    <dgm:cxn modelId="{A78E4647-4AA4-4D89-84DF-5287F4D87A7C}" type="presOf" srcId="{B565A74F-8F12-4BDA-B907-F6C2E7648D66}" destId="{2DCD2BEA-DDC7-4499-B43D-AC47B439D9B8}" srcOrd="0" destOrd="0" presId="urn:microsoft.com/office/officeart/2005/8/layout/orgChart1"/>
    <dgm:cxn modelId="{A7A37547-6C40-4233-AC58-1F65864BBE10}" type="presOf" srcId="{6A41344A-71E5-4D47-84C2-70EB911445CF}" destId="{DD039B96-9769-4010-AA0C-FD39197C73AE}" srcOrd="0" destOrd="0" presId="urn:microsoft.com/office/officeart/2005/8/layout/orgChart1"/>
    <dgm:cxn modelId="{2349D567-29D1-463F-AB03-DB0329697EF1}" type="presOf" srcId="{714F43BD-DB07-4927-9A00-1E1D8149A636}" destId="{37AE21DC-0286-45E8-8767-3F2FB87315D6}" srcOrd="0" destOrd="0" presId="urn:microsoft.com/office/officeart/2005/8/layout/orgChart1"/>
    <dgm:cxn modelId="{73883368-F3EE-4653-A792-ADCD8637F1DE}" type="presOf" srcId="{156131C7-527D-4AB8-B431-552C0CDA8B57}" destId="{6468C350-06D5-4FD5-B2D6-58CA9D7EA371}" srcOrd="1" destOrd="0" presId="urn:microsoft.com/office/officeart/2005/8/layout/orgChart1"/>
    <dgm:cxn modelId="{F5FF7648-92D1-435B-8117-F407BF59BA9D}" type="presOf" srcId="{8D3D0A74-9382-44C6-B196-C83E372C798F}" destId="{2488FBC3-57EE-47C4-8289-3563222927E7}" srcOrd="1" destOrd="0" presId="urn:microsoft.com/office/officeart/2005/8/layout/orgChart1"/>
    <dgm:cxn modelId="{D2EAD248-9F0E-452B-BB12-F078EE15D657}" srcId="{B218112F-A895-4AC0-B5C1-E7821B208B70}" destId="{454270BF-A911-41B2-82A4-7660BE8DFF34}" srcOrd="0" destOrd="0" parTransId="{585B57C6-A6BB-4E59-AF9E-2B1132C32BB9}" sibTransId="{88606A02-F5B9-4224-ABD9-3C1A42568D47}"/>
    <dgm:cxn modelId="{6830F568-B7E2-4C42-AD8E-384D83F1A964}" type="presOf" srcId="{10A4A6EE-FEB9-4DAD-A167-9E8D424B1F31}" destId="{2012A07E-A071-48B9-886F-843E49E8B3E6}" srcOrd="0" destOrd="0" presId="urn:microsoft.com/office/officeart/2005/8/layout/orgChart1"/>
    <dgm:cxn modelId="{9A6B3369-5007-44F7-86B5-897B5267869A}" type="presOf" srcId="{ABA705DD-2AE9-429D-AA67-56FC5F65B01C}" destId="{7A468A75-1B22-42DA-A36C-C971DCB04BD3}" srcOrd="1" destOrd="0" presId="urn:microsoft.com/office/officeart/2005/8/layout/orgChart1"/>
    <dgm:cxn modelId="{4FC96769-0185-4670-8310-8413170E0136}" type="presOf" srcId="{421EBC73-974A-45B8-A698-8D3C89A428BB}" destId="{65AC624F-76DC-4FFE-85F3-0759B8281DBA}" srcOrd="1" destOrd="0" presId="urn:microsoft.com/office/officeart/2005/8/layout/orgChart1"/>
    <dgm:cxn modelId="{D6CD1E4A-4191-4CFE-B4DE-30A439E9AFB2}" type="presOf" srcId="{454270BF-A911-41B2-82A4-7660BE8DFF34}" destId="{DEA3FFF2-C05A-4585-B01A-EDDCFD57F587}" srcOrd="1" destOrd="0" presId="urn:microsoft.com/office/officeart/2005/8/layout/orgChart1"/>
    <dgm:cxn modelId="{6A25EC4A-C48E-4320-B74E-F4A853642D5D}" type="presOf" srcId="{DF32DA8B-0AD6-4C06-AD2B-F9EE0237BDA7}" destId="{A14C0438-D291-41DF-8FA1-0E3C6B4DDCEF}" srcOrd="0" destOrd="0" presId="urn:microsoft.com/office/officeart/2005/8/layout/orgChart1"/>
    <dgm:cxn modelId="{6867826B-0755-42DE-B1C3-04DFC4A11F24}" type="presOf" srcId="{5E0029A1-00F4-4BE7-9D62-240063234E91}" destId="{E48642F1-4EC5-4A49-B15D-CC4A690EF088}" srcOrd="1" destOrd="0" presId="urn:microsoft.com/office/officeart/2005/8/layout/orgChart1"/>
    <dgm:cxn modelId="{BB97EE6B-9532-4318-9224-D14837323F0F}" type="presOf" srcId="{47BD1D8A-A0C2-42AA-872D-0DB27DB9DDD5}" destId="{1E864BD4-895C-4C4E-9F7F-DA2EC5BC738A}" srcOrd="0" destOrd="0" presId="urn:microsoft.com/office/officeart/2005/8/layout/orgChart1"/>
    <dgm:cxn modelId="{FD25774C-988A-4336-981A-351442D0430C}" srcId="{551AF578-9548-4646-993F-494DF212EC2A}" destId="{A4154636-2C09-474C-AD3E-A6DED2DDC456}" srcOrd="0" destOrd="0" parTransId="{C46DA228-FE4E-48AD-9F96-EB57A6CC7D59}" sibTransId="{3A229ED6-620C-496A-B6DE-54D08E14E27A}"/>
    <dgm:cxn modelId="{F80BB66E-358A-4AE3-BDBC-8DF9A8AA9F2B}" srcId="{96644CA3-2D0E-401D-8E97-63F5F29D614E}" destId="{AAEEE227-4C47-4D33-B292-5396669E8F2D}" srcOrd="1" destOrd="0" parTransId="{243C1F54-8A33-4089-9E74-B0BBF96B9C88}" sibTransId="{863B2311-B9A0-45CE-88DD-20BC03B2504B}"/>
    <dgm:cxn modelId="{AC9A3E4F-785D-4CF1-98B5-1001B2FFFD20}" type="presOf" srcId="{822BEA00-33E6-4D22-98EC-4DC9909D8CA2}" destId="{E4F4AF16-9A43-436A-88FE-DB7C49000E32}" srcOrd="0" destOrd="0" presId="urn:microsoft.com/office/officeart/2005/8/layout/orgChart1"/>
    <dgm:cxn modelId="{6A2F5B4F-B0F0-4FB0-912F-5F1C1DB384AE}" type="presOf" srcId="{3ED78569-850C-43D8-9580-BED83E01F31B}" destId="{FBC2288F-DC80-416A-9867-1988C191EB18}" srcOrd="1" destOrd="0" presId="urn:microsoft.com/office/officeart/2005/8/layout/orgChart1"/>
    <dgm:cxn modelId="{444B596F-BB01-4702-A5A1-C38A6432B987}" type="presOf" srcId="{391B09EB-9779-4714-A276-74C10905B1B9}" destId="{5705B1AF-D7CC-499A-938D-F4A5F9D0C75C}" srcOrd="0" destOrd="0" presId="urn:microsoft.com/office/officeart/2005/8/layout/orgChart1"/>
    <dgm:cxn modelId="{A1883A70-B973-458D-BB76-10E306B593CF}" type="presOf" srcId="{6DB6D100-6AF9-40C7-BA15-758397D03AA7}" destId="{E43ECBD2-4F80-4C4C-B9A1-C365B129AC2C}" srcOrd="1" destOrd="0" presId="urn:microsoft.com/office/officeart/2005/8/layout/orgChart1"/>
    <dgm:cxn modelId="{96F2A650-D1FB-4E5F-94F5-4D125472CF84}" type="presOf" srcId="{585B57C6-A6BB-4E59-AF9E-2B1132C32BB9}" destId="{EA5242DD-66E4-4536-90BA-53A3341B5CBC}" srcOrd="0" destOrd="0" presId="urn:microsoft.com/office/officeart/2005/8/layout/orgChart1"/>
    <dgm:cxn modelId="{8B524371-6037-49B5-A02B-23B0BCC69FF2}" type="presOf" srcId="{EC76FFC6-9305-4F7D-9864-4C3F53ED1BB7}" destId="{B6019B43-3A48-4668-9122-9B07D8211730}" srcOrd="0" destOrd="0" presId="urn:microsoft.com/office/officeart/2005/8/layout/orgChart1"/>
    <dgm:cxn modelId="{9A5B8851-F796-478E-83A0-D7AE44D37E83}" type="presOf" srcId="{8D3D0A74-9382-44C6-B196-C83E372C798F}" destId="{AA5819B2-4EAB-472D-B773-6D108E7B25E8}" srcOrd="0" destOrd="0" presId="urn:microsoft.com/office/officeart/2005/8/layout/orgChart1"/>
    <dgm:cxn modelId="{E07D0E52-97E2-4896-8063-CE8A8D3BEF78}" srcId="{AAEEE227-4C47-4D33-B292-5396669E8F2D}" destId="{89A9C07E-85A5-4A02-96D4-41AB49701921}" srcOrd="2" destOrd="0" parTransId="{C75A3ED7-5BAA-480F-8DF4-F9E8D28F01D3}" sibTransId="{5CB63E2E-E1C2-4696-8B8B-CBBEBB4842ED}"/>
    <dgm:cxn modelId="{92C01352-8845-4256-96EE-9DC67C52FC17}" type="presOf" srcId="{702383E6-9A21-4790-84E6-819C8B221077}" destId="{1DFA5A69-9945-41E5-86C0-C4229F9CFFA2}" srcOrd="1" destOrd="0" presId="urn:microsoft.com/office/officeart/2005/8/layout/orgChart1"/>
    <dgm:cxn modelId="{196F7F53-E9AE-4DD7-9A3C-A92D127EABF7}" type="presOf" srcId="{EF9B5482-5E60-4585-9DB3-726983445ED6}" destId="{A875B7B0-3AD1-4227-9542-69AB13BEFD0A}" srcOrd="1" destOrd="0" presId="urn:microsoft.com/office/officeart/2005/8/layout/orgChart1"/>
    <dgm:cxn modelId="{29769573-E91E-4BAC-884E-4484507226C2}" type="presOf" srcId="{D554EE62-E912-4228-9859-D32068ACA14F}" destId="{F79F95E8-4409-42A3-AF17-FE18257FA6F2}" srcOrd="0" destOrd="0" presId="urn:microsoft.com/office/officeart/2005/8/layout/orgChart1"/>
    <dgm:cxn modelId="{F113B873-D702-4509-A219-C83C7D40FB99}" type="presOf" srcId="{B2AEEE1A-64C0-49E5-887D-EA0B3C9CD119}" destId="{658D2C05-C9A2-4007-812C-D0177BF08DC4}" srcOrd="1" destOrd="0" presId="urn:microsoft.com/office/officeart/2005/8/layout/orgChart1"/>
    <dgm:cxn modelId="{C169F553-075A-41A6-8805-234CC9C6094C}" type="presOf" srcId="{551AF578-9548-4646-993F-494DF212EC2A}" destId="{D229CD94-596D-4A07-9CFF-EA9999F5E588}" srcOrd="0" destOrd="0" presId="urn:microsoft.com/office/officeart/2005/8/layout/orgChart1"/>
    <dgm:cxn modelId="{172F5674-D0AB-4C3E-AE97-CE872ACA1F3B}" type="presOf" srcId="{082A1794-C1BF-4575-9AAD-F8E421E761B6}" destId="{ECB79CBF-FEE5-4629-AFFE-7811A372C329}" srcOrd="0" destOrd="0" presId="urn:microsoft.com/office/officeart/2005/8/layout/orgChart1"/>
    <dgm:cxn modelId="{586F7E74-19B9-4509-A60D-D2390FF4E731}" type="presOf" srcId="{E8BAAF6E-5626-4F40-8A84-FF4A53F74E17}" destId="{2D422C30-F656-4BCB-BD87-61559122299C}" srcOrd="1" destOrd="0" presId="urn:microsoft.com/office/officeart/2005/8/layout/orgChart1"/>
    <dgm:cxn modelId="{E6A64F55-B88E-40E2-96F1-EA80DC8D2F34}" type="presOf" srcId="{98E0A7B8-710B-43A7-A1B7-B0FD6462F8D7}" destId="{0784CD2C-7D20-4588-A42C-7D72021F44E4}" srcOrd="1" destOrd="0" presId="urn:microsoft.com/office/officeart/2005/8/layout/orgChart1"/>
    <dgm:cxn modelId="{519A7975-D0D1-4E73-8337-7CB155D9ABB9}" srcId="{399FC3CA-1336-4375-B61E-6217A3310FF7}" destId="{15799352-3AD1-4100-8A48-10E42E46B972}" srcOrd="0" destOrd="0" parTransId="{E7D392A7-4ADD-4C27-8B1E-C44A984687A8}" sibTransId="{9D929F3E-9216-412D-A737-5EB9879ABED1}"/>
    <dgm:cxn modelId="{FEF20B76-881F-4554-829F-FD310197FDAE}" type="presOf" srcId="{FF2146EE-FA32-4F0C-BB6D-6AEF745E3C71}" destId="{D0B70302-E5A8-43DB-AC73-76EDF9C7A3F2}" srcOrd="0" destOrd="0" presId="urn:microsoft.com/office/officeart/2005/8/layout/orgChart1"/>
    <dgm:cxn modelId="{58BB2D76-60E9-42AA-B939-4CC5FF88E3B9}" type="presOf" srcId="{36068C99-CD41-44E5-89BF-7149625C56C5}" destId="{41581120-3D32-48F7-96EE-68998C11CD43}" srcOrd="0" destOrd="0" presId="urn:microsoft.com/office/officeart/2005/8/layout/orgChart1"/>
    <dgm:cxn modelId="{F5367E56-C930-45A9-A356-318430CE1580}" type="presOf" srcId="{B1CA1D8C-AFA7-4535-B1AA-02F7E3646DEE}" destId="{32D6E78A-F5D8-445B-8EDE-7580105D96F7}" srcOrd="0" destOrd="0" presId="urn:microsoft.com/office/officeart/2005/8/layout/orgChart1"/>
    <dgm:cxn modelId="{5710CA77-41F3-44C0-BE5B-F6FCE730ECE5}" type="presOf" srcId="{48D2649A-E3FF-4039-80E9-9360EB238AED}" destId="{631C7ABA-C36D-4671-9824-B4E53B352C3E}" srcOrd="0" destOrd="0" presId="urn:microsoft.com/office/officeart/2005/8/layout/orgChart1"/>
    <dgm:cxn modelId="{DA17E857-595E-4544-9A96-EF8C4EC05B69}" type="presOf" srcId="{5F1E5D4A-B843-4A72-9FCA-880886405819}" destId="{66E0A533-45B4-4045-A425-F4ED1D5AD4CF}" srcOrd="1" destOrd="0" presId="urn:microsoft.com/office/officeart/2005/8/layout/orgChart1"/>
    <dgm:cxn modelId="{08202C78-43A0-4B99-9B02-9EF2AC7BDEE9}" srcId="{AAEEE227-4C47-4D33-B292-5396669E8F2D}" destId="{D5DE4811-6E32-4C9B-A26F-1FDF6545E188}" srcOrd="4" destOrd="0" parTransId="{01FCE0A9-8493-41D9-8FEF-50D20763DE5C}" sibTransId="{4327F187-B9F7-4508-AA62-35ACA2F5E2F2}"/>
    <dgm:cxn modelId="{F70F6578-0403-4995-A095-BC0A44318B77}" type="presOf" srcId="{C5402FBB-3C62-4130-8C96-75E7A15F7CE2}" destId="{16E5CBD4-752B-4AA1-81E8-F4BC26E3D0BD}" srcOrd="1" destOrd="0" presId="urn:microsoft.com/office/officeart/2005/8/layout/orgChart1"/>
    <dgm:cxn modelId="{106C7158-0658-46F3-9F0F-973BE6EF656B}" type="presOf" srcId="{F43DFFE8-38F5-4547-922D-32D391C058F6}" destId="{49714257-05A4-4A02-B4D8-F6BD99D6DBAA}" srcOrd="1" destOrd="0" presId="urn:microsoft.com/office/officeart/2005/8/layout/orgChart1"/>
    <dgm:cxn modelId="{17067578-08F3-45E6-A11C-CE19C4FAF36F}" srcId="{DBF4D287-E24E-4B86-AE27-D60FC06DE3B5}" destId="{36068C99-CD41-44E5-89BF-7149625C56C5}" srcOrd="1" destOrd="0" parTransId="{714F43BD-DB07-4927-9A00-1E1D8149A636}" sibTransId="{E2EF764E-F549-4D7F-B522-63E2B2F44C14}"/>
    <dgm:cxn modelId="{74B08478-921A-49F6-AB02-75AA1F6E14F9}" type="presOf" srcId="{243C1F54-8A33-4089-9E74-B0BBF96B9C88}" destId="{36F86D47-09FB-44B9-8BCD-19B104591EE5}" srcOrd="0" destOrd="0" presId="urn:microsoft.com/office/officeart/2005/8/layout/orgChart1"/>
    <dgm:cxn modelId="{8DCAA178-BFFB-4E31-BC44-7702CC059B36}" type="presOf" srcId="{BBD1278C-E7CA-4796-90E8-CE2CAF1D0502}" destId="{13A71ED7-21E4-4613-87F3-7549549292AB}" srcOrd="1" destOrd="0" presId="urn:microsoft.com/office/officeart/2005/8/layout/orgChart1"/>
    <dgm:cxn modelId="{04E7A358-A2EF-4623-BA5A-79CF563E0129}" type="presOf" srcId="{9AEEB0C8-BE82-4494-93DC-A4D31CB731A4}" destId="{77048CDA-C892-4F16-9C9D-AF49C3A3B446}" srcOrd="0" destOrd="0" presId="urn:microsoft.com/office/officeart/2005/8/layout/orgChart1"/>
    <dgm:cxn modelId="{B7C9DC78-850E-4CED-A01D-176B35D1341F}" type="presOf" srcId="{E2F51A55-482E-4531-A4B6-B783F2F99EA9}" destId="{CCDC58A6-8B1F-4E1B-9075-79FD25354165}" srcOrd="0" destOrd="0" presId="urn:microsoft.com/office/officeart/2005/8/layout/orgChart1"/>
    <dgm:cxn modelId="{56030C59-C81F-4CCA-89B7-663EA689EF05}" srcId="{AAEEE227-4C47-4D33-B292-5396669E8F2D}" destId="{8D3D0A74-9382-44C6-B196-C83E372C798F}" srcOrd="1" destOrd="0" parTransId="{8D8FA1C1-7B56-4924-BC4F-FF7F7CDFAEC7}" sibTransId="{37659CF8-BE98-4D23-B677-65C2E5A1BDD7}"/>
    <dgm:cxn modelId="{8A517F5A-E973-43DD-AA7F-20C6679CA437}" type="presOf" srcId="{86BDD2B5-A902-4D61-8F2F-A56094875F88}" destId="{53D04893-CE9D-4B46-B531-5CC3DF0A456F}" srcOrd="0" destOrd="0" presId="urn:microsoft.com/office/officeart/2005/8/layout/orgChart1"/>
    <dgm:cxn modelId="{F9A7D45A-5C69-4223-8B2D-5816A9FD3A1F}" type="presOf" srcId="{62B03C7D-CF3F-42EB-AB25-9D23F7497E5F}" destId="{972FB199-7007-427F-9883-2F8D9406904C}" srcOrd="0" destOrd="0" presId="urn:microsoft.com/office/officeart/2005/8/layout/orgChart1"/>
    <dgm:cxn modelId="{8C1FA87B-0EAC-4063-ABB8-276C5825388D}" type="presOf" srcId="{C34A8DC8-CC4E-4161-AFCC-F59970F5ACF9}" destId="{D9E4A45C-D5CF-427B-8796-8902C6445912}" srcOrd="0" destOrd="0" presId="urn:microsoft.com/office/officeart/2005/8/layout/orgChart1"/>
    <dgm:cxn modelId="{6BE0197C-7333-4174-901B-224BE84BECC0}" srcId="{50E8ECEB-BE74-4C0A-A015-A1A4B9035608}" destId="{2C68766E-A952-4B60-8B4B-731E4E78B3EF}" srcOrd="0" destOrd="0" parTransId="{1DD54255-392C-4647-B2EC-B243036534E0}" sibTransId="{FA30FA6C-EA2F-4BE9-8424-A73D2706C660}"/>
    <dgm:cxn modelId="{88992E7C-974C-4B80-ACDF-28689723FF3D}" type="presOf" srcId="{978CDBED-05C8-4F54-A339-14F07FE5FEDA}" destId="{71281585-9852-4226-977B-2E2A64B5E348}" srcOrd="0" destOrd="0" presId="urn:microsoft.com/office/officeart/2005/8/layout/orgChart1"/>
    <dgm:cxn modelId="{01C2827C-9207-4AA9-9023-C16846A87CAD}" type="presOf" srcId="{9B28AD25-0D8E-4A05-B722-D43346F3275D}" destId="{C6291E5B-3ACE-4FDD-A058-5E621A9482BA}" srcOrd="0" destOrd="0" presId="urn:microsoft.com/office/officeart/2005/8/layout/orgChart1"/>
    <dgm:cxn modelId="{9CFBC67C-1465-4F52-BFB2-99F2210EEDA1}" type="presOf" srcId="{6415D5E7-93C2-49EA-AB3F-E60F1636A9B5}" destId="{A8308F4F-39AE-48DF-BE4D-68533D65AB1A}" srcOrd="0" destOrd="0" presId="urn:microsoft.com/office/officeart/2005/8/layout/orgChart1"/>
    <dgm:cxn modelId="{F895017E-5D2C-40A9-95E1-34DCD9C3AD0B}" srcId="{96644CA3-2D0E-401D-8E97-63F5F29D614E}" destId="{5F1E5D4A-B843-4A72-9FCA-880886405819}" srcOrd="0" destOrd="0" parTransId="{A0EC90C1-FD1C-48DA-93CF-1C1F54AFD7D3}" sibTransId="{BF2A831D-69EA-478D-A977-0059AEB01246}"/>
    <dgm:cxn modelId="{3BE8E87E-21BB-4F3B-ABF7-9A7736405769}" type="presOf" srcId="{26103F04-FD19-4BDB-A318-55DB7B336811}" destId="{0E62159B-0FC5-48E5-8334-468CEE3582FC}" srcOrd="0" destOrd="0" presId="urn:microsoft.com/office/officeart/2005/8/layout/orgChart1"/>
    <dgm:cxn modelId="{A3957B7F-F61F-4EEF-88A1-1AD321B216EB}" srcId="{C8BB4ED8-5A7F-473B-9A86-7F926B58268B}" destId="{98090B66-4AAD-4044-822D-71B44ADA2793}" srcOrd="1" destOrd="0" parTransId="{67D70074-B18B-4D3F-846A-F9E5982650EE}" sibTransId="{A685F208-1240-40CC-AEC0-3E480C3E1FA9}"/>
    <dgm:cxn modelId="{40430982-9058-40EB-BDE3-83A51D603016}" type="presOf" srcId="{117AF085-337A-41A3-90D7-1BA3D91E3C53}" destId="{3F5A226B-22E8-45AD-92A7-BEA9C49A509E}" srcOrd="0" destOrd="0" presId="urn:microsoft.com/office/officeart/2005/8/layout/orgChart1"/>
    <dgm:cxn modelId="{B7919C83-D3D8-4F16-B03B-367A76FCA5DE}" srcId="{B1CA1D8C-AFA7-4535-B1AA-02F7E3646DEE}" destId="{9EE119DF-FA4B-4670-81B1-4E75F30BB94D}" srcOrd="1" destOrd="0" parTransId="{3465C4AD-C939-4A1D-978B-184EAF6F88C0}" sibTransId="{6C0F8143-3EA2-4076-86B0-7A949EF1FD88}"/>
    <dgm:cxn modelId="{8EB38C87-A0EA-4257-8DC3-9454CA4AE517}" type="presOf" srcId="{90C75886-D953-419D-B0B0-FB9A6F263B15}" destId="{B75EBCD3-ABA0-4DB9-8E6F-062EF5A73F33}" srcOrd="0" destOrd="0" presId="urn:microsoft.com/office/officeart/2005/8/layout/orgChart1"/>
    <dgm:cxn modelId="{FFB4F487-554F-44D7-A9A8-8DF9FFC07141}" type="presOf" srcId="{CE1C0D06-70F2-4D78-AFB3-AB3C71D9A703}" destId="{057C3898-1EB8-4BEF-8805-19C20D1F4275}" srcOrd="0" destOrd="0" presId="urn:microsoft.com/office/officeart/2005/8/layout/orgChart1"/>
    <dgm:cxn modelId="{9BB7588A-ACBF-4390-9578-C36C92A96790}" type="presOf" srcId="{8197CCF1-15B3-4E71-A301-F13865DD2EE3}" destId="{1653BBD1-2993-4BB5-94B0-C4B1BF593B3C}" srcOrd="0" destOrd="0" presId="urn:microsoft.com/office/officeart/2005/8/layout/orgChart1"/>
    <dgm:cxn modelId="{E30EBA8B-383C-4E6C-B6FD-64EBA807D2BE}" srcId="{D4B15F6C-338E-46BE-9758-85D1E44C1A81}" destId="{B2AEEE1A-64C0-49E5-887D-EA0B3C9CD119}" srcOrd="0" destOrd="0" parTransId="{B518F1C2-913E-4627-8456-A59D3334D025}" sibTransId="{C0FE0A41-7F34-49AD-8504-A2553E333648}"/>
    <dgm:cxn modelId="{68AEB58D-409B-4F8A-835C-C1F3451DCB5C}" type="presOf" srcId="{EE4A49B9-86B6-419F-A4A0-F3F33C56EA3D}" destId="{49DE87CF-C96B-48E8-8B93-114425E1D1DA}" srcOrd="0" destOrd="0" presId="urn:microsoft.com/office/officeart/2005/8/layout/orgChart1"/>
    <dgm:cxn modelId="{819B9B8E-A677-4E35-BE57-CF9B102E19DD}" type="presOf" srcId="{4FBEF085-9693-4641-AAB2-773C107444DB}" destId="{86DAC18B-985B-4F8F-A158-5780DF011BE4}" srcOrd="0" destOrd="0" presId="urn:microsoft.com/office/officeart/2005/8/layout/orgChart1"/>
    <dgm:cxn modelId="{0F90F38E-7EB5-467B-8A34-E1D710AB5DAB}" type="presOf" srcId="{6A41344A-71E5-4D47-84C2-70EB911445CF}" destId="{58DFB18B-EE18-4C1F-B256-5FA05B644253}" srcOrd="1" destOrd="0" presId="urn:microsoft.com/office/officeart/2005/8/layout/orgChart1"/>
    <dgm:cxn modelId="{889F248F-DD04-43FD-9532-EFB52A51FA5B}" type="presOf" srcId="{D554EE62-E912-4228-9859-D32068ACA14F}" destId="{00C202C4-576C-4913-A547-AC3FA97ADDDD}" srcOrd="1" destOrd="0" presId="urn:microsoft.com/office/officeart/2005/8/layout/orgChart1"/>
    <dgm:cxn modelId="{3BCD828F-4EEF-4426-9CB8-31CBBF6EDB6E}" type="presOf" srcId="{4412CA05-E82C-40D2-8074-9D98C6F52947}" destId="{6323ABCF-2894-4AD6-A598-D52814C021A3}" srcOrd="0" destOrd="0" presId="urn:microsoft.com/office/officeart/2005/8/layout/orgChart1"/>
    <dgm:cxn modelId="{F8EDC28F-AC94-4E8D-A5A2-2B813070D2AA}" type="presOf" srcId="{E5847658-B7D8-4461-AE7B-265C42695419}" destId="{82DD832F-6A24-4CD7-9C3B-E1EE77FD1676}" srcOrd="0" destOrd="0" presId="urn:microsoft.com/office/officeart/2005/8/layout/orgChart1"/>
    <dgm:cxn modelId="{7BCD2B91-D94E-4453-9AA8-A0D76BE8208B}" srcId="{DBF4D287-E24E-4B86-AE27-D60FC06DE3B5}" destId="{10A4A6EE-FEB9-4DAD-A167-9E8D424B1F31}" srcOrd="3" destOrd="0" parTransId="{86D95DDF-9672-41D5-962D-E2F7F51A9F67}" sibTransId="{D3AF5CFA-5B74-465D-957A-D6B396A4B72E}"/>
    <dgm:cxn modelId="{101B9691-B2EE-4271-9F20-02779DB98328}" srcId="{702383E6-9A21-4790-84E6-819C8B221077}" destId="{421EBC73-974A-45B8-A698-8D3C89A428BB}" srcOrd="0" destOrd="0" parTransId="{8197CCF1-15B3-4E71-A301-F13865DD2EE3}" sibTransId="{672904B0-4C70-4284-98EA-0D884923869E}"/>
    <dgm:cxn modelId="{AE40E492-801A-4689-A24F-3400FC35F9C1}" srcId="{5F1E5D4A-B843-4A72-9FCA-880886405819}" destId="{98E0A7B8-710B-43A7-A1B7-B0FD6462F8D7}" srcOrd="5" destOrd="0" parTransId="{C6148BDA-C3A4-4C76-A6AF-92FBD82EBF99}" sibTransId="{D8CB97FA-5A7E-425B-82DA-9E40361EC96C}"/>
    <dgm:cxn modelId="{67C95893-C31C-4C3B-AF49-860A98B3BF4A}" type="presOf" srcId="{351B0C1F-0479-4F4E-AC1C-DD152250CE31}" destId="{C025BE4A-DDD8-443D-93C9-929A6820AA91}" srcOrd="0" destOrd="0" presId="urn:microsoft.com/office/officeart/2005/8/layout/orgChart1"/>
    <dgm:cxn modelId="{C6928996-CAF8-478F-B647-06F5BB369EEB}" type="presOf" srcId="{36068C99-CD41-44E5-89BF-7149625C56C5}" destId="{4449C044-3344-4DDA-806F-4B27B78D839A}" srcOrd="1" destOrd="0" presId="urn:microsoft.com/office/officeart/2005/8/layout/orgChart1"/>
    <dgm:cxn modelId="{89DF1E99-012C-4E0F-AE68-9BC70BAB5F0E}" srcId="{256F59B6-0D9D-4C49-B6DA-81FDF9D85A63}" destId="{125FD5D8-67FD-456C-A668-9D8E66647493}" srcOrd="0" destOrd="0" parTransId="{F5F7D1FF-E4A0-4E55-8C28-E820DA9978D8}" sibTransId="{01D166AC-2B2F-46E3-9795-3E53D8D0ECCC}"/>
    <dgm:cxn modelId="{152DFD9A-A2D2-41FD-BD9D-5D8F633ED20A}" srcId="{50E8ECEB-BE74-4C0A-A015-A1A4B9035608}" destId="{967529A1-FF35-418A-8533-93876B31F9F6}" srcOrd="2" destOrd="0" parTransId="{26A170BD-A048-4E12-8799-418B5082B05B}" sibTransId="{7EBEF8A4-66A4-4103-8D44-33469E7F6AC0}"/>
    <dgm:cxn modelId="{12113C9B-2A00-4262-9979-F98F6F7C5133}" type="presOf" srcId="{BBD1278C-E7CA-4796-90E8-CE2CAF1D0502}" destId="{F1DDB5BB-A3EA-4259-95E3-F60993E26D93}" srcOrd="0" destOrd="0" presId="urn:microsoft.com/office/officeart/2005/8/layout/orgChart1"/>
    <dgm:cxn modelId="{B028749B-66BC-4018-A719-C2967854C944}" type="presOf" srcId="{B218112F-A895-4AC0-B5C1-E7821B208B70}" destId="{A07A2B9D-A4F4-4580-AE88-6840F0C72165}" srcOrd="0" destOrd="0" presId="urn:microsoft.com/office/officeart/2005/8/layout/orgChart1"/>
    <dgm:cxn modelId="{8D71E79B-1F3C-45FB-94F1-81AD6AE27736}" type="presOf" srcId="{1DD54255-392C-4647-B2EC-B243036534E0}" destId="{4B82A6E3-3C81-4FD6-B804-93B1F8931F89}" srcOrd="0" destOrd="0" presId="urn:microsoft.com/office/officeart/2005/8/layout/orgChart1"/>
    <dgm:cxn modelId="{FA19ED9B-3818-4064-9351-0CF6F2F3FE4A}" type="presOf" srcId="{B4C04862-8EF3-403C-9F0E-65CB037302E4}" destId="{FBAEF62C-A1CE-44EC-A105-6740E7AC07EF}" srcOrd="0" destOrd="0" presId="urn:microsoft.com/office/officeart/2005/8/layout/orgChart1"/>
    <dgm:cxn modelId="{6BB7719C-9A8D-4CCC-A9C2-ED2CE7EF74C4}" type="presOf" srcId="{3465C4AD-C939-4A1D-978B-184EAF6F88C0}" destId="{41D14BA7-AD5D-4E7A-B3C1-B65DBA5E6473}" srcOrd="0" destOrd="0" presId="urn:microsoft.com/office/officeart/2005/8/layout/orgChart1"/>
    <dgm:cxn modelId="{931F839D-3977-40BD-A49E-0D5E384B9E90}" type="presOf" srcId="{DBF4D287-E24E-4B86-AE27-D60FC06DE3B5}" destId="{0183E3E4-2432-4A8E-A0DE-AA1226657154}" srcOrd="1" destOrd="0" presId="urn:microsoft.com/office/officeart/2005/8/layout/orgChart1"/>
    <dgm:cxn modelId="{92AACD9D-4002-40BD-99C5-DBB00B08634C}" type="presOf" srcId="{89A9C07E-85A5-4A02-96D4-41AB49701921}" destId="{15464C0B-C15C-4626-B276-D09F470412B4}" srcOrd="1" destOrd="0" presId="urn:microsoft.com/office/officeart/2005/8/layout/orgChart1"/>
    <dgm:cxn modelId="{5D3EE19E-445C-443A-886C-8039F5299F57}" type="presOf" srcId="{9EE119DF-FA4B-4670-81B1-4E75F30BB94D}" destId="{06325EF2-35AA-4560-8BCB-4F1D09DA2E28}" srcOrd="1" destOrd="0" presId="urn:microsoft.com/office/officeart/2005/8/layout/orgChart1"/>
    <dgm:cxn modelId="{BDD7E39E-87B3-4AB2-A0FA-ABCF238C578D}" type="presOf" srcId="{FC6B3FB5-7CCF-4419-9C94-4817F6DCEC98}" destId="{2C4E7DA9-BA73-499E-96B6-A1294626047A}" srcOrd="0" destOrd="0" presId="urn:microsoft.com/office/officeart/2005/8/layout/orgChart1"/>
    <dgm:cxn modelId="{F04C119F-AA23-4EEA-9FFD-70165A13299D}" type="presOf" srcId="{EF9B5482-5E60-4585-9DB3-726983445ED6}" destId="{37A4E01B-08D3-44FC-98E0-63ED07279D32}" srcOrd="0" destOrd="0" presId="urn:microsoft.com/office/officeart/2005/8/layout/orgChart1"/>
    <dgm:cxn modelId="{68579F9F-532A-4010-AAFE-2EAC6144E5E4}" srcId="{DBF4D287-E24E-4B86-AE27-D60FC06DE3B5}" destId="{B69101BC-98B3-4067-974F-853489142FC9}" srcOrd="2" destOrd="0" parTransId="{E040F648-46CA-4901-903B-36F1841E5490}" sibTransId="{B1379234-F766-4FF5-A47C-273FE4B01285}"/>
    <dgm:cxn modelId="{8024AFA0-13BE-404B-ABFC-8F5FF507F43C}" type="presOf" srcId="{D51747B1-4D49-4881-BCF7-53C0E2C094A6}" destId="{2F8E17DF-1373-4677-8F0B-11221E75FAC6}" srcOrd="0" destOrd="0" presId="urn:microsoft.com/office/officeart/2005/8/layout/orgChart1"/>
    <dgm:cxn modelId="{A3F07CA1-8E39-4CF5-B2F4-27DBD99A96F8}" srcId="{15799352-3AD1-4100-8A48-10E42E46B972}" destId="{3D4ECD0D-EFCF-4CEC-B6DC-E95637ABF968}" srcOrd="0" destOrd="0" parTransId="{58163217-E24A-44B9-8948-028ABAF33EFE}" sibTransId="{AB2D1EA3-674D-4DD6-8152-4DE23DC3BDDB}"/>
    <dgm:cxn modelId="{73353AA2-0E68-4E7F-B229-3A5AE775993D}" srcId="{5F1E5D4A-B843-4A72-9FCA-880886405819}" destId="{1892A125-FCA2-4C7C-94AD-9BB715078CF4}" srcOrd="3" destOrd="0" parTransId="{4416AC3E-8519-42CE-B7EB-676D14F594E7}" sibTransId="{8DD2BD8C-3A49-458A-9D04-504E1FE461FF}"/>
    <dgm:cxn modelId="{49EA8AA4-080F-4697-A3EF-BB8F28BD6049}" type="presOf" srcId="{9EE119DF-FA4B-4670-81B1-4E75F30BB94D}" destId="{073D0C6D-E393-4123-93E6-90D6CD5951A2}" srcOrd="0" destOrd="0" presId="urn:microsoft.com/office/officeart/2005/8/layout/orgChart1"/>
    <dgm:cxn modelId="{4248CDA4-BD48-4EC6-97C0-DD31D86C23BE}" type="presOf" srcId="{4BC9FF5E-F556-434A-8173-2596133B0F0D}" destId="{481CA270-7474-44FE-99BF-B4C890272322}" srcOrd="0" destOrd="0" presId="urn:microsoft.com/office/officeart/2005/8/layout/orgChart1"/>
    <dgm:cxn modelId="{AD3927A5-F366-43EB-9514-A048E44586AF}" type="presOf" srcId="{500C8924-718D-48E0-8A1F-033134169ACE}" destId="{0B9D01B3-5197-42BA-8F88-7336567A8979}" srcOrd="1" destOrd="0" presId="urn:microsoft.com/office/officeart/2005/8/layout/orgChart1"/>
    <dgm:cxn modelId="{714ACBA5-1732-467B-8E1C-98EE1C1D7B8F}" type="presOf" srcId="{967529A1-FF35-418A-8533-93876B31F9F6}" destId="{79B891CC-9C3D-4C5C-A4D2-142B87C98409}" srcOrd="0" destOrd="0" presId="urn:microsoft.com/office/officeart/2005/8/layout/orgChart1"/>
    <dgm:cxn modelId="{07B2D8A5-3A98-4955-9CE9-0ACFA3D3C82B}" srcId="{5F1E5D4A-B843-4A72-9FCA-880886405819}" destId="{5E0029A1-00F4-4BE7-9D62-240063234E91}" srcOrd="1" destOrd="0" parTransId="{24D536EC-DD8A-4A9C-95AE-89F29459F6A7}" sibTransId="{1425AF95-8547-43F7-AF4B-B24C0E222EBF}"/>
    <dgm:cxn modelId="{B367C4A6-8DE0-4A51-AE0D-D9730C53BC38}" type="presOf" srcId="{05B398B4-B34D-4C3D-8B36-0AA038B60214}" destId="{93FA7E8E-DFE1-463E-8B5F-92CAB555A5EC}" srcOrd="0" destOrd="0" presId="urn:microsoft.com/office/officeart/2005/8/layout/orgChart1"/>
    <dgm:cxn modelId="{9DF65DA8-34A0-4F84-AC53-F444CFB4807C}" srcId="{454270BF-A911-41B2-82A4-7660BE8DFF34}" destId="{FBF66690-02B6-4E13-8E54-C805D7144061}" srcOrd="1" destOrd="0" parTransId="{E2F51A55-482E-4531-A4B6-B783F2F99EA9}" sibTransId="{EAFB8DA3-60E5-4E5C-A3F2-E075F644464F}"/>
    <dgm:cxn modelId="{C90864A9-0039-44C8-A98D-5B9393D54754}" type="presOf" srcId="{125FD5D8-67FD-456C-A668-9D8E66647493}" destId="{478904F2-0B76-4C9B-B128-1D2E3DE763C5}" srcOrd="1" destOrd="0" presId="urn:microsoft.com/office/officeart/2005/8/layout/orgChart1"/>
    <dgm:cxn modelId="{17E7F6A9-060B-4C82-8132-630950B82983}" type="presOf" srcId="{979F47BE-5FE0-4F71-9A53-FF3176DD0BE1}" destId="{3E9CE9E8-260F-4AAF-A384-57A52837BC69}" srcOrd="0" destOrd="0" presId="urn:microsoft.com/office/officeart/2005/8/layout/orgChart1"/>
    <dgm:cxn modelId="{503831AA-E6C2-4DB2-BFE5-3FD02ACEAECD}" srcId="{6ED788E6-8F2E-4D12-97A3-E40E305D773D}" destId="{ABA705DD-2AE9-429D-AA67-56FC5F65B01C}" srcOrd="0" destOrd="0" parTransId="{DE2ED9B1-D2BC-4A56-8C34-70F2428D53B9}" sibTransId="{CD190D6F-EA11-418F-BAF8-4E7A6347CF34}"/>
    <dgm:cxn modelId="{7C44AAAA-538A-4A68-92DF-442CCF6FF6F1}" srcId="{3D4ECD0D-EFCF-4CEC-B6DC-E95637ABF968}" destId="{629A3B23-479B-4AA6-865B-399D7C331AC3}" srcOrd="3" destOrd="0" parTransId="{CE1C0D06-70F2-4D78-AFB3-AB3C71D9A703}" sibTransId="{42013FF1-3F15-4FB3-B365-FCDB95992C3D}"/>
    <dgm:cxn modelId="{1B3A79AC-00BB-4185-942F-EAC710502C4A}" type="presOf" srcId="{86D95DDF-9672-41D5-962D-E2F7F51A9F67}" destId="{4D9CA194-8449-416D-9E15-0701182E3C4F}" srcOrd="0" destOrd="0" presId="urn:microsoft.com/office/officeart/2005/8/layout/orgChart1"/>
    <dgm:cxn modelId="{B16A95AC-A53D-4E8B-871D-738314E75989}" type="presOf" srcId="{96644CA3-2D0E-401D-8E97-63F5F29D614E}" destId="{522CF208-F70E-4E31-915D-61FD48EDB3C9}" srcOrd="1" destOrd="0" presId="urn:microsoft.com/office/officeart/2005/8/layout/orgChart1"/>
    <dgm:cxn modelId="{667295AC-3011-437A-BFCF-8650547937D6}" type="presOf" srcId="{082A1794-C1BF-4575-9AAD-F8E421E761B6}" destId="{C0A7CD4A-445E-4DB0-9B0B-2381F5400308}" srcOrd="1" destOrd="0" presId="urn:microsoft.com/office/officeart/2005/8/layout/orgChart1"/>
    <dgm:cxn modelId="{0ABAA3AC-BFBF-4383-85FB-12C23F20774A}" type="presOf" srcId="{47BD1D8A-A0C2-42AA-872D-0DB27DB9DDD5}" destId="{83D97C66-2C4B-48E4-9D6E-2D11C0041A5B}" srcOrd="1" destOrd="0" presId="urn:microsoft.com/office/officeart/2005/8/layout/orgChart1"/>
    <dgm:cxn modelId="{6F4F14AF-9507-4D73-B6C2-EADD53342061}" type="presOf" srcId="{1F1C14F9-D9C5-47AC-A0F9-3433427DF8C2}" destId="{DBAF4AC5-5EC5-4BF0-BAE7-146162BDAC9F}" srcOrd="1" destOrd="0" presId="urn:microsoft.com/office/officeart/2005/8/layout/orgChart1"/>
    <dgm:cxn modelId="{74D6F0AF-CC28-4961-8389-89B9CE9AC3EF}" srcId="{3D4ECD0D-EFCF-4CEC-B6DC-E95637ABF968}" destId="{117AF085-337A-41A3-90D7-1BA3D91E3C53}" srcOrd="2" destOrd="0" parTransId="{FF2146EE-FA32-4F0C-BB6D-6AEF745E3C71}" sibTransId="{CDA339A4-6D45-4F7C-A8EE-C4D8FA180B07}"/>
    <dgm:cxn modelId="{017587B1-0224-4EC7-B82A-F1EB21BDEBBB}" srcId="{967529A1-FF35-418A-8533-93876B31F9F6}" destId="{47BD1D8A-A0C2-42AA-872D-0DB27DB9DDD5}" srcOrd="2" destOrd="0" parTransId="{3BEB95B7-26A7-4105-AE1F-07B5EAC6952C}" sibTransId="{C3E0A23E-8423-4A68-8C4F-6E45222135D4}"/>
    <dgm:cxn modelId="{EBE5AFB2-AA57-4228-A477-7ECAC72A5DEF}" type="presOf" srcId="{1892A125-FCA2-4C7C-94AD-9BB715078CF4}" destId="{890D28EB-5DD8-45D8-9B81-A64753F41F2B}" srcOrd="1" destOrd="0" presId="urn:microsoft.com/office/officeart/2005/8/layout/orgChart1"/>
    <dgm:cxn modelId="{106DB9B2-B054-490D-BBA8-74962E6D307E}" type="presOf" srcId="{1892A125-FCA2-4C7C-94AD-9BB715078CF4}" destId="{777918AD-CF92-40D4-BA26-77E3F3AEE00F}" srcOrd="0" destOrd="0" presId="urn:microsoft.com/office/officeart/2005/8/layout/orgChart1"/>
    <dgm:cxn modelId="{7809FDB2-F568-4A1A-84ED-6F62E3DED035}" srcId="{C8BB4ED8-5A7F-473B-9A86-7F926B58268B}" destId="{D6BEE7A0-BAEE-4D14-9DC3-68A1089C0E21}" srcOrd="0" destOrd="0" parTransId="{65CDA83B-07FB-4444-98F1-1260C7CFAA78}" sibTransId="{72B8DDFB-A419-4A15-B649-8AE053C82156}"/>
    <dgm:cxn modelId="{F06FFEB2-A084-469C-898C-DA9A3BFFEC41}" type="presOf" srcId="{B2AEEE1A-64C0-49E5-887D-EA0B3C9CD119}" destId="{6E3A266F-EDA6-4115-A14A-AA7C0A0A3FE8}" srcOrd="0" destOrd="0" presId="urn:microsoft.com/office/officeart/2005/8/layout/orgChart1"/>
    <dgm:cxn modelId="{B1A850B3-7B23-4D6B-B05D-178A1F22229D}" type="presOf" srcId="{D6313E31-A5F7-4AB6-977F-1A201329FD66}" destId="{B11A23C0-BAF1-458B-B71D-199A25C1B74B}" srcOrd="0" destOrd="0" presId="urn:microsoft.com/office/officeart/2005/8/layout/orgChart1"/>
    <dgm:cxn modelId="{4620EFB3-693C-490C-929C-3F2057A0E860}" type="presOf" srcId="{26103F04-FD19-4BDB-A318-55DB7B336811}" destId="{3CECA733-6ACB-46F0-9BB9-C8592650990C}" srcOrd="1" destOrd="0" presId="urn:microsoft.com/office/officeart/2005/8/layout/orgChart1"/>
    <dgm:cxn modelId="{0E2285B4-DA2A-4A7A-A3D2-0CBD4E1EB82C}" type="presOf" srcId="{3ED78569-850C-43D8-9580-BED83E01F31B}" destId="{298A42E6-DA20-4ADE-9354-775158F53105}" srcOrd="0" destOrd="0" presId="urn:microsoft.com/office/officeart/2005/8/layout/orgChart1"/>
    <dgm:cxn modelId="{E65EF5B4-127E-494A-AC72-98C31735DEFD}" type="presOf" srcId="{A0EC90C1-FD1C-48DA-93CF-1C1F54AFD7D3}" destId="{D335E004-1059-48DB-B879-BC3F7FE455CC}" srcOrd="0" destOrd="0" presId="urn:microsoft.com/office/officeart/2005/8/layout/orgChart1"/>
    <dgm:cxn modelId="{6A487BB5-2653-419A-9B12-41D9511E2577}" type="presOf" srcId="{5245724B-91C8-4EB4-8B29-AD702EEAECE3}" destId="{3C24F366-9E66-45BF-92F0-7633DBB1A340}" srcOrd="1" destOrd="0" presId="urn:microsoft.com/office/officeart/2005/8/layout/orgChart1"/>
    <dgm:cxn modelId="{D9E0DAB6-CC3D-4695-8B88-988A5A9FFA5F}" type="presOf" srcId="{C34A8DC8-CC4E-4161-AFCC-F59970F5ACF9}" destId="{C4441AB6-0237-463A-B1C7-059B9B67CAA7}" srcOrd="1" destOrd="0" presId="urn:microsoft.com/office/officeart/2005/8/layout/orgChart1"/>
    <dgm:cxn modelId="{682027B7-5396-4377-8AAB-737BF99C8859}" type="presOf" srcId="{05B398B4-B34D-4C3D-8B36-0AA038B60214}" destId="{47CCD5A0-CFF2-42F4-A403-5B91A993F179}" srcOrd="1" destOrd="0" presId="urn:microsoft.com/office/officeart/2005/8/layout/orgChart1"/>
    <dgm:cxn modelId="{7C3560B7-A031-44BC-A674-46D96A4ED082}" type="presOf" srcId="{B518F1C2-913E-4627-8456-A59D3334D025}" destId="{EB282D18-D1BD-4374-993B-B237E9FD43E9}" srcOrd="0" destOrd="0" presId="urn:microsoft.com/office/officeart/2005/8/layout/orgChart1"/>
    <dgm:cxn modelId="{C1A074B7-0929-4872-B13B-0E923F590DEE}" type="presOf" srcId="{CFF24E2E-A0EC-4F7A-978F-F538308BBCBC}" destId="{12EC54CE-9E56-46B0-BAE9-947C7C46F7EC}" srcOrd="1" destOrd="0" presId="urn:microsoft.com/office/officeart/2005/8/layout/orgChart1"/>
    <dgm:cxn modelId="{680A6FBD-A45B-4A8D-9378-D68F18F2F5AC}" type="presOf" srcId="{5B86C304-EC02-4061-900B-A303003903BE}" destId="{0EADB43A-A827-4893-B334-A46C64A12A0F}" srcOrd="0" destOrd="0" presId="urn:microsoft.com/office/officeart/2005/8/layout/orgChart1"/>
    <dgm:cxn modelId="{5FE09CBD-F16D-492D-BABA-C5B685CF17AA}" type="presOf" srcId="{C8BB4ED8-5A7F-473B-9A86-7F926B58268B}" destId="{15EE0546-55CE-4EE6-8A81-27278A6376B1}" srcOrd="0" destOrd="0" presId="urn:microsoft.com/office/officeart/2005/8/layout/orgChart1"/>
    <dgm:cxn modelId="{D49FC1BD-599E-4931-9D0A-45EDAD9510A8}" type="presOf" srcId="{5BE8AF81-E747-4725-888B-36AA8D491445}" destId="{D1B497CE-2222-4A43-B849-82646E56E929}" srcOrd="1" destOrd="0" presId="urn:microsoft.com/office/officeart/2005/8/layout/orgChart1"/>
    <dgm:cxn modelId="{125433BE-3F27-4F64-8F1F-CB1B06D9E168}" srcId="{A4154636-2C09-474C-AD3E-A6DED2DDC456}" destId="{C5402FBB-3C62-4130-8C96-75E7A15F7CE2}" srcOrd="0" destOrd="0" parTransId="{D6313E31-A5F7-4AB6-977F-1A201329FD66}" sibTransId="{B8BE934B-6628-4F8A-A5C9-A2BA534C6441}"/>
    <dgm:cxn modelId="{522DEEBF-E6BC-46BF-A412-A1CCFA8A925F}" type="presOf" srcId="{5245724B-91C8-4EB4-8B29-AD702EEAECE3}" destId="{A3832455-9A29-4A6F-9C82-0A463F07013A}" srcOrd="0" destOrd="0" presId="urn:microsoft.com/office/officeart/2005/8/layout/orgChart1"/>
    <dgm:cxn modelId="{9F22FAC7-DB68-4E76-B26F-9CBFD9073388}" type="presOf" srcId="{256F59B6-0D9D-4C49-B6DA-81FDF9D85A63}" destId="{6C7B69E0-6C3E-42A2-8FC3-F12A7479A860}" srcOrd="0" destOrd="0" presId="urn:microsoft.com/office/officeart/2005/8/layout/orgChart1"/>
    <dgm:cxn modelId="{E59931C8-8AB2-40DF-BE18-024B7445E91C}" type="presOf" srcId="{A4154636-2C09-474C-AD3E-A6DED2DDC456}" destId="{F3E387FC-AE4D-4E8F-B8B5-00939BD05A9A}" srcOrd="1" destOrd="0" presId="urn:microsoft.com/office/officeart/2005/8/layout/orgChart1"/>
    <dgm:cxn modelId="{AD3E06C9-BDE3-479A-9825-BE9BC8D320A6}" type="presOf" srcId="{89A9C07E-85A5-4A02-96D4-41AB49701921}" destId="{EA5286A7-ACA8-4162-B692-6565D93ADE96}" srcOrd="0" destOrd="0" presId="urn:microsoft.com/office/officeart/2005/8/layout/orgChart1"/>
    <dgm:cxn modelId="{9DDCBDC9-627B-4C88-8261-1EDB91A8CCA3}" type="presOf" srcId="{ACA76213-391B-46FE-8950-03BC347D0F7F}" destId="{7013FB00-BF49-4A1A-998C-D9BC5BEBB166}" srcOrd="0" destOrd="0" presId="urn:microsoft.com/office/officeart/2005/8/layout/orgChart1"/>
    <dgm:cxn modelId="{0014ACCA-5AAC-4B8A-8022-0C92602D7AAB}" type="presOf" srcId="{CBC4382A-02A9-436F-A499-88431AC86920}" destId="{E10731D6-4DD1-4A5D-A67C-98C3CD2B3D43}" srcOrd="0" destOrd="0" presId="urn:microsoft.com/office/officeart/2005/8/layout/orgChart1"/>
    <dgm:cxn modelId="{B0F4C2CA-9725-45E7-BD5E-1151419EF7DA}" type="presOf" srcId="{7476B75E-AE1E-4D70-BEF9-9A0B5170A2B0}" destId="{95B268FE-1917-417F-8EDE-1F4EB4320A77}" srcOrd="0" destOrd="0" presId="urn:microsoft.com/office/officeart/2005/8/layout/orgChart1"/>
    <dgm:cxn modelId="{5D25B7CB-65E0-464B-B38A-0E99A20002A7}" srcId="{EE3A7733-60DE-478B-856B-91E24F75BA60}" destId="{D4B15F6C-338E-46BE-9758-85D1E44C1A81}" srcOrd="1" destOrd="0" parTransId="{978CDBED-05C8-4F54-A339-14F07FE5FEDA}" sibTransId="{5C895A0D-3A54-4565-9F08-7CA08DDDA9B6}"/>
    <dgm:cxn modelId="{CBF34FCC-5E25-4CFF-8A3C-075FC5C914F3}" type="presOf" srcId="{EE4A49B9-86B6-419F-A4A0-F3F33C56EA3D}" destId="{F0A1011D-7B77-496D-B40C-E80D32118B4D}" srcOrd="1" destOrd="0" presId="urn:microsoft.com/office/officeart/2005/8/layout/orgChart1"/>
    <dgm:cxn modelId="{C16750CD-4975-4906-AEB1-D92D4DED667D}" type="presOf" srcId="{50E8ECEB-BE74-4C0A-A015-A1A4B9035608}" destId="{4895AF94-0DA6-4889-A536-2F5CAD238CF8}" srcOrd="0" destOrd="0" presId="urn:microsoft.com/office/officeart/2005/8/layout/orgChart1"/>
    <dgm:cxn modelId="{802C59CD-F7AB-4FC5-B4BD-15B9587AF1A5}" srcId="{D4B15F6C-338E-46BE-9758-85D1E44C1A81}" destId="{D554EE62-E912-4228-9859-D32068ACA14F}" srcOrd="1" destOrd="0" parTransId="{9D561F7F-A4A4-46AE-87CD-6B146212FE62}" sibTransId="{B1D96F75-48D5-40E8-94F8-53E0D93D54D0}"/>
    <dgm:cxn modelId="{A4F28DCD-3222-4F4D-95C1-02DD282976D1}" type="presOf" srcId="{5BE8AF81-E747-4725-888B-36AA8D491445}" destId="{FBC824E8-7A6C-4488-B5CC-74C4DAF9E4C2}" srcOrd="0" destOrd="0" presId="urn:microsoft.com/office/officeart/2005/8/layout/orgChart1"/>
    <dgm:cxn modelId="{69830DCE-5A78-42F1-A097-69061B5AA950}" type="presOf" srcId="{8D8FA1C1-7B56-4924-BC4F-FF7F7CDFAEC7}" destId="{1F7E1E05-E9AF-4877-8B10-C0C20A811C48}" srcOrd="0" destOrd="0" presId="urn:microsoft.com/office/officeart/2005/8/layout/orgChart1"/>
    <dgm:cxn modelId="{1B8730CE-D911-4193-A26A-D868BF7A1F55}" type="presOf" srcId="{256F59B6-0D9D-4C49-B6DA-81FDF9D85A63}" destId="{0BA36A61-7208-475E-A160-0D40FF2C206D}" srcOrd="1" destOrd="0" presId="urn:microsoft.com/office/officeart/2005/8/layout/orgChart1"/>
    <dgm:cxn modelId="{D7AC45CE-106E-44EB-B181-756CBCBEAAB6}" type="presOf" srcId="{F5F7D1FF-E4A0-4E55-8C28-E820DA9978D8}" destId="{D315F308-9B37-40A7-9F7A-EAA67C3C1EF0}" srcOrd="0" destOrd="0" presId="urn:microsoft.com/office/officeart/2005/8/layout/orgChart1"/>
    <dgm:cxn modelId="{9E57C5CE-ADEA-48D0-80FB-38E26120AF74}" type="presOf" srcId="{E040F648-46CA-4901-903B-36F1841E5490}" destId="{E62D81A0-3945-4AA7-9565-9F8CC42D4774}" srcOrd="0" destOrd="0" presId="urn:microsoft.com/office/officeart/2005/8/layout/orgChart1"/>
    <dgm:cxn modelId="{EF6DC9CE-F6A6-40D6-9C1F-881C306EDF78}" type="presOf" srcId="{E1E5E413-73F4-41B2-9B66-99C1E1BA7BA6}" destId="{6E1A48E0-4812-42D8-BA55-628E9AD73927}" srcOrd="0" destOrd="0" presId="urn:microsoft.com/office/officeart/2005/8/layout/orgChart1"/>
    <dgm:cxn modelId="{CCED85D0-5F95-4955-A6E8-C977430CEBF5}" type="presOf" srcId="{F43DFFE8-38F5-4547-922D-32D391C058F6}" destId="{F801679D-A227-4F7E-B012-0E991EFEB99A}" srcOrd="0" destOrd="0" presId="urn:microsoft.com/office/officeart/2005/8/layout/orgChart1"/>
    <dgm:cxn modelId="{4B4870D2-D98F-4FBB-8368-450A8B06FADB}" type="presOf" srcId="{2B4A6EBC-2870-4CF9-BB4E-52A5D4375E18}" destId="{036F6932-A7B8-4113-96D7-B2E1CA0EDE11}" srcOrd="1" destOrd="0" presId="urn:microsoft.com/office/officeart/2005/8/layout/orgChart1"/>
    <dgm:cxn modelId="{44715ED4-F0D2-4E57-86C9-2333B2E9763C}" type="presOf" srcId="{57D1770D-B358-41C8-A653-38A0916A0A4D}" destId="{BA10E1FB-DF2E-45BC-81E0-0A8FCE1FA4B0}" srcOrd="1" destOrd="0" presId="urn:microsoft.com/office/officeart/2005/8/layout/orgChart1"/>
    <dgm:cxn modelId="{4A1CE7D5-3FEE-47DE-94E9-1841ACB6E74E}" srcId="{117AF085-337A-41A3-90D7-1BA3D91E3C53}" destId="{9B28AD25-0D8E-4A05-B722-D43346F3275D}" srcOrd="4" destOrd="0" parTransId="{6415D5E7-93C2-49EA-AB3F-E60F1636A9B5}" sibTransId="{3D188006-9CB0-4122-95C2-98F5919D5D4F}"/>
    <dgm:cxn modelId="{C36F3ED6-FB37-492D-8432-FCC401622270}" type="presOf" srcId="{B218112F-A895-4AC0-B5C1-E7821B208B70}" destId="{DAA3BF3C-AE98-480C-88C3-06919E8CF1C2}" srcOrd="1" destOrd="0" presId="urn:microsoft.com/office/officeart/2005/8/layout/orgChart1"/>
    <dgm:cxn modelId="{FA1056D6-EF50-4321-B9D5-71376EF16261}" type="presOf" srcId="{96644CA3-2D0E-401D-8E97-63F5F29D614E}" destId="{A61B999A-4EE0-442D-B249-2A041EEB1D1E}" srcOrd="0" destOrd="0" presId="urn:microsoft.com/office/officeart/2005/8/layout/orgChart1"/>
    <dgm:cxn modelId="{1E56B1D6-E86B-4601-AFA9-30619EACD6B4}" type="presOf" srcId="{FFA6C80B-BECB-41A2-8224-5C23EC5670FE}" destId="{581A6089-B2CC-42CB-954F-E5AF4F002552}" srcOrd="0" destOrd="0" presId="urn:microsoft.com/office/officeart/2005/8/layout/orgChart1"/>
    <dgm:cxn modelId="{429C00D8-D3B5-4559-BD15-ADBCABDA98D2}" srcId="{454270BF-A911-41B2-82A4-7660BE8DFF34}" destId="{48D2649A-E3FF-4039-80E9-9360EB238AED}" srcOrd="0" destOrd="0" parTransId="{CA842290-ADAB-42DD-9A41-5AA5C890A365}" sibTransId="{9BD7A39E-43FD-40ED-9CDB-925343D9E8E3}"/>
    <dgm:cxn modelId="{4492D5D8-8CD2-4271-BD86-EA8011B06B32}" type="presOf" srcId="{E8BAAF6E-5626-4F40-8A84-FF4A53F74E17}" destId="{6DDD47B8-6475-49EF-812B-99AB04270B5D}" srcOrd="0" destOrd="0" presId="urn:microsoft.com/office/officeart/2005/8/layout/orgChart1"/>
    <dgm:cxn modelId="{085F5ED9-0EFC-485B-900A-85AD89FF3D2B}" type="presOf" srcId="{117AF085-337A-41A3-90D7-1BA3D91E3C53}" destId="{C064654F-21D5-4AE2-9A0F-5E7879056BD7}" srcOrd="1" destOrd="0" presId="urn:microsoft.com/office/officeart/2005/8/layout/orgChart1"/>
    <dgm:cxn modelId="{A49599DA-4825-4D2D-8A12-B0060435F57C}" srcId="{5F1E5D4A-B843-4A72-9FCA-880886405819}" destId="{156131C7-527D-4AB8-B431-552C0CDA8B57}" srcOrd="2" destOrd="0" parTransId="{B4C04862-8EF3-403C-9F0E-65CB037302E4}" sibTransId="{E194EAD4-744B-4AE2-8418-76E28A93A26E}"/>
    <dgm:cxn modelId="{B5D7C8DA-3534-4E7B-98AF-84E948B28AE6}" srcId="{F43DFFE8-38F5-4547-922D-32D391C058F6}" destId="{5245724B-91C8-4EB4-8B29-AD702EEAECE3}" srcOrd="3" destOrd="0" parTransId="{CF68286A-E2C6-44E9-8F9E-413DC2650D60}" sibTransId="{88BDF7D9-7D4B-47A4-A479-1DFB495DACA6}"/>
    <dgm:cxn modelId="{44903ADB-745A-42B3-9137-483291609296}" srcId="{967529A1-FF35-418A-8533-93876B31F9F6}" destId="{5B86C304-EC02-4061-900B-A303003903BE}" srcOrd="1" destOrd="0" parTransId="{822BEA00-33E6-4D22-98EC-4DC9909D8CA2}" sibTransId="{638666DB-FE03-4F26-B6FC-9397BAB42811}"/>
    <dgm:cxn modelId="{D24599DB-B69C-409C-A811-488084A7594C}" type="presOf" srcId="{98090B66-4AAD-4044-822D-71B44ADA2793}" destId="{05EA3086-C79A-4BA8-919C-5DA766E4DEE0}" srcOrd="0" destOrd="0" presId="urn:microsoft.com/office/officeart/2005/8/layout/orgChart1"/>
    <dgm:cxn modelId="{A77BE6DB-06DD-486F-A6EE-5EFCDEB93E30}" type="presOf" srcId="{C3FC1E84-7759-4E05-87D0-EC376F35E112}" destId="{EF3BB10A-68FF-499D-8D48-6293E21CBEC9}" srcOrd="0" destOrd="0" presId="urn:microsoft.com/office/officeart/2005/8/layout/orgChart1"/>
    <dgm:cxn modelId="{DB0A8FDC-2F77-4979-9076-F787C9CD0A8C}" type="presOf" srcId="{8F606E27-64B0-4F1B-A914-373F62218459}" destId="{D50B1E7B-9DA5-422C-B907-FDAC3594D6B1}" srcOrd="0" destOrd="0" presId="urn:microsoft.com/office/officeart/2005/8/layout/orgChart1"/>
    <dgm:cxn modelId="{83EE49DD-0276-408E-A5E6-2D223664C8BA}" srcId="{551AF578-9548-4646-993F-494DF212EC2A}" destId="{C8BB4ED8-5A7F-473B-9A86-7F926B58268B}" srcOrd="2" destOrd="0" parTransId="{ACA76213-391B-46FE-8950-03BC347D0F7F}" sibTransId="{910D8B2D-9FFD-464D-8985-BBF52975D034}"/>
    <dgm:cxn modelId="{21DCCADD-93AE-495D-8E85-127FCE662EA6}" type="presOf" srcId="{D4B15F6C-338E-46BE-9758-85D1E44C1A81}" destId="{7378843D-99D5-4790-B1F5-A3E93A9AEE74}" srcOrd="0" destOrd="0" presId="urn:microsoft.com/office/officeart/2005/8/layout/orgChart1"/>
    <dgm:cxn modelId="{DC796ADE-1EFE-410C-87EE-A7D62A0A2239}" srcId="{C8BB4ED8-5A7F-473B-9A86-7F926B58268B}" destId="{57D1770D-B358-41C8-A653-38A0916A0A4D}" srcOrd="2" destOrd="0" parTransId="{B70DD0AF-8D42-45F0-8D2B-297408F82F83}" sibTransId="{BE81C250-E876-4289-AAB9-F16D45128C21}"/>
    <dgm:cxn modelId="{3E9CCBDE-675D-4E73-A640-73E8DC81B941}" type="presOf" srcId="{AAEEE227-4C47-4D33-B292-5396669E8F2D}" destId="{0476ECB1-FA7B-4855-BDD7-A294F8F73035}" srcOrd="0" destOrd="0" presId="urn:microsoft.com/office/officeart/2005/8/layout/orgChart1"/>
    <dgm:cxn modelId="{708208DF-E14D-4845-AEB0-8CFE51FE2084}" srcId="{117AF085-337A-41A3-90D7-1BA3D91E3C53}" destId="{551AF578-9548-4646-993F-494DF212EC2A}" srcOrd="1" destOrd="0" parTransId="{E251FE6B-FFA4-4B2E-AB1F-0228C9B037A6}" sibTransId="{D04FADE7-1C11-4F33-AB59-43F99C7EEE27}"/>
    <dgm:cxn modelId="{951F63E1-FFBE-47C3-90B7-FAB734BEB04F}" type="presOf" srcId="{967529A1-FF35-418A-8533-93876B31F9F6}" destId="{B30E8CB2-B3DB-455B-AB15-F91D8EF710AE}" srcOrd="1" destOrd="0" presId="urn:microsoft.com/office/officeart/2005/8/layout/orgChart1"/>
    <dgm:cxn modelId="{3156AEE1-1469-4208-BD03-C0CA734860AC}" type="presOf" srcId="{C46DA228-FE4E-48AD-9F96-EB57A6CC7D59}" destId="{474C8629-ABE8-4574-A0F1-62AF940A2511}" srcOrd="0" destOrd="0" presId="urn:microsoft.com/office/officeart/2005/8/layout/orgChart1"/>
    <dgm:cxn modelId="{4ADDB9E3-827C-40EE-B2FF-1CE5737747DF}" srcId="{F43DFFE8-38F5-4547-922D-32D391C058F6}" destId="{6A41344A-71E5-4D47-84C2-70EB911445CF}" srcOrd="2" destOrd="0" parTransId="{86BDD2B5-A902-4D61-8F2F-A56094875F88}" sibTransId="{24269D7E-2B42-41D0-A2D4-A779AF70725F}"/>
    <dgm:cxn modelId="{4D35CDE4-DBF9-416F-BF3A-1937B95AFC12}" srcId="{117AF085-337A-41A3-90D7-1BA3D91E3C53}" destId="{EE3A7733-60DE-478B-856B-91E24F75BA60}" srcOrd="0" destOrd="0" parTransId="{90C75886-D953-419D-B0B0-FB9A6F263B15}" sibTransId="{C2FDB567-C58D-488E-A04C-719F7B8FA9D7}"/>
    <dgm:cxn modelId="{46EDD0E4-66E3-4D2C-BD68-EC27C6EBD55A}" srcId="{117AF085-337A-41A3-90D7-1BA3D91E3C53}" destId="{6ED788E6-8F2E-4D12-97A3-E40E305D773D}" srcOrd="2" destOrd="0" parTransId="{E5847658-B7D8-4461-AE7B-265C42695419}" sibTransId="{9AA7E5D7-D757-418F-8908-00DB98DA0F2A}"/>
    <dgm:cxn modelId="{32DE33E5-FAD7-45CD-87BE-610DD6C80675}" type="presOf" srcId="{4416AC3E-8519-42CE-B7EB-676D14F594E7}" destId="{9A5DF9EB-7BB3-4406-9696-3174068A014F}" srcOrd="0" destOrd="0" presId="urn:microsoft.com/office/officeart/2005/8/layout/orgChart1"/>
    <dgm:cxn modelId="{28C157E5-D239-41AB-B407-2EA9D0514D42}" type="presOf" srcId="{CFE37CC0-EEC5-4EA5-9921-83C1CF84D881}" destId="{154F8ABF-ACFD-45AE-81AA-78168680268E}" srcOrd="1" destOrd="0" presId="urn:microsoft.com/office/officeart/2005/8/layout/orgChart1"/>
    <dgm:cxn modelId="{C50CB2E5-4254-4057-B921-8A0F5FD5E125}" type="presOf" srcId="{ABA705DD-2AE9-429D-AA67-56FC5F65B01C}" destId="{2AFD3B6B-4B29-4471-A790-63301C72C1C9}" srcOrd="0" destOrd="0" presId="urn:microsoft.com/office/officeart/2005/8/layout/orgChart1"/>
    <dgm:cxn modelId="{E69704E6-397D-44B5-A8DF-F115287B32D1}" type="presOf" srcId="{FFA6C80B-BECB-41A2-8224-5C23EC5670FE}" destId="{EF57AE54-3709-4D74-8E41-3AEE1FA37D17}" srcOrd="1" destOrd="0" presId="urn:microsoft.com/office/officeart/2005/8/layout/orgChart1"/>
    <dgm:cxn modelId="{C91042E6-B100-47FA-8C4E-08655DB340C7}" srcId="{F43DFFE8-38F5-4547-922D-32D391C058F6}" destId="{62B03C7D-CF3F-42EB-AB25-9D23F7497E5F}" srcOrd="1" destOrd="0" parTransId="{BA4DAC0F-9363-4143-8DE2-75F4C1142B10}" sibTransId="{44132EC5-48D7-42D4-84B2-D0BE3F8899B2}"/>
    <dgm:cxn modelId="{7BC773E6-0AE9-4DA0-B859-D979D0A5AE04}" type="presOf" srcId="{399FC3CA-1336-4375-B61E-6217A3310FF7}" destId="{87C4DA57-DB3E-43CF-B9FD-D0C7BE869D6D}" srcOrd="0" destOrd="0" presId="urn:microsoft.com/office/officeart/2005/8/layout/orgChart1"/>
    <dgm:cxn modelId="{1001B2E7-C414-4F33-A622-4EA6D8BAF572}" type="presOf" srcId="{58163217-E24A-44B9-8948-028ABAF33EFE}" destId="{5EC06407-CE6B-4E55-8288-EEB2056A29B0}" srcOrd="0" destOrd="0" presId="urn:microsoft.com/office/officeart/2005/8/layout/orgChart1"/>
    <dgm:cxn modelId="{D4F8A4EA-4867-48E8-822A-BEE9873EEC6A}" type="presOf" srcId="{9B28AD25-0D8E-4A05-B722-D43346F3275D}" destId="{FE126830-7B38-4999-A19E-8B6B1497EFCD}" srcOrd="1" destOrd="0" presId="urn:microsoft.com/office/officeart/2005/8/layout/orgChart1"/>
    <dgm:cxn modelId="{213076EC-C1E4-47F5-B5BE-C3F0A786CDED}" type="presOf" srcId="{2C68766E-A952-4B60-8B4B-731E4E78B3EF}" destId="{70641074-3C0B-4ED2-8C78-267F54833282}" srcOrd="1" destOrd="0" presId="urn:microsoft.com/office/officeart/2005/8/layout/orgChart1"/>
    <dgm:cxn modelId="{037D97EC-2270-4F41-AC3F-D952D1BB031B}" type="presOf" srcId="{D51747B1-4D49-4881-BCF7-53C0E2C094A6}" destId="{80DBB410-4897-4204-B24F-1CC6C04A94C8}" srcOrd="1" destOrd="0" presId="urn:microsoft.com/office/officeart/2005/8/layout/orgChart1"/>
    <dgm:cxn modelId="{84BD1AEE-50AC-47F3-A4E7-DA063D45CE49}" type="presOf" srcId="{702383E6-9A21-4790-84E6-819C8B221077}" destId="{CFBC9C91-2FEF-4D59-94D2-F663F7FD66E4}" srcOrd="0" destOrd="0" presId="urn:microsoft.com/office/officeart/2005/8/layout/orgChart1"/>
    <dgm:cxn modelId="{D7D389EF-BDFC-424A-8E6E-415AAF130749}" type="presOf" srcId="{6ED788E6-8F2E-4D12-97A3-E40E305D773D}" destId="{D92F25E1-AC9C-4216-8A74-FFFD7F3943D4}" srcOrd="0" destOrd="0" presId="urn:microsoft.com/office/officeart/2005/8/layout/orgChart1"/>
    <dgm:cxn modelId="{F028BAF0-2E9B-432B-8C67-4C1F8436D86E}" type="presOf" srcId="{2B4A6EBC-2870-4CF9-BB4E-52A5D4375E18}" destId="{0B81FC9F-1852-405D-95D3-BBD13A205147}" srcOrd="0" destOrd="0" presId="urn:microsoft.com/office/officeart/2005/8/layout/orgChart1"/>
    <dgm:cxn modelId="{4E1BE7F0-C1EB-4E8D-B2ED-ED360EA613D2}" type="presOf" srcId="{1A0E6C59-D532-405B-9D7B-9A5DFEF8DAA8}" destId="{FC22881A-8291-4B59-9204-F0C158CB90BE}" srcOrd="0" destOrd="0" presId="urn:microsoft.com/office/officeart/2005/8/layout/orgChart1"/>
    <dgm:cxn modelId="{CF9807F1-FDA0-49AC-8129-19572A8C5AF6}" type="presOf" srcId="{57D1770D-B358-41C8-A653-38A0916A0A4D}" destId="{EEB8D483-9B96-4D7B-9FF8-DB1F5E165C67}" srcOrd="0" destOrd="0" presId="urn:microsoft.com/office/officeart/2005/8/layout/orgChart1"/>
    <dgm:cxn modelId="{2EF923F2-BFE2-49F5-B655-470226CB57DE}" type="presOf" srcId="{7ABB1061-42A2-4CAB-8406-7873AB6798CE}" destId="{C494AFE3-7C15-444B-98B4-68744562B049}" srcOrd="0" destOrd="0" presId="urn:microsoft.com/office/officeart/2005/8/layout/orgChart1"/>
    <dgm:cxn modelId="{16EB10F3-3884-46A0-B89E-2B3043A139BA}" type="presOf" srcId="{48D2649A-E3FF-4039-80E9-9360EB238AED}" destId="{BD9F2646-4E66-4A60-839F-1FF44E6A9CA6}" srcOrd="1" destOrd="0" presId="urn:microsoft.com/office/officeart/2005/8/layout/orgChart1"/>
    <dgm:cxn modelId="{24AD10F4-0481-49F7-A63F-BA4D2DE03FEB}" type="presOf" srcId="{500C8924-718D-48E0-8A1F-033134169ACE}" destId="{81BE603D-8A68-4BBF-B6B8-58D98FDADD69}" srcOrd="0" destOrd="0" presId="urn:microsoft.com/office/officeart/2005/8/layout/orgChart1"/>
    <dgm:cxn modelId="{3E87C7F5-0C3B-43D4-9719-617A9700CB48}" type="presOf" srcId="{D5B38DED-BD45-4160-BE51-1669C9826D1D}" destId="{34421F58-504A-4F0F-A60F-CAB53714DF39}" srcOrd="0" destOrd="0" presId="urn:microsoft.com/office/officeart/2005/8/layout/orgChart1"/>
    <dgm:cxn modelId="{9EAE34F7-8A06-4002-8EC2-BB9AEC976DF1}" type="presOf" srcId="{5F1E5D4A-B843-4A72-9FCA-880886405819}" destId="{484A20D2-89E2-434F-94A6-C0A8E1B83594}" srcOrd="0" destOrd="0" presId="urn:microsoft.com/office/officeart/2005/8/layout/orgChart1"/>
    <dgm:cxn modelId="{89058DF8-67C6-421D-BCC8-6FF2AE4F6915}" type="presOf" srcId="{629A3B23-479B-4AA6-865B-399D7C331AC3}" destId="{73579B91-FC83-4F89-9B5B-5D88003BF2BA}" srcOrd="0" destOrd="0" presId="urn:microsoft.com/office/officeart/2005/8/layout/orgChart1"/>
    <dgm:cxn modelId="{3B9F26FD-C36A-448F-9846-D382E01F26C0}" type="presOf" srcId="{B69101BC-98B3-4067-974F-853489142FC9}" destId="{20D2856E-959F-4CE8-BDD1-60AB7FA42096}" srcOrd="1" destOrd="0" presId="urn:microsoft.com/office/officeart/2005/8/layout/orgChart1"/>
    <dgm:cxn modelId="{AB5D91FD-1A6C-4906-9EA3-2B126583C2DA}" type="presOf" srcId="{EE3A7733-60DE-478B-856B-91E24F75BA60}" destId="{D0B3BBDC-A80B-4841-9EA5-86F2930D6AAD}" srcOrd="0" destOrd="0" presId="urn:microsoft.com/office/officeart/2005/8/layout/orgChart1"/>
    <dgm:cxn modelId="{77290F8F-4BE1-445D-B8EA-CA1E798771F1}" type="presParOf" srcId="{87C4DA57-DB3E-43CF-B9FD-D0C7BE869D6D}" destId="{EF34A028-084F-49CC-8D3B-556D87A43989}" srcOrd="0" destOrd="0" presId="urn:microsoft.com/office/officeart/2005/8/layout/orgChart1"/>
    <dgm:cxn modelId="{94FB66AF-3D9B-49F3-A451-ABED2341B97B}" type="presParOf" srcId="{EF34A028-084F-49CC-8D3B-556D87A43989}" destId="{DCC9D1AF-8CBC-46B7-86C5-7A19D6B055FA}" srcOrd="0" destOrd="0" presId="urn:microsoft.com/office/officeart/2005/8/layout/orgChart1"/>
    <dgm:cxn modelId="{5E60DA74-A494-4BEB-B967-A966749A76AA}" type="presParOf" srcId="{DCC9D1AF-8CBC-46B7-86C5-7A19D6B055FA}" destId="{77803A55-1DC0-4A0F-8E19-B179589D06F5}" srcOrd="0" destOrd="0" presId="urn:microsoft.com/office/officeart/2005/8/layout/orgChart1"/>
    <dgm:cxn modelId="{F693B60F-DB4D-440A-AF92-9E4CCF22523C}" type="presParOf" srcId="{DCC9D1AF-8CBC-46B7-86C5-7A19D6B055FA}" destId="{CF18F05B-5A8E-4D1E-8F0B-EEE96F07642E}" srcOrd="1" destOrd="0" presId="urn:microsoft.com/office/officeart/2005/8/layout/orgChart1"/>
    <dgm:cxn modelId="{288767F7-E128-44DE-85C8-A4761110EFC2}" type="presParOf" srcId="{EF34A028-084F-49CC-8D3B-556D87A43989}" destId="{61B77370-6D88-446E-B037-ED156FE3ADED}" srcOrd="1" destOrd="0" presId="urn:microsoft.com/office/officeart/2005/8/layout/orgChart1"/>
    <dgm:cxn modelId="{F8956675-9F09-4299-9A55-277AFB6410F4}" type="presParOf" srcId="{61B77370-6D88-446E-B037-ED156FE3ADED}" destId="{5EC06407-CE6B-4E55-8288-EEB2056A29B0}" srcOrd="0" destOrd="0" presId="urn:microsoft.com/office/officeart/2005/8/layout/orgChart1"/>
    <dgm:cxn modelId="{FE12493B-CB40-42DB-BC98-D8983CB127D6}" type="presParOf" srcId="{61B77370-6D88-446E-B037-ED156FE3ADED}" destId="{83D61D21-61FB-4467-9430-CAF6490A1C92}" srcOrd="1" destOrd="0" presId="urn:microsoft.com/office/officeart/2005/8/layout/orgChart1"/>
    <dgm:cxn modelId="{37533A59-8C72-4908-AF84-D74B5E2CD965}" type="presParOf" srcId="{83D61D21-61FB-4467-9430-CAF6490A1C92}" destId="{D557919B-8A37-4BE8-A5AF-F28E6A3D9931}" srcOrd="0" destOrd="0" presId="urn:microsoft.com/office/officeart/2005/8/layout/orgChart1"/>
    <dgm:cxn modelId="{94E16CC5-47A8-4C6B-81E2-882D70741E83}" type="presParOf" srcId="{D557919B-8A37-4BE8-A5AF-F28E6A3D9931}" destId="{FF9B212B-7CE7-4D2D-999F-FA05B46084DD}" srcOrd="0" destOrd="0" presId="urn:microsoft.com/office/officeart/2005/8/layout/orgChart1"/>
    <dgm:cxn modelId="{D2FD6FCA-9073-4091-8C41-5E9F943CCBED}" type="presParOf" srcId="{D557919B-8A37-4BE8-A5AF-F28E6A3D9931}" destId="{A1987095-5AF3-4816-B6F9-8A7B17FC3D6E}" srcOrd="1" destOrd="0" presId="urn:microsoft.com/office/officeart/2005/8/layout/orgChart1"/>
    <dgm:cxn modelId="{B13E2716-4446-4E04-B120-845E6EB8065F}" type="presParOf" srcId="{83D61D21-61FB-4467-9430-CAF6490A1C92}" destId="{4DE960B6-01B5-4771-A42F-C2E5233D2496}" srcOrd="1" destOrd="0" presId="urn:microsoft.com/office/officeart/2005/8/layout/orgChart1"/>
    <dgm:cxn modelId="{88664508-AEB9-46FB-88E2-9B1DE2DA15B7}" type="presParOf" srcId="{4DE960B6-01B5-4771-A42F-C2E5233D2496}" destId="{34421F58-504A-4F0F-A60F-CAB53714DF39}" srcOrd="0" destOrd="0" presId="urn:microsoft.com/office/officeart/2005/8/layout/orgChart1"/>
    <dgm:cxn modelId="{776292B4-3039-4063-B20B-472D385A2080}" type="presParOf" srcId="{4DE960B6-01B5-4771-A42F-C2E5233D2496}" destId="{6EF5E46F-1CC1-4E50-A23A-2E8198E44445}" srcOrd="1" destOrd="0" presId="urn:microsoft.com/office/officeart/2005/8/layout/orgChart1"/>
    <dgm:cxn modelId="{5F6F0D34-4921-4AA6-B2C8-6D45EE9A3CB5}" type="presParOf" srcId="{6EF5E46F-1CC1-4E50-A23A-2E8198E44445}" destId="{95A139DF-C1AD-46F1-AEE8-AC775BF6B46D}" srcOrd="0" destOrd="0" presId="urn:microsoft.com/office/officeart/2005/8/layout/orgChart1"/>
    <dgm:cxn modelId="{654F61AE-E186-4B94-AC4B-E54C4470C7E1}" type="presParOf" srcId="{95A139DF-C1AD-46F1-AEE8-AC775BF6B46D}" destId="{49DE87CF-C96B-48E8-8B93-114425E1D1DA}" srcOrd="0" destOrd="0" presId="urn:microsoft.com/office/officeart/2005/8/layout/orgChart1"/>
    <dgm:cxn modelId="{C4A4F0B3-E126-477F-A393-C689C14A4CC8}" type="presParOf" srcId="{95A139DF-C1AD-46F1-AEE8-AC775BF6B46D}" destId="{F0A1011D-7B77-496D-B40C-E80D32118B4D}" srcOrd="1" destOrd="0" presId="urn:microsoft.com/office/officeart/2005/8/layout/orgChart1"/>
    <dgm:cxn modelId="{7460435E-99E7-4A98-BF78-18F3368D75A5}" type="presParOf" srcId="{6EF5E46F-1CC1-4E50-A23A-2E8198E44445}" destId="{3301B459-062F-470A-8061-8FA80BA9BB32}" srcOrd="1" destOrd="0" presId="urn:microsoft.com/office/officeart/2005/8/layout/orgChart1"/>
    <dgm:cxn modelId="{F540F846-3A8E-4966-B100-749E319FDDC2}" type="presParOf" srcId="{6EF5E46F-1CC1-4E50-A23A-2E8198E44445}" destId="{6BAC4BD3-9FD2-4EAE-9D51-5C026395CA72}" srcOrd="2" destOrd="0" presId="urn:microsoft.com/office/officeart/2005/8/layout/orgChart1"/>
    <dgm:cxn modelId="{55B839AC-AA2F-43E0-9187-6934A05C90B7}" type="presParOf" srcId="{4DE960B6-01B5-4771-A42F-C2E5233D2496}" destId="{5705B1AF-D7CC-499A-938D-F4A5F9D0C75C}" srcOrd="2" destOrd="0" presId="urn:microsoft.com/office/officeart/2005/8/layout/orgChart1"/>
    <dgm:cxn modelId="{E977E135-3D30-4924-9AA6-D9FF4A19FA29}" type="presParOf" srcId="{4DE960B6-01B5-4771-A42F-C2E5233D2496}" destId="{2EF92659-AC51-4E0C-9751-7B8837B5FF35}" srcOrd="3" destOrd="0" presId="urn:microsoft.com/office/officeart/2005/8/layout/orgChart1"/>
    <dgm:cxn modelId="{8E4F0E05-1866-47CF-8B1D-7A08A06D4845}" type="presParOf" srcId="{2EF92659-AC51-4E0C-9751-7B8837B5FF35}" destId="{3BC240AB-3C13-4D21-8EAF-7F953479DAD2}" srcOrd="0" destOrd="0" presId="urn:microsoft.com/office/officeart/2005/8/layout/orgChart1"/>
    <dgm:cxn modelId="{30EC9C3C-0B9C-4FC0-BB9D-4DFBB82209E7}" type="presParOf" srcId="{3BC240AB-3C13-4D21-8EAF-7F953479DAD2}" destId="{DE166C98-6758-4F51-A9B2-388558DDDC97}" srcOrd="0" destOrd="0" presId="urn:microsoft.com/office/officeart/2005/8/layout/orgChart1"/>
    <dgm:cxn modelId="{770FA213-0763-4750-B891-0311DBDCB0A3}" type="presParOf" srcId="{3BC240AB-3C13-4D21-8EAF-7F953479DAD2}" destId="{E43ECBD2-4F80-4C4C-B9A1-C365B129AC2C}" srcOrd="1" destOrd="0" presId="urn:microsoft.com/office/officeart/2005/8/layout/orgChart1"/>
    <dgm:cxn modelId="{9EAAA1F9-C26A-446C-8EA4-3E35839B6F1E}" type="presParOf" srcId="{2EF92659-AC51-4E0C-9751-7B8837B5FF35}" destId="{DC9D7D03-D2C5-4086-985E-3D764E648050}" srcOrd="1" destOrd="0" presId="urn:microsoft.com/office/officeart/2005/8/layout/orgChart1"/>
    <dgm:cxn modelId="{95C6B459-8E2E-4AE9-AA47-6E3159395EB7}" type="presParOf" srcId="{2EF92659-AC51-4E0C-9751-7B8837B5FF35}" destId="{AEB2AB40-D6C4-4849-A927-1DCCE25AD8DB}" srcOrd="2" destOrd="0" presId="urn:microsoft.com/office/officeart/2005/8/layout/orgChart1"/>
    <dgm:cxn modelId="{A6033E24-9FC0-4050-8301-08FFA21ECF2B}" type="presParOf" srcId="{4DE960B6-01B5-4771-A42F-C2E5233D2496}" destId="{D0B70302-E5A8-43DB-AC73-76EDF9C7A3F2}" srcOrd="4" destOrd="0" presId="urn:microsoft.com/office/officeart/2005/8/layout/orgChart1"/>
    <dgm:cxn modelId="{E519BBB3-E42C-4759-90C5-628328E794EE}" type="presParOf" srcId="{4DE960B6-01B5-4771-A42F-C2E5233D2496}" destId="{901C5CB9-CCE4-4CD4-9528-566C5142D4C9}" srcOrd="5" destOrd="0" presId="urn:microsoft.com/office/officeart/2005/8/layout/orgChart1"/>
    <dgm:cxn modelId="{58892F67-9FB7-4933-BF05-8CE2BDEE57DB}" type="presParOf" srcId="{901C5CB9-CCE4-4CD4-9528-566C5142D4C9}" destId="{A45BF7C8-FC16-4E85-82D5-8B9D1423C32F}" srcOrd="0" destOrd="0" presId="urn:microsoft.com/office/officeart/2005/8/layout/orgChart1"/>
    <dgm:cxn modelId="{F1022AC8-E80D-49DF-AC1E-35A65DF84FD3}" type="presParOf" srcId="{A45BF7C8-FC16-4E85-82D5-8B9D1423C32F}" destId="{3F5A226B-22E8-45AD-92A7-BEA9C49A509E}" srcOrd="0" destOrd="0" presId="urn:microsoft.com/office/officeart/2005/8/layout/orgChart1"/>
    <dgm:cxn modelId="{25646E2F-4269-4A0A-B391-B125C0F4FF17}" type="presParOf" srcId="{A45BF7C8-FC16-4E85-82D5-8B9D1423C32F}" destId="{C064654F-21D5-4AE2-9A0F-5E7879056BD7}" srcOrd="1" destOrd="0" presId="urn:microsoft.com/office/officeart/2005/8/layout/orgChart1"/>
    <dgm:cxn modelId="{1C87BBE2-DFBA-4602-8DA4-034F60994A7B}" type="presParOf" srcId="{901C5CB9-CCE4-4CD4-9528-566C5142D4C9}" destId="{D9D42EE4-69C2-4796-9FA9-F896850F7993}" srcOrd="1" destOrd="0" presId="urn:microsoft.com/office/officeart/2005/8/layout/orgChart1"/>
    <dgm:cxn modelId="{8B7C4CE1-869E-4F9E-AC24-E35693CE8079}" type="presParOf" srcId="{D9D42EE4-69C2-4796-9FA9-F896850F7993}" destId="{B75EBCD3-ABA0-4DB9-8E6F-062EF5A73F33}" srcOrd="0" destOrd="0" presId="urn:microsoft.com/office/officeart/2005/8/layout/orgChart1"/>
    <dgm:cxn modelId="{FF96B3FD-0165-43B9-AFE1-E6DCB40DD19C}" type="presParOf" srcId="{D9D42EE4-69C2-4796-9FA9-F896850F7993}" destId="{D4BDB1EC-4891-4C30-B54F-108358BA7611}" srcOrd="1" destOrd="0" presId="urn:microsoft.com/office/officeart/2005/8/layout/orgChart1"/>
    <dgm:cxn modelId="{7D255FD7-F2B7-43E0-9B5B-B648E338D85C}" type="presParOf" srcId="{D4BDB1EC-4891-4C30-B54F-108358BA7611}" destId="{A58A30EA-2A61-4048-903F-4408B555597F}" srcOrd="0" destOrd="0" presId="urn:microsoft.com/office/officeart/2005/8/layout/orgChart1"/>
    <dgm:cxn modelId="{5D473D99-04EE-44DB-AAEC-6B13B7532135}" type="presParOf" srcId="{A58A30EA-2A61-4048-903F-4408B555597F}" destId="{D0B3BBDC-A80B-4841-9EA5-86F2930D6AAD}" srcOrd="0" destOrd="0" presId="urn:microsoft.com/office/officeart/2005/8/layout/orgChart1"/>
    <dgm:cxn modelId="{7B6190E4-491F-4DAE-93D0-6467AB6E3E6D}" type="presParOf" srcId="{A58A30EA-2A61-4048-903F-4408B555597F}" destId="{49BA16A7-A33B-4A35-9F70-DA47C016695B}" srcOrd="1" destOrd="0" presId="urn:microsoft.com/office/officeart/2005/8/layout/orgChart1"/>
    <dgm:cxn modelId="{B9D38975-B3E7-431F-82BB-49C029B68690}" type="presParOf" srcId="{D4BDB1EC-4891-4C30-B54F-108358BA7611}" destId="{5FED58C2-541D-44E8-98B6-CAC6CFBD5F20}" srcOrd="1" destOrd="0" presId="urn:microsoft.com/office/officeart/2005/8/layout/orgChart1"/>
    <dgm:cxn modelId="{60914FAC-DEE5-4D03-A247-EB618D64DED7}" type="presParOf" srcId="{5FED58C2-541D-44E8-98B6-CAC6CFBD5F20}" destId="{EF3BB10A-68FF-499D-8D48-6293E21CBEC9}" srcOrd="0" destOrd="0" presId="urn:microsoft.com/office/officeart/2005/8/layout/orgChart1"/>
    <dgm:cxn modelId="{567F70E8-5E93-453D-8318-F0160C16C88A}" type="presParOf" srcId="{5FED58C2-541D-44E8-98B6-CAC6CFBD5F20}" destId="{E395B9E6-C9E5-406B-8EF1-868213546BA4}" srcOrd="1" destOrd="0" presId="urn:microsoft.com/office/officeart/2005/8/layout/orgChart1"/>
    <dgm:cxn modelId="{7EDF9AB4-1506-44FF-AF49-5BD123B8A098}" type="presParOf" srcId="{E395B9E6-C9E5-406B-8EF1-868213546BA4}" destId="{5B74C548-AF94-47F8-94E1-FA60EF38F2CF}" srcOrd="0" destOrd="0" presId="urn:microsoft.com/office/officeart/2005/8/layout/orgChart1"/>
    <dgm:cxn modelId="{E4A0E9AA-CC69-467E-8503-2579A6044734}" type="presParOf" srcId="{5B74C548-AF94-47F8-94E1-FA60EF38F2CF}" destId="{5772995F-E365-4B77-9074-703E87FBF6DD}" srcOrd="0" destOrd="0" presId="urn:microsoft.com/office/officeart/2005/8/layout/orgChart1"/>
    <dgm:cxn modelId="{C4DE8F51-F429-482E-8C53-5C0A073C877D}" type="presParOf" srcId="{5B74C548-AF94-47F8-94E1-FA60EF38F2CF}" destId="{65767FC0-6E4A-4772-A7EA-54244848019B}" srcOrd="1" destOrd="0" presId="urn:microsoft.com/office/officeart/2005/8/layout/orgChart1"/>
    <dgm:cxn modelId="{FFAC994B-D2A3-4472-A68C-81636675A8FF}" type="presParOf" srcId="{E395B9E6-C9E5-406B-8EF1-868213546BA4}" destId="{175540D8-527D-4B1E-849E-270FDD98BF39}" srcOrd="1" destOrd="0" presId="urn:microsoft.com/office/officeart/2005/8/layout/orgChart1"/>
    <dgm:cxn modelId="{BD44F13C-09FD-4364-A626-3A1E189F25A9}" type="presParOf" srcId="{E395B9E6-C9E5-406B-8EF1-868213546BA4}" destId="{3B2FEE26-24CA-4E34-A07D-C89942CB0EFE}" srcOrd="2" destOrd="0" presId="urn:microsoft.com/office/officeart/2005/8/layout/orgChart1"/>
    <dgm:cxn modelId="{D2CCCB85-7F0E-42C5-B550-989C6A7C1804}" type="presParOf" srcId="{5FED58C2-541D-44E8-98B6-CAC6CFBD5F20}" destId="{71281585-9852-4226-977B-2E2A64B5E348}" srcOrd="2" destOrd="0" presId="urn:microsoft.com/office/officeart/2005/8/layout/orgChart1"/>
    <dgm:cxn modelId="{734B02D3-B87C-4DF3-A27A-6133A0B8BE7B}" type="presParOf" srcId="{5FED58C2-541D-44E8-98B6-CAC6CFBD5F20}" destId="{7099FF7C-04B0-4F80-A837-0087F8709081}" srcOrd="3" destOrd="0" presId="urn:microsoft.com/office/officeart/2005/8/layout/orgChart1"/>
    <dgm:cxn modelId="{3AD3F145-586B-424C-9125-727A25B70DAC}" type="presParOf" srcId="{7099FF7C-04B0-4F80-A837-0087F8709081}" destId="{6ED57E9E-D87B-4E21-AAFB-142C95D66827}" srcOrd="0" destOrd="0" presId="urn:microsoft.com/office/officeart/2005/8/layout/orgChart1"/>
    <dgm:cxn modelId="{D2E58436-D3ED-45B0-85D7-504029BC276A}" type="presParOf" srcId="{6ED57E9E-D87B-4E21-AAFB-142C95D66827}" destId="{7378843D-99D5-4790-B1F5-A3E93A9AEE74}" srcOrd="0" destOrd="0" presId="urn:microsoft.com/office/officeart/2005/8/layout/orgChart1"/>
    <dgm:cxn modelId="{12E224A1-4982-4348-9FFC-86FC3AA7F4A9}" type="presParOf" srcId="{6ED57E9E-D87B-4E21-AAFB-142C95D66827}" destId="{28107D50-26A0-4547-98DC-B2CE95C35092}" srcOrd="1" destOrd="0" presId="urn:microsoft.com/office/officeart/2005/8/layout/orgChart1"/>
    <dgm:cxn modelId="{F4C8DFC2-49B3-4AFB-BCF9-7CD4DDA4F980}" type="presParOf" srcId="{7099FF7C-04B0-4F80-A837-0087F8709081}" destId="{69D07B6C-5000-4A58-A2DA-176D99E3756C}" srcOrd="1" destOrd="0" presId="urn:microsoft.com/office/officeart/2005/8/layout/orgChart1"/>
    <dgm:cxn modelId="{D66C49B0-AA80-4CB1-9467-9049C552FA0D}" type="presParOf" srcId="{69D07B6C-5000-4A58-A2DA-176D99E3756C}" destId="{EB282D18-D1BD-4374-993B-B237E9FD43E9}" srcOrd="0" destOrd="0" presId="urn:microsoft.com/office/officeart/2005/8/layout/orgChart1"/>
    <dgm:cxn modelId="{D23C7CE7-88ED-4BAF-B555-25E64DB338D9}" type="presParOf" srcId="{69D07B6C-5000-4A58-A2DA-176D99E3756C}" destId="{6FC38178-AE17-4ECB-BC6C-6944406915E5}" srcOrd="1" destOrd="0" presId="urn:microsoft.com/office/officeart/2005/8/layout/orgChart1"/>
    <dgm:cxn modelId="{ECA80069-0931-441A-A88B-BA8E43BD67B2}" type="presParOf" srcId="{6FC38178-AE17-4ECB-BC6C-6944406915E5}" destId="{504373CD-656C-47CA-BF8F-3573453EE409}" srcOrd="0" destOrd="0" presId="urn:microsoft.com/office/officeart/2005/8/layout/orgChart1"/>
    <dgm:cxn modelId="{403E03D9-5B87-41BD-8D1F-370D81F8FA1E}" type="presParOf" srcId="{504373CD-656C-47CA-BF8F-3573453EE409}" destId="{6E3A266F-EDA6-4115-A14A-AA7C0A0A3FE8}" srcOrd="0" destOrd="0" presId="urn:microsoft.com/office/officeart/2005/8/layout/orgChart1"/>
    <dgm:cxn modelId="{3EBD5684-961A-45DE-B283-8BD941CBE0F9}" type="presParOf" srcId="{504373CD-656C-47CA-BF8F-3573453EE409}" destId="{658D2C05-C9A2-4007-812C-D0177BF08DC4}" srcOrd="1" destOrd="0" presId="urn:microsoft.com/office/officeart/2005/8/layout/orgChart1"/>
    <dgm:cxn modelId="{57419C20-D360-4E20-92F2-E0C259A596F5}" type="presParOf" srcId="{6FC38178-AE17-4ECB-BC6C-6944406915E5}" destId="{8E9C0A00-37F2-4743-A405-FE27E060875B}" srcOrd="1" destOrd="0" presId="urn:microsoft.com/office/officeart/2005/8/layout/orgChart1"/>
    <dgm:cxn modelId="{DC65DBD8-2C04-425C-97DB-ADD78FE9484B}" type="presParOf" srcId="{6FC38178-AE17-4ECB-BC6C-6944406915E5}" destId="{2A5BF953-D54B-4B8A-8705-55F79CA529E2}" srcOrd="2" destOrd="0" presId="urn:microsoft.com/office/officeart/2005/8/layout/orgChart1"/>
    <dgm:cxn modelId="{AB2D8B28-0909-4D08-AB6A-E23042022C63}" type="presParOf" srcId="{69D07B6C-5000-4A58-A2DA-176D99E3756C}" destId="{2CEC729E-6F87-4424-A2A1-E56622328FFD}" srcOrd="2" destOrd="0" presId="urn:microsoft.com/office/officeart/2005/8/layout/orgChart1"/>
    <dgm:cxn modelId="{4991C0BB-25FD-4A48-830B-04926F226C6B}" type="presParOf" srcId="{69D07B6C-5000-4A58-A2DA-176D99E3756C}" destId="{4392889B-8EAF-4FA4-9644-6D87618BE658}" srcOrd="3" destOrd="0" presId="urn:microsoft.com/office/officeart/2005/8/layout/orgChart1"/>
    <dgm:cxn modelId="{DC116264-4B73-4216-9C83-7B198E0D5552}" type="presParOf" srcId="{4392889B-8EAF-4FA4-9644-6D87618BE658}" destId="{AF0D929F-1B3E-45A0-8D29-E3AB8ABDEB81}" srcOrd="0" destOrd="0" presId="urn:microsoft.com/office/officeart/2005/8/layout/orgChart1"/>
    <dgm:cxn modelId="{54DD3493-35BD-4649-BFD7-B66732E43954}" type="presParOf" srcId="{AF0D929F-1B3E-45A0-8D29-E3AB8ABDEB81}" destId="{F79F95E8-4409-42A3-AF17-FE18257FA6F2}" srcOrd="0" destOrd="0" presId="urn:microsoft.com/office/officeart/2005/8/layout/orgChart1"/>
    <dgm:cxn modelId="{BEAAC656-08C4-47A9-9BF8-0BFBFC6C5778}" type="presParOf" srcId="{AF0D929F-1B3E-45A0-8D29-E3AB8ABDEB81}" destId="{00C202C4-576C-4913-A547-AC3FA97ADDDD}" srcOrd="1" destOrd="0" presId="urn:microsoft.com/office/officeart/2005/8/layout/orgChart1"/>
    <dgm:cxn modelId="{2506F934-E16B-4FF6-929A-432B4122FA52}" type="presParOf" srcId="{4392889B-8EAF-4FA4-9644-6D87618BE658}" destId="{F2496104-298E-4857-B9AC-4DA4205F0C3F}" srcOrd="1" destOrd="0" presId="urn:microsoft.com/office/officeart/2005/8/layout/orgChart1"/>
    <dgm:cxn modelId="{B4223A3D-9F2E-4F04-84E0-B1481C70EDA0}" type="presParOf" srcId="{4392889B-8EAF-4FA4-9644-6D87618BE658}" destId="{D91622E5-A1B6-42C1-9279-6F39EC0A0FFC}" srcOrd="2" destOrd="0" presId="urn:microsoft.com/office/officeart/2005/8/layout/orgChart1"/>
    <dgm:cxn modelId="{99487F9B-9860-44CF-852A-9A1AA9C5F41B}" type="presParOf" srcId="{7099FF7C-04B0-4F80-A837-0087F8709081}" destId="{298D968F-F17D-47E4-A078-823FC4FF4C8B}" srcOrd="2" destOrd="0" presId="urn:microsoft.com/office/officeart/2005/8/layout/orgChart1"/>
    <dgm:cxn modelId="{0D53E2D8-6ACA-4AC1-998C-F361A0171720}" type="presParOf" srcId="{D4BDB1EC-4891-4C30-B54F-108358BA7611}" destId="{87CFF58B-946C-4015-927C-3943B7326EBA}" srcOrd="2" destOrd="0" presId="urn:microsoft.com/office/officeart/2005/8/layout/orgChart1"/>
    <dgm:cxn modelId="{55840D89-F434-48A3-8C11-A89B24C4DEFF}" type="presParOf" srcId="{D9D42EE4-69C2-4796-9FA9-F896850F7993}" destId="{E34A51E9-A434-47CF-9617-4C1388976AD1}" srcOrd="2" destOrd="0" presId="urn:microsoft.com/office/officeart/2005/8/layout/orgChart1"/>
    <dgm:cxn modelId="{6A18E549-A07C-443A-9476-6A966FEAE9C1}" type="presParOf" srcId="{D9D42EE4-69C2-4796-9FA9-F896850F7993}" destId="{728C7F99-3428-4623-906F-67EFB843FA04}" srcOrd="3" destOrd="0" presId="urn:microsoft.com/office/officeart/2005/8/layout/orgChart1"/>
    <dgm:cxn modelId="{B9DB6C3C-9625-4D93-9D25-F8564902B094}" type="presParOf" srcId="{728C7F99-3428-4623-906F-67EFB843FA04}" destId="{9A359687-25A7-42DD-B5CA-53D766E31EB6}" srcOrd="0" destOrd="0" presId="urn:microsoft.com/office/officeart/2005/8/layout/orgChart1"/>
    <dgm:cxn modelId="{4561E0E1-231F-427A-823E-FEA5CF446C7E}" type="presParOf" srcId="{9A359687-25A7-42DD-B5CA-53D766E31EB6}" destId="{D229CD94-596D-4A07-9CFF-EA9999F5E588}" srcOrd="0" destOrd="0" presId="urn:microsoft.com/office/officeart/2005/8/layout/orgChart1"/>
    <dgm:cxn modelId="{782593DA-E267-4A1C-BF0E-79FCE1DFC258}" type="presParOf" srcId="{9A359687-25A7-42DD-B5CA-53D766E31EB6}" destId="{E7D051DB-C17B-4CB9-A6B9-E1F5F229CEF5}" srcOrd="1" destOrd="0" presId="urn:microsoft.com/office/officeart/2005/8/layout/orgChart1"/>
    <dgm:cxn modelId="{4182A604-C2B7-4335-BCDC-5E0096020D23}" type="presParOf" srcId="{728C7F99-3428-4623-906F-67EFB843FA04}" destId="{B33F2A31-1119-4EED-A78B-918272669166}" srcOrd="1" destOrd="0" presId="urn:microsoft.com/office/officeart/2005/8/layout/orgChart1"/>
    <dgm:cxn modelId="{C8386CA6-C076-43BE-AE39-31D7CFFF79EE}" type="presParOf" srcId="{B33F2A31-1119-4EED-A78B-918272669166}" destId="{474C8629-ABE8-4574-A0F1-62AF940A2511}" srcOrd="0" destOrd="0" presId="urn:microsoft.com/office/officeart/2005/8/layout/orgChart1"/>
    <dgm:cxn modelId="{60243B64-0EA5-4877-B0F4-B689F4C274FD}" type="presParOf" srcId="{B33F2A31-1119-4EED-A78B-918272669166}" destId="{A5B16692-9BCE-4DC4-A2CD-DD52AFFFFEFD}" srcOrd="1" destOrd="0" presId="urn:microsoft.com/office/officeart/2005/8/layout/orgChart1"/>
    <dgm:cxn modelId="{C5C849A8-C30C-4AEB-B93A-023D3D502F54}" type="presParOf" srcId="{A5B16692-9BCE-4DC4-A2CD-DD52AFFFFEFD}" destId="{E9DE67DB-8CCA-45A4-94F1-D66DE70576AF}" srcOrd="0" destOrd="0" presId="urn:microsoft.com/office/officeart/2005/8/layout/orgChart1"/>
    <dgm:cxn modelId="{E45A7714-2CD7-48CE-B642-989EFCFABF50}" type="presParOf" srcId="{E9DE67DB-8CCA-45A4-94F1-D66DE70576AF}" destId="{D11A8925-F004-41B5-9C7A-9C2437A5874C}" srcOrd="0" destOrd="0" presId="urn:microsoft.com/office/officeart/2005/8/layout/orgChart1"/>
    <dgm:cxn modelId="{670B806F-95A4-4323-B6B3-CE16D3AC8549}" type="presParOf" srcId="{E9DE67DB-8CCA-45A4-94F1-D66DE70576AF}" destId="{F3E387FC-AE4D-4E8F-B8B5-00939BD05A9A}" srcOrd="1" destOrd="0" presId="urn:microsoft.com/office/officeart/2005/8/layout/orgChart1"/>
    <dgm:cxn modelId="{614A0123-0BCB-4F48-B096-422B26507844}" type="presParOf" srcId="{A5B16692-9BCE-4DC4-A2CD-DD52AFFFFEFD}" destId="{FBE40167-DE42-4911-B0EA-A0256E0F0255}" srcOrd="1" destOrd="0" presId="urn:microsoft.com/office/officeart/2005/8/layout/orgChart1"/>
    <dgm:cxn modelId="{34E1CF36-AB92-4818-A8BD-E03057A1574C}" type="presParOf" srcId="{FBE40167-DE42-4911-B0EA-A0256E0F0255}" destId="{B11A23C0-BAF1-458B-B71D-199A25C1B74B}" srcOrd="0" destOrd="0" presId="urn:microsoft.com/office/officeart/2005/8/layout/orgChart1"/>
    <dgm:cxn modelId="{A568BF3A-83B4-4199-B72F-A930F6E0AE40}" type="presParOf" srcId="{FBE40167-DE42-4911-B0EA-A0256E0F0255}" destId="{7BE3AF94-E15E-4622-9DB4-AF303FBED1DA}" srcOrd="1" destOrd="0" presId="urn:microsoft.com/office/officeart/2005/8/layout/orgChart1"/>
    <dgm:cxn modelId="{6A0EE8B5-E5AC-4FDB-BD7F-E5E92703A7FD}" type="presParOf" srcId="{7BE3AF94-E15E-4622-9DB4-AF303FBED1DA}" destId="{6396963B-D26B-4B00-8645-F47CEFC14192}" srcOrd="0" destOrd="0" presId="urn:microsoft.com/office/officeart/2005/8/layout/orgChart1"/>
    <dgm:cxn modelId="{963ABA65-6FF2-49F5-B413-798A30531A80}" type="presParOf" srcId="{6396963B-D26B-4B00-8645-F47CEFC14192}" destId="{B83067E7-B895-4D8F-B2D4-A0189917D6DB}" srcOrd="0" destOrd="0" presId="urn:microsoft.com/office/officeart/2005/8/layout/orgChart1"/>
    <dgm:cxn modelId="{B903D3C3-5C23-475C-83B5-FA1E724DEB3E}" type="presParOf" srcId="{6396963B-D26B-4B00-8645-F47CEFC14192}" destId="{16E5CBD4-752B-4AA1-81E8-F4BC26E3D0BD}" srcOrd="1" destOrd="0" presId="urn:microsoft.com/office/officeart/2005/8/layout/orgChart1"/>
    <dgm:cxn modelId="{D7419B2B-B828-4B75-8E1E-DA1F02A95FE5}" type="presParOf" srcId="{7BE3AF94-E15E-4622-9DB4-AF303FBED1DA}" destId="{6AEFE9B4-81F8-4DEC-92E5-CBC0E0B01160}" srcOrd="1" destOrd="0" presId="urn:microsoft.com/office/officeart/2005/8/layout/orgChart1"/>
    <dgm:cxn modelId="{7166C7EC-A182-444E-B2BE-763327657212}" type="presParOf" srcId="{7BE3AF94-E15E-4622-9DB4-AF303FBED1DA}" destId="{F092806B-606D-4405-925B-8ED93E191834}" srcOrd="2" destOrd="0" presId="urn:microsoft.com/office/officeart/2005/8/layout/orgChart1"/>
    <dgm:cxn modelId="{4DB5DBF0-9A7D-4707-A461-40A2A9B54D46}" type="presParOf" srcId="{FBE40167-DE42-4911-B0EA-A0256E0F0255}" destId="{37AA6238-EA0B-49CB-8AB0-41967D639530}" srcOrd="2" destOrd="0" presId="urn:microsoft.com/office/officeart/2005/8/layout/orgChart1"/>
    <dgm:cxn modelId="{F514AA04-8EB7-49DB-A32B-9415BCC85759}" type="presParOf" srcId="{FBE40167-DE42-4911-B0EA-A0256E0F0255}" destId="{E2743922-D595-438A-B42E-757F7D7C1799}" srcOrd="3" destOrd="0" presId="urn:microsoft.com/office/officeart/2005/8/layout/orgChart1"/>
    <dgm:cxn modelId="{EBF42B05-5E31-40E5-A521-DFBF32843C0D}" type="presParOf" srcId="{E2743922-D595-438A-B42E-757F7D7C1799}" destId="{F9199FED-B7A8-401E-AD4C-FF98C75A03E0}" srcOrd="0" destOrd="0" presId="urn:microsoft.com/office/officeart/2005/8/layout/orgChart1"/>
    <dgm:cxn modelId="{0E569718-82B2-487C-A54C-F2D6BABCA075}" type="presParOf" srcId="{F9199FED-B7A8-401E-AD4C-FF98C75A03E0}" destId="{AB4AA2EB-A6D3-45AB-A564-873482AD431A}" srcOrd="0" destOrd="0" presId="urn:microsoft.com/office/officeart/2005/8/layout/orgChart1"/>
    <dgm:cxn modelId="{BB1F3500-C86D-4483-B5FB-096998CB69D9}" type="presParOf" srcId="{F9199FED-B7A8-401E-AD4C-FF98C75A03E0}" destId="{12EC54CE-9E56-46B0-BAE9-947C7C46F7EC}" srcOrd="1" destOrd="0" presId="urn:microsoft.com/office/officeart/2005/8/layout/orgChart1"/>
    <dgm:cxn modelId="{4469E6F1-BBA7-4586-86C6-D2B3344406B4}" type="presParOf" srcId="{E2743922-D595-438A-B42E-757F7D7C1799}" destId="{62D61184-2EA0-4825-B314-EB2138E64E33}" srcOrd="1" destOrd="0" presId="urn:microsoft.com/office/officeart/2005/8/layout/orgChart1"/>
    <dgm:cxn modelId="{2FABA40F-2CE8-4C79-BEF5-8B2CECD32B72}" type="presParOf" srcId="{E2743922-D595-438A-B42E-757F7D7C1799}" destId="{20911021-9ED9-4AE7-A57A-A0C1CC6B993E}" srcOrd="2" destOrd="0" presId="urn:microsoft.com/office/officeart/2005/8/layout/orgChart1"/>
    <dgm:cxn modelId="{744F75BD-77B4-45DA-928D-616345F62DB4}" type="presParOf" srcId="{A5B16692-9BCE-4DC4-A2CD-DD52AFFFFEFD}" destId="{9035623B-51F6-4D8C-99E6-F21FF2B582BE}" srcOrd="2" destOrd="0" presId="urn:microsoft.com/office/officeart/2005/8/layout/orgChart1"/>
    <dgm:cxn modelId="{596BBF3A-D230-4044-8FE8-09A3E899B452}" type="presParOf" srcId="{B33F2A31-1119-4EED-A78B-918272669166}" destId="{17B5D01B-3D83-4FD0-974E-34179352BBDA}" srcOrd="2" destOrd="0" presId="urn:microsoft.com/office/officeart/2005/8/layout/orgChart1"/>
    <dgm:cxn modelId="{88F9F724-8601-4479-AEE2-E275698C9E19}" type="presParOf" srcId="{B33F2A31-1119-4EED-A78B-918272669166}" destId="{9AB7EF17-86B7-4659-BF1B-7347A6DFBE86}" srcOrd="3" destOrd="0" presId="urn:microsoft.com/office/officeart/2005/8/layout/orgChart1"/>
    <dgm:cxn modelId="{7B398A38-F955-4ADA-AB49-916903BF4277}" type="presParOf" srcId="{9AB7EF17-86B7-4659-BF1B-7347A6DFBE86}" destId="{43AC8E94-31FD-4AFC-9C31-6D3BD191A686}" srcOrd="0" destOrd="0" presId="urn:microsoft.com/office/officeart/2005/8/layout/orgChart1"/>
    <dgm:cxn modelId="{CF439C63-B730-4933-ADA1-238767B99FA4}" type="presParOf" srcId="{43AC8E94-31FD-4AFC-9C31-6D3BD191A686}" destId="{6C7B69E0-6C3E-42A2-8FC3-F12A7479A860}" srcOrd="0" destOrd="0" presId="urn:microsoft.com/office/officeart/2005/8/layout/orgChart1"/>
    <dgm:cxn modelId="{14B9EC29-51F7-4BBC-821A-0D74A36B4EA5}" type="presParOf" srcId="{43AC8E94-31FD-4AFC-9C31-6D3BD191A686}" destId="{0BA36A61-7208-475E-A160-0D40FF2C206D}" srcOrd="1" destOrd="0" presId="urn:microsoft.com/office/officeart/2005/8/layout/orgChart1"/>
    <dgm:cxn modelId="{D4D6ABBB-0CBE-4086-B709-14765653A111}" type="presParOf" srcId="{9AB7EF17-86B7-4659-BF1B-7347A6DFBE86}" destId="{94A93AEB-E676-4989-9F5F-9BBDC79B7704}" srcOrd="1" destOrd="0" presId="urn:microsoft.com/office/officeart/2005/8/layout/orgChart1"/>
    <dgm:cxn modelId="{4014D7C7-AAD1-41FD-B168-87700CE6D3E5}" type="presParOf" srcId="{94A93AEB-E676-4989-9F5F-9BBDC79B7704}" destId="{D315F308-9B37-40A7-9F7A-EAA67C3C1EF0}" srcOrd="0" destOrd="0" presId="urn:microsoft.com/office/officeart/2005/8/layout/orgChart1"/>
    <dgm:cxn modelId="{DD22B488-22CE-4EF9-A105-766F02731023}" type="presParOf" srcId="{94A93AEB-E676-4989-9F5F-9BBDC79B7704}" destId="{C62DF053-71F4-422D-B686-145F8B9F0856}" srcOrd="1" destOrd="0" presId="urn:microsoft.com/office/officeart/2005/8/layout/orgChart1"/>
    <dgm:cxn modelId="{D73C31BB-F619-418B-A922-4C509525438F}" type="presParOf" srcId="{C62DF053-71F4-422D-B686-145F8B9F0856}" destId="{DE33EA13-7066-459B-8732-A4AB8411417E}" srcOrd="0" destOrd="0" presId="urn:microsoft.com/office/officeart/2005/8/layout/orgChart1"/>
    <dgm:cxn modelId="{3C165597-61D8-4D1B-BB98-776B18FFDAD1}" type="presParOf" srcId="{DE33EA13-7066-459B-8732-A4AB8411417E}" destId="{59654F41-2E80-4669-96F3-9BE507695712}" srcOrd="0" destOrd="0" presId="urn:microsoft.com/office/officeart/2005/8/layout/orgChart1"/>
    <dgm:cxn modelId="{6946E9BA-569C-4B3E-B1F3-483C40DEA1A1}" type="presParOf" srcId="{DE33EA13-7066-459B-8732-A4AB8411417E}" destId="{478904F2-0B76-4C9B-B128-1D2E3DE763C5}" srcOrd="1" destOrd="0" presId="urn:microsoft.com/office/officeart/2005/8/layout/orgChart1"/>
    <dgm:cxn modelId="{B0936C3D-D657-44B6-8D3E-256E301F5154}" type="presParOf" srcId="{C62DF053-71F4-422D-B686-145F8B9F0856}" destId="{AEF9E8FD-37BB-4494-8B6D-4A9F950DBB73}" srcOrd="1" destOrd="0" presId="urn:microsoft.com/office/officeart/2005/8/layout/orgChart1"/>
    <dgm:cxn modelId="{535602F9-1283-46CF-BCE3-0E844106F69E}" type="presParOf" srcId="{C62DF053-71F4-422D-B686-145F8B9F0856}" destId="{D970AED8-832B-41CE-8A16-90665C398698}" srcOrd="2" destOrd="0" presId="urn:microsoft.com/office/officeart/2005/8/layout/orgChart1"/>
    <dgm:cxn modelId="{1857233C-56A7-4BF3-ADD3-75DBB4A7FB92}" type="presParOf" srcId="{94A93AEB-E676-4989-9F5F-9BBDC79B7704}" destId="{A944F4B2-D6B8-475D-9DDF-3C61894901B2}" srcOrd="2" destOrd="0" presId="urn:microsoft.com/office/officeart/2005/8/layout/orgChart1"/>
    <dgm:cxn modelId="{954D5ADB-9BA1-4A67-AC4C-3F2BC7A25B10}" type="presParOf" srcId="{94A93AEB-E676-4989-9F5F-9BBDC79B7704}" destId="{F9935719-40CF-4060-B4A0-9847E8B67A46}" srcOrd="3" destOrd="0" presId="urn:microsoft.com/office/officeart/2005/8/layout/orgChart1"/>
    <dgm:cxn modelId="{90360F0D-ABDC-4053-8663-B08E5D8CD98C}" type="presParOf" srcId="{F9935719-40CF-4060-B4A0-9847E8B67A46}" destId="{4D732001-D888-4D47-AAC4-100C5992C5A9}" srcOrd="0" destOrd="0" presId="urn:microsoft.com/office/officeart/2005/8/layout/orgChart1"/>
    <dgm:cxn modelId="{D456209E-0602-4ADE-A993-1E50484FDEF3}" type="presParOf" srcId="{4D732001-D888-4D47-AAC4-100C5992C5A9}" destId="{C9C181FD-ADF5-429F-8E14-2072E49EC501}" srcOrd="0" destOrd="0" presId="urn:microsoft.com/office/officeart/2005/8/layout/orgChart1"/>
    <dgm:cxn modelId="{02E5C470-6A63-40C2-A7C4-D2157461DA7F}" type="presParOf" srcId="{4D732001-D888-4D47-AAC4-100C5992C5A9}" destId="{DBAF4AC5-5EC5-4BF0-BAE7-146162BDAC9F}" srcOrd="1" destOrd="0" presId="urn:microsoft.com/office/officeart/2005/8/layout/orgChart1"/>
    <dgm:cxn modelId="{20DA0371-144D-4714-8662-520B687B01DC}" type="presParOf" srcId="{F9935719-40CF-4060-B4A0-9847E8B67A46}" destId="{912B4266-B37B-4F8C-ADB2-BDF33CB95007}" srcOrd="1" destOrd="0" presId="urn:microsoft.com/office/officeart/2005/8/layout/orgChart1"/>
    <dgm:cxn modelId="{608E7604-419D-44DD-9D53-8BE363D5ECAD}" type="presParOf" srcId="{F9935719-40CF-4060-B4A0-9847E8B67A46}" destId="{4F72EA6F-9FDF-4511-986E-72ED1B689A18}" srcOrd="2" destOrd="0" presId="urn:microsoft.com/office/officeart/2005/8/layout/orgChart1"/>
    <dgm:cxn modelId="{D54D7A91-FE8C-4DDA-BC45-A310BFA7EC5C}" type="presParOf" srcId="{9AB7EF17-86B7-4659-BF1B-7347A6DFBE86}" destId="{36A0616B-0735-4B1A-99D0-DFD8E78FB798}" srcOrd="2" destOrd="0" presId="urn:microsoft.com/office/officeart/2005/8/layout/orgChart1"/>
    <dgm:cxn modelId="{517CA5F4-2113-42A7-BBD1-C836B797E113}" type="presParOf" srcId="{B33F2A31-1119-4EED-A78B-918272669166}" destId="{7013FB00-BF49-4A1A-998C-D9BC5BEBB166}" srcOrd="4" destOrd="0" presId="urn:microsoft.com/office/officeart/2005/8/layout/orgChart1"/>
    <dgm:cxn modelId="{B2C27407-B849-42FF-A462-4517EBF6585F}" type="presParOf" srcId="{B33F2A31-1119-4EED-A78B-918272669166}" destId="{32DE037E-1398-41C5-BB9D-D1460CE29562}" srcOrd="5" destOrd="0" presId="urn:microsoft.com/office/officeart/2005/8/layout/orgChart1"/>
    <dgm:cxn modelId="{0750C8D6-C621-4B50-AC4A-D6B0998BB3A2}" type="presParOf" srcId="{32DE037E-1398-41C5-BB9D-D1460CE29562}" destId="{00B075EF-EFF7-429C-AD83-9742116D85DE}" srcOrd="0" destOrd="0" presId="urn:microsoft.com/office/officeart/2005/8/layout/orgChart1"/>
    <dgm:cxn modelId="{DE272623-EB4A-4E67-895D-47A38C75CFC2}" type="presParOf" srcId="{00B075EF-EFF7-429C-AD83-9742116D85DE}" destId="{15EE0546-55CE-4EE6-8A81-27278A6376B1}" srcOrd="0" destOrd="0" presId="urn:microsoft.com/office/officeart/2005/8/layout/orgChart1"/>
    <dgm:cxn modelId="{BDAD675E-3D98-407E-B74B-006CF7A06174}" type="presParOf" srcId="{00B075EF-EFF7-429C-AD83-9742116D85DE}" destId="{A57B5805-0E8C-44CB-8D3B-F5A5238B8BDF}" srcOrd="1" destOrd="0" presId="urn:microsoft.com/office/officeart/2005/8/layout/orgChart1"/>
    <dgm:cxn modelId="{D10960F7-5BD8-48C3-8260-732D93E88044}" type="presParOf" srcId="{32DE037E-1398-41C5-BB9D-D1460CE29562}" destId="{1E6DCF73-630F-4B73-8652-E41FAF564F6C}" srcOrd="1" destOrd="0" presId="urn:microsoft.com/office/officeart/2005/8/layout/orgChart1"/>
    <dgm:cxn modelId="{AD9411B8-E8B5-425B-A41C-0BC50E87CFAD}" type="presParOf" srcId="{1E6DCF73-630F-4B73-8652-E41FAF564F6C}" destId="{DE2AA13A-DAE4-4DC5-806E-00E898DCBF34}" srcOrd="0" destOrd="0" presId="urn:microsoft.com/office/officeart/2005/8/layout/orgChart1"/>
    <dgm:cxn modelId="{E6671330-7B97-41C8-AB7B-35A54293C300}" type="presParOf" srcId="{1E6DCF73-630F-4B73-8652-E41FAF564F6C}" destId="{F16B234D-2C89-4D9E-B193-F0582B8F51C3}" srcOrd="1" destOrd="0" presId="urn:microsoft.com/office/officeart/2005/8/layout/orgChart1"/>
    <dgm:cxn modelId="{5389208F-388B-42E7-B9BE-017D6DC92D8E}" type="presParOf" srcId="{F16B234D-2C89-4D9E-B193-F0582B8F51C3}" destId="{C10C6666-DEC9-489C-AED0-62CA7DE1DF58}" srcOrd="0" destOrd="0" presId="urn:microsoft.com/office/officeart/2005/8/layout/orgChart1"/>
    <dgm:cxn modelId="{894C58F6-D590-4472-947B-33842F0FA7E5}" type="presParOf" srcId="{C10C6666-DEC9-489C-AED0-62CA7DE1DF58}" destId="{C0E0919F-28CD-4834-A06E-EFBC3D08C3AD}" srcOrd="0" destOrd="0" presId="urn:microsoft.com/office/officeart/2005/8/layout/orgChart1"/>
    <dgm:cxn modelId="{76F747AD-1FCF-4C97-8D8F-50094FAE5BC4}" type="presParOf" srcId="{C10C6666-DEC9-489C-AED0-62CA7DE1DF58}" destId="{95C01C98-4E84-42E5-935C-3CCB4F38AE7D}" srcOrd="1" destOrd="0" presId="urn:microsoft.com/office/officeart/2005/8/layout/orgChart1"/>
    <dgm:cxn modelId="{B70589B6-B68A-4D07-B767-75E1667D93CE}" type="presParOf" srcId="{F16B234D-2C89-4D9E-B193-F0582B8F51C3}" destId="{5269F4CB-2073-4321-A169-711F3966B719}" srcOrd="1" destOrd="0" presId="urn:microsoft.com/office/officeart/2005/8/layout/orgChart1"/>
    <dgm:cxn modelId="{3FECEA79-C62E-4392-AF9A-F2D779C65AF8}" type="presParOf" srcId="{F16B234D-2C89-4D9E-B193-F0582B8F51C3}" destId="{653F36FC-F2DD-4D79-A95C-F7748E8E881D}" srcOrd="2" destOrd="0" presId="urn:microsoft.com/office/officeart/2005/8/layout/orgChart1"/>
    <dgm:cxn modelId="{F5EA1F59-D0C0-4AE0-AE7B-BBE4A74C1037}" type="presParOf" srcId="{1E6DCF73-630F-4B73-8652-E41FAF564F6C}" destId="{9F380BB0-1E79-4937-821E-C1837AE09C40}" srcOrd="2" destOrd="0" presId="urn:microsoft.com/office/officeart/2005/8/layout/orgChart1"/>
    <dgm:cxn modelId="{17D38468-302D-4DD3-BF75-DCB23EC01D45}" type="presParOf" srcId="{1E6DCF73-630F-4B73-8652-E41FAF564F6C}" destId="{A5CB4A87-6088-4CF8-A9F9-CBD948088E32}" srcOrd="3" destOrd="0" presId="urn:microsoft.com/office/officeart/2005/8/layout/orgChart1"/>
    <dgm:cxn modelId="{890B0A60-1BEB-4836-BDC5-0E0B6AB15A55}" type="presParOf" srcId="{A5CB4A87-6088-4CF8-A9F9-CBD948088E32}" destId="{2FABA39F-9103-4742-A16F-F898E51C0444}" srcOrd="0" destOrd="0" presId="urn:microsoft.com/office/officeart/2005/8/layout/orgChart1"/>
    <dgm:cxn modelId="{26AC56D0-5C9D-4B36-8B13-21D0041E82BC}" type="presParOf" srcId="{2FABA39F-9103-4742-A16F-F898E51C0444}" destId="{05EA3086-C79A-4BA8-919C-5DA766E4DEE0}" srcOrd="0" destOrd="0" presId="urn:microsoft.com/office/officeart/2005/8/layout/orgChart1"/>
    <dgm:cxn modelId="{11495D37-7583-4288-A9A4-F98CE6E06DD5}" type="presParOf" srcId="{2FABA39F-9103-4742-A16F-F898E51C0444}" destId="{80B4ADA0-09CE-44D2-8014-44CFEADEE574}" srcOrd="1" destOrd="0" presId="urn:microsoft.com/office/officeart/2005/8/layout/orgChart1"/>
    <dgm:cxn modelId="{411A4E6D-A78A-4A9A-AFFA-BA877EAC5E83}" type="presParOf" srcId="{A5CB4A87-6088-4CF8-A9F9-CBD948088E32}" destId="{3D9D0804-F1E1-4586-9453-7EF3AF89B887}" srcOrd="1" destOrd="0" presId="urn:microsoft.com/office/officeart/2005/8/layout/orgChart1"/>
    <dgm:cxn modelId="{C019C1CA-681B-424D-8105-4CCC8DD675DB}" type="presParOf" srcId="{A5CB4A87-6088-4CF8-A9F9-CBD948088E32}" destId="{A815BE76-1055-4838-AE5C-891F1F1D9EAE}" srcOrd="2" destOrd="0" presId="urn:microsoft.com/office/officeart/2005/8/layout/orgChart1"/>
    <dgm:cxn modelId="{BB6FCA0C-75CE-47EA-AD8C-539BE03E6CE8}" type="presParOf" srcId="{1E6DCF73-630F-4B73-8652-E41FAF564F6C}" destId="{A86145CD-9570-49AE-B361-89E9600FE907}" srcOrd="4" destOrd="0" presId="urn:microsoft.com/office/officeart/2005/8/layout/orgChart1"/>
    <dgm:cxn modelId="{1CB8CEB7-473C-4724-BADF-2B768299011F}" type="presParOf" srcId="{1E6DCF73-630F-4B73-8652-E41FAF564F6C}" destId="{BB61C775-C8CD-438A-917C-8948BCE41869}" srcOrd="5" destOrd="0" presId="urn:microsoft.com/office/officeart/2005/8/layout/orgChart1"/>
    <dgm:cxn modelId="{4EF077A4-3C36-4AA2-BE19-4B529D490C8B}" type="presParOf" srcId="{BB61C775-C8CD-438A-917C-8948BCE41869}" destId="{3ECCC8F3-E7CE-47C6-AB80-456CAE17DBEA}" srcOrd="0" destOrd="0" presId="urn:microsoft.com/office/officeart/2005/8/layout/orgChart1"/>
    <dgm:cxn modelId="{0261E6E5-D2B5-45DF-AEF6-D2B59D3BC7B5}" type="presParOf" srcId="{3ECCC8F3-E7CE-47C6-AB80-456CAE17DBEA}" destId="{EEB8D483-9B96-4D7B-9FF8-DB1F5E165C67}" srcOrd="0" destOrd="0" presId="urn:microsoft.com/office/officeart/2005/8/layout/orgChart1"/>
    <dgm:cxn modelId="{2F8F5EE1-FF77-42F1-A74E-0BE0DF10F904}" type="presParOf" srcId="{3ECCC8F3-E7CE-47C6-AB80-456CAE17DBEA}" destId="{BA10E1FB-DF2E-45BC-81E0-0A8FCE1FA4B0}" srcOrd="1" destOrd="0" presId="urn:microsoft.com/office/officeart/2005/8/layout/orgChart1"/>
    <dgm:cxn modelId="{07EA0258-4020-4528-ADE2-96E600A1DB72}" type="presParOf" srcId="{BB61C775-C8CD-438A-917C-8948BCE41869}" destId="{C7AF8DCB-1EE4-498D-94FF-D7982B63AD3F}" srcOrd="1" destOrd="0" presId="urn:microsoft.com/office/officeart/2005/8/layout/orgChart1"/>
    <dgm:cxn modelId="{71C83FB7-2B3C-4800-BF85-E614F2F5EEC0}" type="presParOf" srcId="{BB61C775-C8CD-438A-917C-8948BCE41869}" destId="{4C3B35EE-59AC-4EC1-9706-4B2F66989227}" srcOrd="2" destOrd="0" presId="urn:microsoft.com/office/officeart/2005/8/layout/orgChart1"/>
    <dgm:cxn modelId="{20DACF35-7FA6-4973-B93C-89DC9C8F2631}" type="presParOf" srcId="{32DE037E-1398-41C5-BB9D-D1460CE29562}" destId="{E8E1DA5A-5532-4E25-B1B4-FAD4A2B80F31}" srcOrd="2" destOrd="0" presId="urn:microsoft.com/office/officeart/2005/8/layout/orgChart1"/>
    <dgm:cxn modelId="{3C5B3576-E93F-42A6-B9C4-25BE8DCCB158}" type="presParOf" srcId="{728C7F99-3428-4623-906F-67EFB843FA04}" destId="{C18B626A-4C61-4F5C-B0FD-E60CA844F3CE}" srcOrd="2" destOrd="0" presId="urn:microsoft.com/office/officeart/2005/8/layout/orgChart1"/>
    <dgm:cxn modelId="{25ECAF0E-484F-4AF2-BE7C-4ED66B61CC32}" type="presParOf" srcId="{D9D42EE4-69C2-4796-9FA9-F896850F7993}" destId="{82DD832F-6A24-4CD7-9C3B-E1EE77FD1676}" srcOrd="4" destOrd="0" presId="urn:microsoft.com/office/officeart/2005/8/layout/orgChart1"/>
    <dgm:cxn modelId="{50D4A7DC-236F-4845-8209-A3DB98F73291}" type="presParOf" srcId="{D9D42EE4-69C2-4796-9FA9-F896850F7993}" destId="{29755113-50EF-4CBB-BA5F-C7D120E72D6E}" srcOrd="5" destOrd="0" presId="urn:microsoft.com/office/officeart/2005/8/layout/orgChart1"/>
    <dgm:cxn modelId="{B3DA98EB-AA0F-4E6D-B60D-21D3FD3AAF6E}" type="presParOf" srcId="{29755113-50EF-4CBB-BA5F-C7D120E72D6E}" destId="{5A504A7F-3429-41D9-B775-54849CC87600}" srcOrd="0" destOrd="0" presId="urn:microsoft.com/office/officeart/2005/8/layout/orgChart1"/>
    <dgm:cxn modelId="{B9E26D6C-84A3-4F98-AB73-8374E9013BBB}" type="presParOf" srcId="{5A504A7F-3429-41D9-B775-54849CC87600}" destId="{D92F25E1-AC9C-4216-8A74-FFFD7F3943D4}" srcOrd="0" destOrd="0" presId="urn:microsoft.com/office/officeart/2005/8/layout/orgChart1"/>
    <dgm:cxn modelId="{C8CDF167-12E2-4C92-AB3A-10FD203C5552}" type="presParOf" srcId="{5A504A7F-3429-41D9-B775-54849CC87600}" destId="{D45AC6BD-390F-4BD8-A1EF-9B9E207E226D}" srcOrd="1" destOrd="0" presId="urn:microsoft.com/office/officeart/2005/8/layout/orgChart1"/>
    <dgm:cxn modelId="{D54AE21E-C22F-453B-8581-93C55F8A1E49}" type="presParOf" srcId="{29755113-50EF-4CBB-BA5F-C7D120E72D6E}" destId="{226A467C-692E-4671-B19A-7734378B1214}" srcOrd="1" destOrd="0" presId="urn:microsoft.com/office/officeart/2005/8/layout/orgChart1"/>
    <dgm:cxn modelId="{89C989D9-9142-49D2-8AE9-26C6E0231936}" type="presParOf" srcId="{226A467C-692E-4671-B19A-7734378B1214}" destId="{08674643-B576-4C23-8D22-249A43ACDC2E}" srcOrd="0" destOrd="0" presId="urn:microsoft.com/office/officeart/2005/8/layout/orgChart1"/>
    <dgm:cxn modelId="{42ED1200-7F23-4C4A-9E75-C5FA7A40895D}" type="presParOf" srcId="{226A467C-692E-4671-B19A-7734378B1214}" destId="{5D63FF5C-1D6D-4519-8B86-19D192A9BB0F}" srcOrd="1" destOrd="0" presId="urn:microsoft.com/office/officeart/2005/8/layout/orgChart1"/>
    <dgm:cxn modelId="{06BD85E0-991D-4E5F-BEC9-AB18767440D7}" type="presParOf" srcId="{5D63FF5C-1D6D-4519-8B86-19D192A9BB0F}" destId="{75D1471D-553B-45CB-94A2-0B4069B12F44}" srcOrd="0" destOrd="0" presId="urn:microsoft.com/office/officeart/2005/8/layout/orgChart1"/>
    <dgm:cxn modelId="{EC07DBEB-FC2A-4F09-93DA-C8BE96B24193}" type="presParOf" srcId="{75D1471D-553B-45CB-94A2-0B4069B12F44}" destId="{2AFD3B6B-4B29-4471-A790-63301C72C1C9}" srcOrd="0" destOrd="0" presId="urn:microsoft.com/office/officeart/2005/8/layout/orgChart1"/>
    <dgm:cxn modelId="{0E575C9E-A6D1-4355-880E-B5001738CD69}" type="presParOf" srcId="{75D1471D-553B-45CB-94A2-0B4069B12F44}" destId="{7A468A75-1B22-42DA-A36C-C971DCB04BD3}" srcOrd="1" destOrd="0" presId="urn:microsoft.com/office/officeart/2005/8/layout/orgChart1"/>
    <dgm:cxn modelId="{6FFC6714-41C4-4790-A98A-4C51CFD938A0}" type="presParOf" srcId="{5D63FF5C-1D6D-4519-8B86-19D192A9BB0F}" destId="{71F7F63A-A5FC-46A9-AE2A-BAFCCB1E5619}" srcOrd="1" destOrd="0" presId="urn:microsoft.com/office/officeart/2005/8/layout/orgChart1"/>
    <dgm:cxn modelId="{A47BE64B-9F58-4A3E-BEDC-51606E193D56}" type="presParOf" srcId="{5D63FF5C-1D6D-4519-8B86-19D192A9BB0F}" destId="{3E03D79A-C3D2-4BE1-856A-971683601C94}" srcOrd="2" destOrd="0" presId="urn:microsoft.com/office/officeart/2005/8/layout/orgChart1"/>
    <dgm:cxn modelId="{4B694285-25FC-4EDF-96C7-AD3ECE7CECF0}" type="presParOf" srcId="{226A467C-692E-4671-B19A-7734378B1214}" destId="{6E1A48E0-4812-42D8-BA55-628E9AD73927}" srcOrd="2" destOrd="0" presId="urn:microsoft.com/office/officeart/2005/8/layout/orgChart1"/>
    <dgm:cxn modelId="{C1985305-5A06-440B-8AFE-3202D53AF9D7}" type="presParOf" srcId="{226A467C-692E-4671-B19A-7734378B1214}" destId="{1D8BE3BB-179C-490C-9B9B-487E247C1F5B}" srcOrd="3" destOrd="0" presId="urn:microsoft.com/office/officeart/2005/8/layout/orgChart1"/>
    <dgm:cxn modelId="{5945E473-6F44-4E0A-96EA-65B0AFB73B52}" type="presParOf" srcId="{1D8BE3BB-179C-490C-9B9B-487E247C1F5B}" destId="{CC030C05-B048-4EFA-9552-91807B123630}" srcOrd="0" destOrd="0" presId="urn:microsoft.com/office/officeart/2005/8/layout/orgChart1"/>
    <dgm:cxn modelId="{72064600-7CBE-4D48-9ECD-7195EDC1F50A}" type="presParOf" srcId="{CC030C05-B048-4EFA-9552-91807B123630}" destId="{37A4E01B-08D3-44FC-98E0-63ED07279D32}" srcOrd="0" destOrd="0" presId="urn:microsoft.com/office/officeart/2005/8/layout/orgChart1"/>
    <dgm:cxn modelId="{A712B84B-E8E6-4256-A306-70B657A30010}" type="presParOf" srcId="{CC030C05-B048-4EFA-9552-91807B123630}" destId="{A875B7B0-3AD1-4227-9542-69AB13BEFD0A}" srcOrd="1" destOrd="0" presId="urn:microsoft.com/office/officeart/2005/8/layout/orgChart1"/>
    <dgm:cxn modelId="{AF66A2A5-7121-4062-811C-BCDA4D8EE7CE}" type="presParOf" srcId="{1D8BE3BB-179C-490C-9B9B-487E247C1F5B}" destId="{8D24F0E5-7DA6-424F-A7BA-8B64B5FE4901}" srcOrd="1" destOrd="0" presId="urn:microsoft.com/office/officeart/2005/8/layout/orgChart1"/>
    <dgm:cxn modelId="{7469B445-EBD1-4E4A-A227-4745FF870FDE}" type="presParOf" srcId="{1D8BE3BB-179C-490C-9B9B-487E247C1F5B}" destId="{91977D2C-D421-43B2-A15A-E9C746BD0E87}" srcOrd="2" destOrd="0" presId="urn:microsoft.com/office/officeart/2005/8/layout/orgChart1"/>
    <dgm:cxn modelId="{A47D2DFF-BB01-44E7-9711-20A429AD0919}" type="presParOf" srcId="{226A467C-692E-4671-B19A-7734378B1214}" destId="{D50B1E7B-9DA5-422C-B907-FDAC3594D6B1}" srcOrd="4" destOrd="0" presId="urn:microsoft.com/office/officeart/2005/8/layout/orgChart1"/>
    <dgm:cxn modelId="{C9885334-3786-4803-93AF-0CD7BEB759AB}" type="presParOf" srcId="{226A467C-692E-4671-B19A-7734378B1214}" destId="{F3A60DFC-74F1-4782-A7E3-0719AE8C914A}" srcOrd="5" destOrd="0" presId="urn:microsoft.com/office/officeart/2005/8/layout/orgChart1"/>
    <dgm:cxn modelId="{253EAB41-DA21-4528-A7CD-E04138709D1A}" type="presParOf" srcId="{F3A60DFC-74F1-4782-A7E3-0719AE8C914A}" destId="{BD493E23-89C5-4A95-BB0B-2271A1B0A563}" srcOrd="0" destOrd="0" presId="urn:microsoft.com/office/officeart/2005/8/layout/orgChart1"/>
    <dgm:cxn modelId="{39EE44EA-3ED7-45B9-924C-E2DCB2807FD6}" type="presParOf" srcId="{BD493E23-89C5-4A95-BB0B-2271A1B0A563}" destId="{581A6089-B2CC-42CB-954F-E5AF4F002552}" srcOrd="0" destOrd="0" presId="urn:microsoft.com/office/officeart/2005/8/layout/orgChart1"/>
    <dgm:cxn modelId="{A3ED231C-970B-48C6-87E7-2CD7CBC7A96F}" type="presParOf" srcId="{BD493E23-89C5-4A95-BB0B-2271A1B0A563}" destId="{EF57AE54-3709-4D74-8E41-3AEE1FA37D17}" srcOrd="1" destOrd="0" presId="urn:microsoft.com/office/officeart/2005/8/layout/orgChart1"/>
    <dgm:cxn modelId="{C4E602D1-1B64-4D21-965B-428255874357}" type="presParOf" srcId="{F3A60DFC-74F1-4782-A7E3-0719AE8C914A}" destId="{71E6421E-863D-4113-9EA1-CFCE7846A8C9}" srcOrd="1" destOrd="0" presId="urn:microsoft.com/office/officeart/2005/8/layout/orgChart1"/>
    <dgm:cxn modelId="{C6B68544-D4B0-4B60-B111-D120C36E9625}" type="presParOf" srcId="{F3A60DFC-74F1-4782-A7E3-0719AE8C914A}" destId="{1D1E97FD-C20E-4CBD-A842-9E1CB8EF1F05}" srcOrd="2" destOrd="0" presId="urn:microsoft.com/office/officeart/2005/8/layout/orgChart1"/>
    <dgm:cxn modelId="{1C1036B3-EFC0-4F99-9ECE-D56EA17EF8B7}" type="presParOf" srcId="{29755113-50EF-4CBB-BA5F-C7D120E72D6E}" destId="{969361B0-08F5-4F3B-8B6D-7F7F0D79A9B6}" srcOrd="2" destOrd="0" presId="urn:microsoft.com/office/officeart/2005/8/layout/orgChart1"/>
    <dgm:cxn modelId="{BF8DF923-ECA5-4C9A-8FDE-F67720110270}" type="presParOf" srcId="{D9D42EE4-69C2-4796-9FA9-F896850F7993}" destId="{A14C0438-D291-41DF-8FA1-0E3C6B4DDCEF}" srcOrd="6" destOrd="0" presId="urn:microsoft.com/office/officeart/2005/8/layout/orgChart1"/>
    <dgm:cxn modelId="{44D7C6BC-3A8E-46C4-A192-1E5DA9F411BE}" type="presParOf" srcId="{D9D42EE4-69C2-4796-9FA9-F896850F7993}" destId="{38A4D542-8E95-4C25-AC03-6A0793421830}" srcOrd="7" destOrd="0" presId="urn:microsoft.com/office/officeart/2005/8/layout/orgChart1"/>
    <dgm:cxn modelId="{3319CC8B-EEF7-4EF6-8A47-B2376BA95DA4}" type="presParOf" srcId="{38A4D542-8E95-4C25-AC03-6A0793421830}" destId="{55458110-0CF5-438A-B35A-476121C890B0}" srcOrd="0" destOrd="0" presId="urn:microsoft.com/office/officeart/2005/8/layout/orgChart1"/>
    <dgm:cxn modelId="{E63F4516-13D9-4BD9-BA71-6F81C5422DDD}" type="presParOf" srcId="{55458110-0CF5-438A-B35A-476121C890B0}" destId="{A07A2B9D-A4F4-4580-AE88-6840F0C72165}" srcOrd="0" destOrd="0" presId="urn:microsoft.com/office/officeart/2005/8/layout/orgChart1"/>
    <dgm:cxn modelId="{A6D24FB4-A61C-4921-B2AA-7B5BC597A0C2}" type="presParOf" srcId="{55458110-0CF5-438A-B35A-476121C890B0}" destId="{DAA3BF3C-AE98-480C-88C3-06919E8CF1C2}" srcOrd="1" destOrd="0" presId="urn:microsoft.com/office/officeart/2005/8/layout/orgChart1"/>
    <dgm:cxn modelId="{E471DBED-F76F-4122-A644-8DAB6F1F0A0F}" type="presParOf" srcId="{38A4D542-8E95-4C25-AC03-6A0793421830}" destId="{EE040818-4E1A-495C-A0A8-1060519CE8C0}" srcOrd="1" destOrd="0" presId="urn:microsoft.com/office/officeart/2005/8/layout/orgChart1"/>
    <dgm:cxn modelId="{A16FFACD-C104-4C02-AC86-3CB74E27FFB1}" type="presParOf" srcId="{EE040818-4E1A-495C-A0A8-1060519CE8C0}" destId="{EA5242DD-66E4-4536-90BA-53A3341B5CBC}" srcOrd="0" destOrd="0" presId="urn:microsoft.com/office/officeart/2005/8/layout/orgChart1"/>
    <dgm:cxn modelId="{C6CDA99F-B6F5-4CD7-9B40-D7463304DC94}" type="presParOf" srcId="{EE040818-4E1A-495C-A0A8-1060519CE8C0}" destId="{B0760CD3-A78D-4CFD-A044-4BC0C948EEDF}" srcOrd="1" destOrd="0" presId="urn:microsoft.com/office/officeart/2005/8/layout/orgChart1"/>
    <dgm:cxn modelId="{ABE5A604-7404-4CD2-AB1C-143AFCCA110E}" type="presParOf" srcId="{B0760CD3-A78D-4CFD-A044-4BC0C948EEDF}" destId="{8AF688DC-6627-411E-A2AC-B0817D059D69}" srcOrd="0" destOrd="0" presId="urn:microsoft.com/office/officeart/2005/8/layout/orgChart1"/>
    <dgm:cxn modelId="{348DDD80-86BA-4319-825C-3ABA6AB7400A}" type="presParOf" srcId="{8AF688DC-6627-411E-A2AC-B0817D059D69}" destId="{B2659117-D46E-4221-BCBA-A66F88831823}" srcOrd="0" destOrd="0" presId="urn:microsoft.com/office/officeart/2005/8/layout/orgChart1"/>
    <dgm:cxn modelId="{157EC538-738A-4BAE-8EA7-6E36B7845B5F}" type="presParOf" srcId="{8AF688DC-6627-411E-A2AC-B0817D059D69}" destId="{DEA3FFF2-C05A-4585-B01A-EDDCFD57F587}" srcOrd="1" destOrd="0" presId="urn:microsoft.com/office/officeart/2005/8/layout/orgChart1"/>
    <dgm:cxn modelId="{4D1B1A6D-10E2-4A61-8D6B-83487030C77F}" type="presParOf" srcId="{B0760CD3-A78D-4CFD-A044-4BC0C948EEDF}" destId="{84383FF1-0D69-41F7-9D06-653FBDE5FC05}" srcOrd="1" destOrd="0" presId="urn:microsoft.com/office/officeart/2005/8/layout/orgChart1"/>
    <dgm:cxn modelId="{9804C089-E4A8-4E39-998E-430D8D2CF7C0}" type="presParOf" srcId="{84383FF1-0D69-41F7-9D06-653FBDE5FC05}" destId="{10BD3FDD-99B4-4D02-9938-BB3C2F00EB12}" srcOrd="0" destOrd="0" presId="urn:microsoft.com/office/officeart/2005/8/layout/orgChart1"/>
    <dgm:cxn modelId="{84F47289-F91C-4771-B2F2-15BF0C3FAA05}" type="presParOf" srcId="{84383FF1-0D69-41F7-9D06-653FBDE5FC05}" destId="{D37E2F17-0EF6-4728-A047-3ACB0B68D027}" srcOrd="1" destOrd="0" presId="urn:microsoft.com/office/officeart/2005/8/layout/orgChart1"/>
    <dgm:cxn modelId="{1C99D5DE-228F-4C60-BEB2-A258B1CB9FD0}" type="presParOf" srcId="{D37E2F17-0EF6-4728-A047-3ACB0B68D027}" destId="{DEFD2A91-E548-47D2-86F4-3929204DE960}" srcOrd="0" destOrd="0" presId="urn:microsoft.com/office/officeart/2005/8/layout/orgChart1"/>
    <dgm:cxn modelId="{1DC91CF5-FB70-4411-A3AF-B51C87101A2D}" type="presParOf" srcId="{DEFD2A91-E548-47D2-86F4-3929204DE960}" destId="{631C7ABA-C36D-4671-9824-B4E53B352C3E}" srcOrd="0" destOrd="0" presId="urn:microsoft.com/office/officeart/2005/8/layout/orgChart1"/>
    <dgm:cxn modelId="{2D7A9603-5D83-4E84-AA8A-115AC8410A8A}" type="presParOf" srcId="{DEFD2A91-E548-47D2-86F4-3929204DE960}" destId="{BD9F2646-4E66-4A60-839F-1FF44E6A9CA6}" srcOrd="1" destOrd="0" presId="urn:microsoft.com/office/officeart/2005/8/layout/orgChart1"/>
    <dgm:cxn modelId="{885FD926-CDA9-400D-A9C3-FB679C609945}" type="presParOf" srcId="{D37E2F17-0EF6-4728-A047-3ACB0B68D027}" destId="{21E632F4-5739-4BC0-8363-80E570F67F66}" srcOrd="1" destOrd="0" presId="urn:microsoft.com/office/officeart/2005/8/layout/orgChart1"/>
    <dgm:cxn modelId="{4AA6851B-6B39-4A4E-A99F-989342F0DFA1}" type="presParOf" srcId="{D37E2F17-0EF6-4728-A047-3ACB0B68D027}" destId="{C1EC022C-AA8B-4640-BDB3-CD4BB565A3AC}" srcOrd="2" destOrd="0" presId="urn:microsoft.com/office/officeart/2005/8/layout/orgChart1"/>
    <dgm:cxn modelId="{D18ED6EE-B1C6-4159-875C-2E178FF136D5}" type="presParOf" srcId="{84383FF1-0D69-41F7-9D06-653FBDE5FC05}" destId="{CCDC58A6-8B1F-4E1B-9075-79FD25354165}" srcOrd="2" destOrd="0" presId="urn:microsoft.com/office/officeart/2005/8/layout/orgChart1"/>
    <dgm:cxn modelId="{C312501B-F087-4B24-B169-6801B817A61F}" type="presParOf" srcId="{84383FF1-0D69-41F7-9D06-653FBDE5FC05}" destId="{D0B9C4C6-83F1-4322-B462-A6150BC24B52}" srcOrd="3" destOrd="0" presId="urn:microsoft.com/office/officeart/2005/8/layout/orgChart1"/>
    <dgm:cxn modelId="{39849AED-6DB6-4642-A193-54748608FDCD}" type="presParOf" srcId="{D0B9C4C6-83F1-4322-B462-A6150BC24B52}" destId="{528F120E-80CC-45D1-9530-494686D64593}" srcOrd="0" destOrd="0" presId="urn:microsoft.com/office/officeart/2005/8/layout/orgChart1"/>
    <dgm:cxn modelId="{206E3684-A855-4E81-8AF4-C7AE6FC82A03}" type="presParOf" srcId="{528F120E-80CC-45D1-9530-494686D64593}" destId="{39B8CF1D-B8E9-452D-AC97-00D850590187}" srcOrd="0" destOrd="0" presId="urn:microsoft.com/office/officeart/2005/8/layout/orgChart1"/>
    <dgm:cxn modelId="{1476EB3E-C276-4796-8E27-F3B29D2AF464}" type="presParOf" srcId="{528F120E-80CC-45D1-9530-494686D64593}" destId="{A069E3E1-CC26-4E72-8D81-94F59E4DC195}" srcOrd="1" destOrd="0" presId="urn:microsoft.com/office/officeart/2005/8/layout/orgChart1"/>
    <dgm:cxn modelId="{1C20BD27-7C43-45CB-80D3-E70C29D93891}" type="presParOf" srcId="{D0B9C4C6-83F1-4322-B462-A6150BC24B52}" destId="{D5174FE9-B1F4-4AC8-A4EE-9073775F0628}" srcOrd="1" destOrd="0" presId="urn:microsoft.com/office/officeart/2005/8/layout/orgChart1"/>
    <dgm:cxn modelId="{D9CFD282-1125-42D4-8FEC-5A103ED8B2BC}" type="presParOf" srcId="{D0B9C4C6-83F1-4322-B462-A6150BC24B52}" destId="{1C0264E2-4EE1-457A-887D-380E35F52F7E}" srcOrd="2" destOrd="0" presId="urn:microsoft.com/office/officeart/2005/8/layout/orgChart1"/>
    <dgm:cxn modelId="{8A34B5F5-F490-49CF-96BE-09014D01ADDB}" type="presParOf" srcId="{B0760CD3-A78D-4CFD-A044-4BC0C948EEDF}" destId="{4AE1335C-D5B7-46CA-A007-0670FFE2862C}" srcOrd="2" destOrd="0" presId="urn:microsoft.com/office/officeart/2005/8/layout/orgChart1"/>
    <dgm:cxn modelId="{BAE67C74-2D6C-4F48-BB00-43E708BF68A2}" type="presParOf" srcId="{38A4D542-8E95-4C25-AC03-6A0793421830}" destId="{958A6183-8263-43B6-8086-667EBEF13157}" srcOrd="2" destOrd="0" presId="urn:microsoft.com/office/officeart/2005/8/layout/orgChart1"/>
    <dgm:cxn modelId="{6F50EF35-FC32-411F-A695-4A9B4B75C84D}" type="presParOf" srcId="{D9D42EE4-69C2-4796-9FA9-F896850F7993}" destId="{A8308F4F-39AE-48DF-BE4D-68533D65AB1A}" srcOrd="8" destOrd="0" presId="urn:microsoft.com/office/officeart/2005/8/layout/orgChart1"/>
    <dgm:cxn modelId="{D9CACE71-B92A-4EF8-A611-274816B85A98}" type="presParOf" srcId="{D9D42EE4-69C2-4796-9FA9-F896850F7993}" destId="{6B601A8C-7CD8-4CA4-AB4F-6015155449FE}" srcOrd="9" destOrd="0" presId="urn:microsoft.com/office/officeart/2005/8/layout/orgChart1"/>
    <dgm:cxn modelId="{1685A6E8-601A-45F4-8380-3695FD53E35F}" type="presParOf" srcId="{6B601A8C-7CD8-4CA4-AB4F-6015155449FE}" destId="{12DF9506-0236-43A1-91DE-B7EE0F1ED365}" srcOrd="0" destOrd="0" presId="urn:microsoft.com/office/officeart/2005/8/layout/orgChart1"/>
    <dgm:cxn modelId="{531124EF-A557-4699-9483-11A0FE77A6D7}" type="presParOf" srcId="{12DF9506-0236-43A1-91DE-B7EE0F1ED365}" destId="{C6291E5B-3ACE-4FDD-A058-5E621A9482BA}" srcOrd="0" destOrd="0" presId="urn:microsoft.com/office/officeart/2005/8/layout/orgChart1"/>
    <dgm:cxn modelId="{0453E15F-ACC9-44D2-A151-322F85E78EA4}" type="presParOf" srcId="{12DF9506-0236-43A1-91DE-B7EE0F1ED365}" destId="{FE126830-7B38-4999-A19E-8B6B1497EFCD}" srcOrd="1" destOrd="0" presId="urn:microsoft.com/office/officeart/2005/8/layout/orgChart1"/>
    <dgm:cxn modelId="{02BA8861-4084-4A74-9858-129C72548125}" type="presParOf" srcId="{6B601A8C-7CD8-4CA4-AB4F-6015155449FE}" destId="{9CC00BAD-FB8A-4431-B2E0-0ECC5DD105A2}" srcOrd="1" destOrd="0" presId="urn:microsoft.com/office/officeart/2005/8/layout/orgChart1"/>
    <dgm:cxn modelId="{71E80D19-7973-4EED-82C8-5565C3DA623D}" type="presParOf" srcId="{6B601A8C-7CD8-4CA4-AB4F-6015155449FE}" destId="{10621B8C-4AB7-4134-ADF3-588F63D89AD1}" srcOrd="2" destOrd="0" presId="urn:microsoft.com/office/officeart/2005/8/layout/orgChart1"/>
    <dgm:cxn modelId="{262A7C87-225A-4220-9544-D727745963B7}" type="presParOf" srcId="{901C5CB9-CCE4-4CD4-9528-566C5142D4C9}" destId="{19B40E60-1670-4466-90E5-7F6ED15B4011}" srcOrd="2" destOrd="0" presId="urn:microsoft.com/office/officeart/2005/8/layout/orgChart1"/>
    <dgm:cxn modelId="{EEC39135-36E9-446A-AA25-50082EF0AD05}" type="presParOf" srcId="{4DE960B6-01B5-4771-A42F-C2E5233D2496}" destId="{057C3898-1EB8-4BEF-8805-19C20D1F4275}" srcOrd="6" destOrd="0" presId="urn:microsoft.com/office/officeart/2005/8/layout/orgChart1"/>
    <dgm:cxn modelId="{A7C5959A-A41C-4097-8EB9-3746E89EB516}" type="presParOf" srcId="{4DE960B6-01B5-4771-A42F-C2E5233D2496}" destId="{02906E30-090A-44BD-B5E4-BDE2886FB8B4}" srcOrd="7" destOrd="0" presId="urn:microsoft.com/office/officeart/2005/8/layout/orgChart1"/>
    <dgm:cxn modelId="{CFB3119F-8A1D-44C2-A639-B1CF90633859}" type="presParOf" srcId="{02906E30-090A-44BD-B5E4-BDE2886FB8B4}" destId="{52178F99-E495-42DD-AF4D-FEB8120F0CCD}" srcOrd="0" destOrd="0" presId="urn:microsoft.com/office/officeart/2005/8/layout/orgChart1"/>
    <dgm:cxn modelId="{25855E37-BF23-460C-A920-0462CF36FE91}" type="presParOf" srcId="{52178F99-E495-42DD-AF4D-FEB8120F0CCD}" destId="{73579B91-FC83-4F89-9B5B-5D88003BF2BA}" srcOrd="0" destOrd="0" presId="urn:microsoft.com/office/officeart/2005/8/layout/orgChart1"/>
    <dgm:cxn modelId="{C7A89C91-A1FC-49D4-B46C-1A7E512557CF}" type="presParOf" srcId="{52178F99-E495-42DD-AF4D-FEB8120F0CCD}" destId="{CCBB2505-9B68-4D20-B497-78B1DC7E54D2}" srcOrd="1" destOrd="0" presId="urn:microsoft.com/office/officeart/2005/8/layout/orgChart1"/>
    <dgm:cxn modelId="{972122AB-B47F-4D0B-8C1F-6EE01626906B}" type="presParOf" srcId="{02906E30-090A-44BD-B5E4-BDE2886FB8B4}" destId="{62B7917C-096C-4842-99BD-BF0E9746D0B4}" srcOrd="1" destOrd="0" presId="urn:microsoft.com/office/officeart/2005/8/layout/orgChart1"/>
    <dgm:cxn modelId="{658A5B75-A66C-47D7-9B5F-C736CE4CF0E0}" type="presParOf" srcId="{02906E30-090A-44BD-B5E4-BDE2886FB8B4}" destId="{9337695E-618D-4B57-AE73-B5A6FBE9D280}" srcOrd="2" destOrd="0" presId="urn:microsoft.com/office/officeart/2005/8/layout/orgChart1"/>
    <dgm:cxn modelId="{6E3FF0A0-9892-4441-8F78-6C08A85B59A0}" type="presParOf" srcId="{83D61D21-61FB-4467-9430-CAF6490A1C92}" destId="{D83A48BB-05E8-4AD0-ACC6-C1FB86EEC80A}" srcOrd="2" destOrd="0" presId="urn:microsoft.com/office/officeart/2005/8/layout/orgChart1"/>
    <dgm:cxn modelId="{4054E8BA-6CB0-4B05-AA9A-0B3023E6BB9B}" type="presParOf" srcId="{61B77370-6D88-446E-B037-ED156FE3ADED}" destId="{2C4E7DA9-BA73-499E-96B6-A1294626047A}" srcOrd="2" destOrd="0" presId="urn:microsoft.com/office/officeart/2005/8/layout/orgChart1"/>
    <dgm:cxn modelId="{0B26059D-6FB9-4506-AFDD-6FC42A70B214}" type="presParOf" srcId="{61B77370-6D88-446E-B037-ED156FE3ADED}" destId="{0DF6AD0F-6505-4EAD-AA39-6B6B6928F154}" srcOrd="3" destOrd="0" presId="urn:microsoft.com/office/officeart/2005/8/layout/orgChart1"/>
    <dgm:cxn modelId="{628AE2D0-6BB6-4DF4-9A65-58A78DB96B3B}" type="presParOf" srcId="{0DF6AD0F-6505-4EAD-AA39-6B6B6928F154}" destId="{6812215D-F8B7-49AD-AD7F-BEAD9214FB9F}" srcOrd="0" destOrd="0" presId="urn:microsoft.com/office/officeart/2005/8/layout/orgChart1"/>
    <dgm:cxn modelId="{B8D663D2-7093-4240-973B-F5DF64AB8B3C}" type="presParOf" srcId="{6812215D-F8B7-49AD-AD7F-BEAD9214FB9F}" destId="{4895AF94-0DA6-4889-A536-2F5CAD238CF8}" srcOrd="0" destOrd="0" presId="urn:microsoft.com/office/officeart/2005/8/layout/orgChart1"/>
    <dgm:cxn modelId="{A273A71A-E2A5-4CFF-A6F9-5C83724C2A20}" type="presParOf" srcId="{6812215D-F8B7-49AD-AD7F-BEAD9214FB9F}" destId="{4C98D7CC-D016-443A-9ADE-C585DBFE499F}" srcOrd="1" destOrd="0" presId="urn:microsoft.com/office/officeart/2005/8/layout/orgChart1"/>
    <dgm:cxn modelId="{266C1818-3B07-4411-A3D5-2AB70FEA818C}" type="presParOf" srcId="{0DF6AD0F-6505-4EAD-AA39-6B6B6928F154}" destId="{65BD0196-3556-4363-8C5C-A4DAFE28060E}" srcOrd="1" destOrd="0" presId="urn:microsoft.com/office/officeart/2005/8/layout/orgChart1"/>
    <dgm:cxn modelId="{C44D73EC-4BE1-49F1-A36A-C698EE39B76D}" type="presParOf" srcId="{65BD0196-3556-4363-8C5C-A4DAFE28060E}" destId="{4B82A6E3-3C81-4FD6-B804-93B1F8931F89}" srcOrd="0" destOrd="0" presId="urn:microsoft.com/office/officeart/2005/8/layout/orgChart1"/>
    <dgm:cxn modelId="{E248CF14-98FD-4100-B88F-1CCEC2887839}" type="presParOf" srcId="{65BD0196-3556-4363-8C5C-A4DAFE28060E}" destId="{F2ABE94C-C61E-417C-9944-B42E532130BD}" srcOrd="1" destOrd="0" presId="urn:microsoft.com/office/officeart/2005/8/layout/orgChart1"/>
    <dgm:cxn modelId="{0F3435D2-AD4D-4347-9C6D-CBF373593288}" type="presParOf" srcId="{F2ABE94C-C61E-417C-9944-B42E532130BD}" destId="{4EBF3F28-719F-46FA-8801-8FECB20B91BE}" srcOrd="0" destOrd="0" presId="urn:microsoft.com/office/officeart/2005/8/layout/orgChart1"/>
    <dgm:cxn modelId="{1548E342-3E59-4718-8EE9-D933C3054259}" type="presParOf" srcId="{4EBF3F28-719F-46FA-8801-8FECB20B91BE}" destId="{9076F63A-CE4D-4BDC-A48F-085C96A8D1C2}" srcOrd="0" destOrd="0" presId="urn:microsoft.com/office/officeart/2005/8/layout/orgChart1"/>
    <dgm:cxn modelId="{6B2AC04D-4F33-458D-A43A-74B708DAF98E}" type="presParOf" srcId="{4EBF3F28-719F-46FA-8801-8FECB20B91BE}" destId="{70641074-3C0B-4ED2-8C78-267F54833282}" srcOrd="1" destOrd="0" presId="urn:microsoft.com/office/officeart/2005/8/layout/orgChart1"/>
    <dgm:cxn modelId="{D1C671FE-5D99-4330-B98A-7C08FAA42682}" type="presParOf" srcId="{F2ABE94C-C61E-417C-9944-B42E532130BD}" destId="{35F8FEDB-1F20-49E9-B01D-8BAC6AF9326D}" srcOrd="1" destOrd="0" presId="urn:microsoft.com/office/officeart/2005/8/layout/orgChart1"/>
    <dgm:cxn modelId="{04271FF5-2FAF-4DCC-92E1-26704B9DFDE8}" type="presParOf" srcId="{35F8FEDB-1F20-49E9-B01D-8BAC6AF9326D}" destId="{77048CDA-C892-4F16-9C9D-AF49C3A3B446}" srcOrd="0" destOrd="0" presId="urn:microsoft.com/office/officeart/2005/8/layout/orgChart1"/>
    <dgm:cxn modelId="{1F27820D-7FC4-4555-BFF6-193A598D8898}" type="presParOf" srcId="{35F8FEDB-1F20-49E9-B01D-8BAC6AF9326D}" destId="{BCC19576-2D52-4344-8839-022BEB12D494}" srcOrd="1" destOrd="0" presId="urn:microsoft.com/office/officeart/2005/8/layout/orgChart1"/>
    <dgm:cxn modelId="{057B842B-AE40-4F90-82C3-6A9B8E1BAD49}" type="presParOf" srcId="{BCC19576-2D52-4344-8839-022BEB12D494}" destId="{2743ED09-E18B-4127-B497-6218D7C661EF}" srcOrd="0" destOrd="0" presId="urn:microsoft.com/office/officeart/2005/8/layout/orgChart1"/>
    <dgm:cxn modelId="{AB3287FA-3906-43EF-895D-199E1E2FC7F4}" type="presParOf" srcId="{2743ED09-E18B-4127-B497-6218D7C661EF}" destId="{0B81FC9F-1852-405D-95D3-BBD13A205147}" srcOrd="0" destOrd="0" presId="urn:microsoft.com/office/officeart/2005/8/layout/orgChart1"/>
    <dgm:cxn modelId="{2520FD3A-85F2-4EF9-A22B-9202FB6888E2}" type="presParOf" srcId="{2743ED09-E18B-4127-B497-6218D7C661EF}" destId="{036F6932-A7B8-4113-96D7-B2E1CA0EDE11}" srcOrd="1" destOrd="0" presId="urn:microsoft.com/office/officeart/2005/8/layout/orgChart1"/>
    <dgm:cxn modelId="{2F06F18C-05F1-4168-BCAA-9BF490FDE8AD}" type="presParOf" srcId="{BCC19576-2D52-4344-8839-022BEB12D494}" destId="{B437E8F9-9968-405D-AB7C-3A5860E6DF50}" srcOrd="1" destOrd="0" presId="urn:microsoft.com/office/officeart/2005/8/layout/orgChart1"/>
    <dgm:cxn modelId="{1F5D2119-9930-443F-BC8B-56967D181A00}" type="presParOf" srcId="{BCC19576-2D52-4344-8839-022BEB12D494}" destId="{34558AEC-D105-49B6-B0E1-BE9B09BAA109}" srcOrd="2" destOrd="0" presId="urn:microsoft.com/office/officeart/2005/8/layout/orgChart1"/>
    <dgm:cxn modelId="{5C98375F-B6AB-4A2C-9B90-DF205B6A9F6F}" type="presParOf" srcId="{35F8FEDB-1F20-49E9-B01D-8BAC6AF9326D}" destId="{388E2949-EC61-48FE-98B3-C5E8512F9026}" srcOrd="2" destOrd="0" presId="urn:microsoft.com/office/officeart/2005/8/layout/orgChart1"/>
    <dgm:cxn modelId="{79C2092F-16E9-493A-98AD-3CF94EBE27F8}" type="presParOf" srcId="{35F8FEDB-1F20-49E9-B01D-8BAC6AF9326D}" destId="{CC0D86FD-84A1-4473-BF3F-6AD2D475014C}" srcOrd="3" destOrd="0" presId="urn:microsoft.com/office/officeart/2005/8/layout/orgChart1"/>
    <dgm:cxn modelId="{41B65C8B-8972-47C4-8C05-A52C6A124DCD}" type="presParOf" srcId="{CC0D86FD-84A1-4473-BF3F-6AD2D475014C}" destId="{989518EA-C3F7-4BDD-93FC-615AE02838AC}" srcOrd="0" destOrd="0" presId="urn:microsoft.com/office/officeart/2005/8/layout/orgChart1"/>
    <dgm:cxn modelId="{36474B8F-FD16-4941-92C6-DDB66F76FB21}" type="presParOf" srcId="{989518EA-C3F7-4BDD-93FC-615AE02838AC}" destId="{32D6E78A-F5D8-445B-8EDE-7580105D96F7}" srcOrd="0" destOrd="0" presId="urn:microsoft.com/office/officeart/2005/8/layout/orgChart1"/>
    <dgm:cxn modelId="{A0116141-FD6B-4E9E-BEFA-055C340BEB1C}" type="presParOf" srcId="{989518EA-C3F7-4BDD-93FC-615AE02838AC}" destId="{5E570A02-B4EF-47BA-B071-089B3AD60858}" srcOrd="1" destOrd="0" presId="urn:microsoft.com/office/officeart/2005/8/layout/orgChart1"/>
    <dgm:cxn modelId="{8CBD25BF-66E5-4384-AB75-8C626E8C578C}" type="presParOf" srcId="{CC0D86FD-84A1-4473-BF3F-6AD2D475014C}" destId="{C1B49997-3CA2-40B6-9676-CA7556BDE13E}" srcOrd="1" destOrd="0" presId="urn:microsoft.com/office/officeart/2005/8/layout/orgChart1"/>
    <dgm:cxn modelId="{A9DC50F8-B1F5-42C0-BC37-A16CDCB63EED}" type="presParOf" srcId="{C1B49997-3CA2-40B6-9676-CA7556BDE13E}" destId="{F3AB1D66-69F4-4E1E-9F99-EB89272631E9}" srcOrd="0" destOrd="0" presId="urn:microsoft.com/office/officeart/2005/8/layout/orgChart1"/>
    <dgm:cxn modelId="{6F5CD30E-6254-4AF8-B4A7-A61BAE3A834E}" type="presParOf" srcId="{C1B49997-3CA2-40B6-9676-CA7556BDE13E}" destId="{608EB0E1-D66D-44E2-B4D1-4DC77424319C}" srcOrd="1" destOrd="0" presId="urn:microsoft.com/office/officeart/2005/8/layout/orgChart1"/>
    <dgm:cxn modelId="{F9F3F093-3FFF-43D0-9EF5-D48ED70E2786}" type="presParOf" srcId="{608EB0E1-D66D-44E2-B4D1-4DC77424319C}" destId="{6EE35039-9419-4413-B146-0E80FC9B4E31}" srcOrd="0" destOrd="0" presId="urn:microsoft.com/office/officeart/2005/8/layout/orgChart1"/>
    <dgm:cxn modelId="{5DE44AC4-908F-47AF-8668-C8A4BB16E059}" type="presParOf" srcId="{6EE35039-9419-4413-B146-0E80FC9B4E31}" destId="{ECB79CBF-FEE5-4629-AFFE-7811A372C329}" srcOrd="0" destOrd="0" presId="urn:microsoft.com/office/officeart/2005/8/layout/orgChart1"/>
    <dgm:cxn modelId="{B38EF140-F49C-4433-AEF3-BC6CF1522329}" type="presParOf" srcId="{6EE35039-9419-4413-B146-0E80FC9B4E31}" destId="{C0A7CD4A-445E-4DB0-9B0B-2381F5400308}" srcOrd="1" destOrd="0" presId="urn:microsoft.com/office/officeart/2005/8/layout/orgChart1"/>
    <dgm:cxn modelId="{90328B50-2079-413D-A0D3-C02556376E83}" type="presParOf" srcId="{608EB0E1-D66D-44E2-B4D1-4DC77424319C}" destId="{CF3F061D-DB1B-4234-9683-704BEA4B1A3B}" srcOrd="1" destOrd="0" presId="urn:microsoft.com/office/officeart/2005/8/layout/orgChart1"/>
    <dgm:cxn modelId="{C8F483A1-CBD1-40BB-8077-7EBFD00A8D39}" type="presParOf" srcId="{608EB0E1-D66D-44E2-B4D1-4DC77424319C}" destId="{7F010DBE-48B5-4A52-A001-75B69002012C}" srcOrd="2" destOrd="0" presId="urn:microsoft.com/office/officeart/2005/8/layout/orgChart1"/>
    <dgm:cxn modelId="{6C0CA0CE-822F-4806-82FF-659CA977A6FB}" type="presParOf" srcId="{C1B49997-3CA2-40B6-9676-CA7556BDE13E}" destId="{41D14BA7-AD5D-4E7A-B3C1-B65DBA5E6473}" srcOrd="2" destOrd="0" presId="urn:microsoft.com/office/officeart/2005/8/layout/orgChart1"/>
    <dgm:cxn modelId="{AC8A2A90-432A-4E07-A95C-2B7DB39217E9}" type="presParOf" srcId="{C1B49997-3CA2-40B6-9676-CA7556BDE13E}" destId="{556EE5D4-8293-488E-9BAF-7E3A7AA26384}" srcOrd="3" destOrd="0" presId="urn:microsoft.com/office/officeart/2005/8/layout/orgChart1"/>
    <dgm:cxn modelId="{C636CA8A-64FE-494E-BCF5-571F2721BAD5}" type="presParOf" srcId="{556EE5D4-8293-488E-9BAF-7E3A7AA26384}" destId="{2D87E668-87A2-4A9B-952B-00AE43EFDA76}" srcOrd="0" destOrd="0" presId="urn:microsoft.com/office/officeart/2005/8/layout/orgChart1"/>
    <dgm:cxn modelId="{15489FCB-1F66-4543-8664-D2D7F567E888}" type="presParOf" srcId="{2D87E668-87A2-4A9B-952B-00AE43EFDA76}" destId="{073D0C6D-E393-4123-93E6-90D6CD5951A2}" srcOrd="0" destOrd="0" presId="urn:microsoft.com/office/officeart/2005/8/layout/orgChart1"/>
    <dgm:cxn modelId="{06D967BE-17AE-4AA2-9F33-7A1A0AE8EE8C}" type="presParOf" srcId="{2D87E668-87A2-4A9B-952B-00AE43EFDA76}" destId="{06325EF2-35AA-4560-8BCB-4F1D09DA2E28}" srcOrd="1" destOrd="0" presId="urn:microsoft.com/office/officeart/2005/8/layout/orgChart1"/>
    <dgm:cxn modelId="{1EF0B1B9-8551-43D9-97A5-1B0C2ADEDAB1}" type="presParOf" srcId="{556EE5D4-8293-488E-9BAF-7E3A7AA26384}" destId="{E0914E6B-14A9-4380-BD07-CD540C6307E2}" srcOrd="1" destOrd="0" presId="urn:microsoft.com/office/officeart/2005/8/layout/orgChart1"/>
    <dgm:cxn modelId="{55FDCA38-630F-4B98-AF76-2133362DEC67}" type="presParOf" srcId="{556EE5D4-8293-488E-9BAF-7E3A7AA26384}" destId="{E8263186-8DB4-4A91-B575-93AC55DE3297}" srcOrd="2" destOrd="0" presId="urn:microsoft.com/office/officeart/2005/8/layout/orgChart1"/>
    <dgm:cxn modelId="{C73440E1-15C0-4217-9DC0-25A2012DFC45}" type="presParOf" srcId="{CC0D86FD-84A1-4473-BF3F-6AD2D475014C}" destId="{FCD276F7-9E82-4E8C-9D56-459DE89520BA}" srcOrd="2" destOrd="0" presId="urn:microsoft.com/office/officeart/2005/8/layout/orgChart1"/>
    <dgm:cxn modelId="{75DE1813-C2DF-46AC-A04F-AB76CB7E728C}" type="presParOf" srcId="{F2ABE94C-C61E-417C-9944-B42E532130BD}" destId="{23006391-3094-4196-A75C-9A7FB81F7779}" srcOrd="2" destOrd="0" presId="urn:microsoft.com/office/officeart/2005/8/layout/orgChart1"/>
    <dgm:cxn modelId="{C983E3C4-9177-4FED-8FEA-BB523D48EF0C}" type="presParOf" srcId="{65BD0196-3556-4363-8C5C-A4DAFE28060E}" destId="{C939F3A8-7BD9-4751-B4E0-B9E075EB77DF}" srcOrd="2" destOrd="0" presId="urn:microsoft.com/office/officeart/2005/8/layout/orgChart1"/>
    <dgm:cxn modelId="{BC4F05FC-6AE9-4A84-993B-BFF08A492937}" type="presParOf" srcId="{65BD0196-3556-4363-8C5C-A4DAFE28060E}" destId="{B67C4E39-568B-4445-B18D-EFD51E42B06E}" srcOrd="3" destOrd="0" presId="urn:microsoft.com/office/officeart/2005/8/layout/orgChart1"/>
    <dgm:cxn modelId="{0151C46D-7E74-4216-8595-54D0691DB8E7}" type="presParOf" srcId="{B67C4E39-568B-4445-B18D-EFD51E42B06E}" destId="{A0843604-883C-4A69-990A-B5B36A7D0F42}" srcOrd="0" destOrd="0" presId="urn:microsoft.com/office/officeart/2005/8/layout/orgChart1"/>
    <dgm:cxn modelId="{0FFAD151-AFCC-41EE-9416-D1142BABA8F4}" type="presParOf" srcId="{A0843604-883C-4A69-990A-B5B36A7D0F42}" destId="{A61B999A-4EE0-442D-B249-2A041EEB1D1E}" srcOrd="0" destOrd="0" presId="urn:microsoft.com/office/officeart/2005/8/layout/orgChart1"/>
    <dgm:cxn modelId="{812F3D79-501A-457C-9241-59AE39EB4EAD}" type="presParOf" srcId="{A0843604-883C-4A69-990A-B5B36A7D0F42}" destId="{522CF208-F70E-4E31-915D-61FD48EDB3C9}" srcOrd="1" destOrd="0" presId="urn:microsoft.com/office/officeart/2005/8/layout/orgChart1"/>
    <dgm:cxn modelId="{CF7DDB57-2C12-4F53-9FE8-142C80C0DCE5}" type="presParOf" srcId="{B67C4E39-568B-4445-B18D-EFD51E42B06E}" destId="{BFA4A025-92C1-4950-B71B-03BE60703A5D}" srcOrd="1" destOrd="0" presId="urn:microsoft.com/office/officeart/2005/8/layout/orgChart1"/>
    <dgm:cxn modelId="{C188059B-33DE-492B-B7AB-F6AB7AADDE66}" type="presParOf" srcId="{BFA4A025-92C1-4950-B71B-03BE60703A5D}" destId="{D335E004-1059-48DB-B879-BC3F7FE455CC}" srcOrd="0" destOrd="0" presId="urn:microsoft.com/office/officeart/2005/8/layout/orgChart1"/>
    <dgm:cxn modelId="{017771E6-5C63-4076-9597-6921FC2DD91C}" type="presParOf" srcId="{BFA4A025-92C1-4950-B71B-03BE60703A5D}" destId="{3726B946-1984-402C-8F11-E4014C4A640A}" srcOrd="1" destOrd="0" presId="urn:microsoft.com/office/officeart/2005/8/layout/orgChart1"/>
    <dgm:cxn modelId="{D74889BB-69AA-4A78-B433-188170A1A650}" type="presParOf" srcId="{3726B946-1984-402C-8F11-E4014C4A640A}" destId="{C1D71211-8D19-49CA-ADF1-762F35EE960D}" srcOrd="0" destOrd="0" presId="urn:microsoft.com/office/officeart/2005/8/layout/orgChart1"/>
    <dgm:cxn modelId="{3CC55CCA-D097-448C-A1B5-7E61308F6B04}" type="presParOf" srcId="{C1D71211-8D19-49CA-ADF1-762F35EE960D}" destId="{484A20D2-89E2-434F-94A6-C0A8E1B83594}" srcOrd="0" destOrd="0" presId="urn:microsoft.com/office/officeart/2005/8/layout/orgChart1"/>
    <dgm:cxn modelId="{0B2C0159-BDB0-452B-AB50-0A216322547B}" type="presParOf" srcId="{C1D71211-8D19-49CA-ADF1-762F35EE960D}" destId="{66E0A533-45B4-4045-A425-F4ED1D5AD4CF}" srcOrd="1" destOrd="0" presId="urn:microsoft.com/office/officeart/2005/8/layout/orgChart1"/>
    <dgm:cxn modelId="{E8394974-2266-41D4-90CF-22A9ED49DC54}" type="presParOf" srcId="{3726B946-1984-402C-8F11-E4014C4A640A}" destId="{9C625579-5A3B-4DD4-9394-C90E0B2CB216}" srcOrd="1" destOrd="0" presId="urn:microsoft.com/office/officeart/2005/8/layout/orgChart1"/>
    <dgm:cxn modelId="{803B678B-E03F-4CF5-914F-210463D16761}" type="presParOf" srcId="{9C625579-5A3B-4DD4-9394-C90E0B2CB216}" destId="{481CA270-7474-44FE-99BF-B4C890272322}" srcOrd="0" destOrd="0" presId="urn:microsoft.com/office/officeart/2005/8/layout/orgChart1"/>
    <dgm:cxn modelId="{2211CEB5-8BF2-4125-86AD-221E6188EDC3}" type="presParOf" srcId="{9C625579-5A3B-4DD4-9394-C90E0B2CB216}" destId="{E5B3CEE2-1FC5-4659-9B21-CFEFCB571E1A}" srcOrd="1" destOrd="0" presId="urn:microsoft.com/office/officeart/2005/8/layout/orgChart1"/>
    <dgm:cxn modelId="{6939E1D4-E06C-4E54-A3FB-0EB27671441C}" type="presParOf" srcId="{E5B3CEE2-1FC5-4659-9B21-CFEFCB571E1A}" destId="{251B1BB6-EDDB-4597-A5A0-5B4A215ACBD1}" srcOrd="0" destOrd="0" presId="urn:microsoft.com/office/officeart/2005/8/layout/orgChart1"/>
    <dgm:cxn modelId="{E396C3A8-8935-4985-8F97-6402B1AF1E7A}" type="presParOf" srcId="{251B1BB6-EDDB-4597-A5A0-5B4A215ACBD1}" destId="{D91BC48D-A74B-4C1D-909F-3B58DE1E561E}" srcOrd="0" destOrd="0" presId="urn:microsoft.com/office/officeart/2005/8/layout/orgChart1"/>
    <dgm:cxn modelId="{4CEB7FFB-1112-431A-9DE4-B4B32163613C}" type="presParOf" srcId="{251B1BB6-EDDB-4597-A5A0-5B4A215ACBD1}" destId="{E678B2C3-3853-4AC7-9A91-B0371989B2E1}" srcOrd="1" destOrd="0" presId="urn:microsoft.com/office/officeart/2005/8/layout/orgChart1"/>
    <dgm:cxn modelId="{3B0011F8-7B31-465D-9E8E-7050AD8E9CDA}" type="presParOf" srcId="{E5B3CEE2-1FC5-4659-9B21-CFEFCB571E1A}" destId="{02756BC4-1E93-4F89-9F8A-AF2D8C8E137D}" srcOrd="1" destOrd="0" presId="urn:microsoft.com/office/officeart/2005/8/layout/orgChart1"/>
    <dgm:cxn modelId="{592FEB1A-38D5-423F-9389-A20A8BABD761}" type="presParOf" srcId="{E5B3CEE2-1FC5-4659-9B21-CFEFCB571E1A}" destId="{39F7482D-EDF7-47E3-B432-585369488F44}" srcOrd="2" destOrd="0" presId="urn:microsoft.com/office/officeart/2005/8/layout/orgChart1"/>
    <dgm:cxn modelId="{58030A7B-5699-4E08-92A8-E502C113C424}" type="presParOf" srcId="{9C625579-5A3B-4DD4-9394-C90E0B2CB216}" destId="{14FE195E-03AF-48D7-9535-3B4F1205A455}" srcOrd="2" destOrd="0" presId="urn:microsoft.com/office/officeart/2005/8/layout/orgChart1"/>
    <dgm:cxn modelId="{95A20280-D114-4E4B-8444-CDA2AD62A2E6}" type="presParOf" srcId="{9C625579-5A3B-4DD4-9394-C90E0B2CB216}" destId="{AD1F395F-F76C-4A63-AE4F-609E596B6CBC}" srcOrd="3" destOrd="0" presId="urn:microsoft.com/office/officeart/2005/8/layout/orgChart1"/>
    <dgm:cxn modelId="{547DCFAF-6BC5-4EFE-8A30-2E2CD3550684}" type="presParOf" srcId="{AD1F395F-F76C-4A63-AE4F-609E596B6CBC}" destId="{E34C23A3-8F25-44D1-A3D0-3E9A6E5A6DB4}" srcOrd="0" destOrd="0" presId="urn:microsoft.com/office/officeart/2005/8/layout/orgChart1"/>
    <dgm:cxn modelId="{6D7C044C-3E4D-4286-BA5F-A221D460CDCF}" type="presParOf" srcId="{E34C23A3-8F25-44D1-A3D0-3E9A6E5A6DB4}" destId="{3F7765F3-7E6B-49EE-88CF-D445179D5FFF}" srcOrd="0" destOrd="0" presId="urn:microsoft.com/office/officeart/2005/8/layout/orgChart1"/>
    <dgm:cxn modelId="{83A52D5A-C2FE-4B3A-800B-EF87BB140080}" type="presParOf" srcId="{E34C23A3-8F25-44D1-A3D0-3E9A6E5A6DB4}" destId="{E48642F1-4EC5-4A49-B15D-CC4A690EF088}" srcOrd="1" destOrd="0" presId="urn:microsoft.com/office/officeart/2005/8/layout/orgChart1"/>
    <dgm:cxn modelId="{7AC0AA9A-E70D-4EA3-90F9-10B80019FD59}" type="presParOf" srcId="{AD1F395F-F76C-4A63-AE4F-609E596B6CBC}" destId="{DD903795-D21B-41E9-9D9E-CA5827876DE7}" srcOrd="1" destOrd="0" presId="urn:microsoft.com/office/officeart/2005/8/layout/orgChart1"/>
    <dgm:cxn modelId="{286AD214-9EB8-42E7-B443-7D141FA77C6E}" type="presParOf" srcId="{AD1F395F-F76C-4A63-AE4F-609E596B6CBC}" destId="{5D389657-0D65-45D0-AC65-B821A73A9232}" srcOrd="2" destOrd="0" presId="urn:microsoft.com/office/officeart/2005/8/layout/orgChart1"/>
    <dgm:cxn modelId="{95533A7C-728F-4CD8-8B38-095CC4521DF4}" type="presParOf" srcId="{9C625579-5A3B-4DD4-9394-C90E0B2CB216}" destId="{FBAEF62C-A1CE-44EC-A105-6740E7AC07EF}" srcOrd="4" destOrd="0" presId="urn:microsoft.com/office/officeart/2005/8/layout/orgChart1"/>
    <dgm:cxn modelId="{8BF11080-02A2-4334-8644-D48B510E0E97}" type="presParOf" srcId="{9C625579-5A3B-4DD4-9394-C90E0B2CB216}" destId="{6C1B88CB-3453-4568-9D99-517C3C80E273}" srcOrd="5" destOrd="0" presId="urn:microsoft.com/office/officeart/2005/8/layout/orgChart1"/>
    <dgm:cxn modelId="{92680883-32EE-473D-9018-627EF0B93CE2}" type="presParOf" srcId="{6C1B88CB-3453-4568-9D99-517C3C80E273}" destId="{4BCF76CB-BE49-4BE1-B9D4-2D061419BCE9}" srcOrd="0" destOrd="0" presId="urn:microsoft.com/office/officeart/2005/8/layout/orgChart1"/>
    <dgm:cxn modelId="{7196DC44-F22A-41F1-90AA-6BE0BF7E626A}" type="presParOf" srcId="{4BCF76CB-BE49-4BE1-B9D4-2D061419BCE9}" destId="{952CAC0E-AC76-43A4-9BE7-556DC2093580}" srcOrd="0" destOrd="0" presId="urn:microsoft.com/office/officeart/2005/8/layout/orgChart1"/>
    <dgm:cxn modelId="{3123309B-FDB6-42EE-AFDA-39BD4DB7C547}" type="presParOf" srcId="{4BCF76CB-BE49-4BE1-B9D4-2D061419BCE9}" destId="{6468C350-06D5-4FD5-B2D6-58CA9D7EA371}" srcOrd="1" destOrd="0" presId="urn:microsoft.com/office/officeart/2005/8/layout/orgChart1"/>
    <dgm:cxn modelId="{77C35DCB-5424-425E-9AFD-ED13EB8CA10C}" type="presParOf" srcId="{6C1B88CB-3453-4568-9D99-517C3C80E273}" destId="{CF1D6E8B-E0B2-45DC-854A-E918CF4A434D}" srcOrd="1" destOrd="0" presId="urn:microsoft.com/office/officeart/2005/8/layout/orgChart1"/>
    <dgm:cxn modelId="{C90E7B28-8A4D-449F-88F1-1B725682D5A8}" type="presParOf" srcId="{6C1B88CB-3453-4568-9D99-517C3C80E273}" destId="{A13C69A2-B08D-48F7-BD43-39BDA07BEA34}" srcOrd="2" destOrd="0" presId="urn:microsoft.com/office/officeart/2005/8/layout/orgChart1"/>
    <dgm:cxn modelId="{040E0147-FB04-437A-A207-2E7EC5D93A48}" type="presParOf" srcId="{9C625579-5A3B-4DD4-9394-C90E0B2CB216}" destId="{9A5DF9EB-7BB3-4406-9696-3174068A014F}" srcOrd="6" destOrd="0" presId="urn:microsoft.com/office/officeart/2005/8/layout/orgChart1"/>
    <dgm:cxn modelId="{E007BD8E-97D2-46A6-AB65-FC99271E2BB3}" type="presParOf" srcId="{9C625579-5A3B-4DD4-9394-C90E0B2CB216}" destId="{76C9ECB2-D761-4122-BC5D-0546411B4BFB}" srcOrd="7" destOrd="0" presId="urn:microsoft.com/office/officeart/2005/8/layout/orgChart1"/>
    <dgm:cxn modelId="{0C3FAD1A-81AE-43AB-8C53-76D0262495E6}" type="presParOf" srcId="{76C9ECB2-D761-4122-BC5D-0546411B4BFB}" destId="{510C44EB-95F5-48C0-AD8C-916FFC41EE18}" srcOrd="0" destOrd="0" presId="urn:microsoft.com/office/officeart/2005/8/layout/orgChart1"/>
    <dgm:cxn modelId="{6DE35EF2-81C4-4F84-9FD4-199D2D555D1D}" type="presParOf" srcId="{510C44EB-95F5-48C0-AD8C-916FFC41EE18}" destId="{777918AD-CF92-40D4-BA26-77E3F3AEE00F}" srcOrd="0" destOrd="0" presId="urn:microsoft.com/office/officeart/2005/8/layout/orgChart1"/>
    <dgm:cxn modelId="{4AD8FF0B-E0B1-47B7-8E2B-89B7FF683147}" type="presParOf" srcId="{510C44EB-95F5-48C0-AD8C-916FFC41EE18}" destId="{890D28EB-5DD8-45D8-9B81-A64753F41F2B}" srcOrd="1" destOrd="0" presId="urn:microsoft.com/office/officeart/2005/8/layout/orgChart1"/>
    <dgm:cxn modelId="{739808EE-FF5A-4144-B6F0-EF9CB6570C16}" type="presParOf" srcId="{76C9ECB2-D761-4122-BC5D-0546411B4BFB}" destId="{0B625C7D-5F0B-4008-B7E7-E66855DD731F}" srcOrd="1" destOrd="0" presId="urn:microsoft.com/office/officeart/2005/8/layout/orgChart1"/>
    <dgm:cxn modelId="{DA3058B6-ADBD-41D9-8CD4-2C731A433725}" type="presParOf" srcId="{76C9ECB2-D761-4122-BC5D-0546411B4BFB}" destId="{4AC9C3EF-8B5F-47C6-BBE7-8AA5224AAB68}" srcOrd="2" destOrd="0" presId="urn:microsoft.com/office/officeart/2005/8/layout/orgChart1"/>
    <dgm:cxn modelId="{7688745B-9FE3-419A-AFE3-594C06B624C8}" type="presParOf" srcId="{9C625579-5A3B-4DD4-9394-C90E0B2CB216}" destId="{43118EA9-508D-49E3-BAFB-9987D926B01D}" srcOrd="8" destOrd="0" presId="urn:microsoft.com/office/officeart/2005/8/layout/orgChart1"/>
    <dgm:cxn modelId="{FAC9228D-ECC6-46F0-8AB3-E27E9E2705FF}" type="presParOf" srcId="{9C625579-5A3B-4DD4-9394-C90E0B2CB216}" destId="{09030A1A-58ED-40AE-9C7D-2732309485D4}" srcOrd="9" destOrd="0" presId="urn:microsoft.com/office/officeart/2005/8/layout/orgChart1"/>
    <dgm:cxn modelId="{872C38F6-E8A5-4DB7-81B1-D410E04D4D02}" type="presParOf" srcId="{09030A1A-58ED-40AE-9C7D-2732309485D4}" destId="{1925FC82-42E3-4483-A6FD-490C44033274}" srcOrd="0" destOrd="0" presId="urn:microsoft.com/office/officeart/2005/8/layout/orgChart1"/>
    <dgm:cxn modelId="{9BF66A0D-6ACD-4EB2-8A2E-4F303510DD3A}" type="presParOf" srcId="{1925FC82-42E3-4483-A6FD-490C44033274}" destId="{D9E4A45C-D5CF-427B-8796-8902C6445912}" srcOrd="0" destOrd="0" presId="urn:microsoft.com/office/officeart/2005/8/layout/orgChart1"/>
    <dgm:cxn modelId="{0A0CC77E-ECA8-4D86-A8F7-0A3428BFA8BE}" type="presParOf" srcId="{1925FC82-42E3-4483-A6FD-490C44033274}" destId="{C4441AB6-0237-463A-B1C7-059B9B67CAA7}" srcOrd="1" destOrd="0" presId="urn:microsoft.com/office/officeart/2005/8/layout/orgChart1"/>
    <dgm:cxn modelId="{FFC10879-445B-4A0A-BA62-97FB4E2005AE}" type="presParOf" srcId="{09030A1A-58ED-40AE-9C7D-2732309485D4}" destId="{E3FD2775-BB4F-432F-A213-284F8D0175C2}" srcOrd="1" destOrd="0" presId="urn:microsoft.com/office/officeart/2005/8/layout/orgChart1"/>
    <dgm:cxn modelId="{C7200D3F-6A62-44EB-BE49-25BD82280F3C}" type="presParOf" srcId="{09030A1A-58ED-40AE-9C7D-2732309485D4}" destId="{205D87C3-10A1-4008-A477-376B8445E9C0}" srcOrd="2" destOrd="0" presId="urn:microsoft.com/office/officeart/2005/8/layout/orgChart1"/>
    <dgm:cxn modelId="{5FC292FB-236E-43B2-ADDE-E1D4238D48CA}" type="presParOf" srcId="{9C625579-5A3B-4DD4-9394-C90E0B2CB216}" destId="{B67C20F2-891D-4155-9C7E-CBD79EDFE2A9}" srcOrd="10" destOrd="0" presId="urn:microsoft.com/office/officeart/2005/8/layout/orgChart1"/>
    <dgm:cxn modelId="{478E6E09-20FF-4B2B-939C-B1AAB74CD9E1}" type="presParOf" srcId="{9C625579-5A3B-4DD4-9394-C90E0B2CB216}" destId="{5A212D02-21AA-468B-BE08-C0BC5A66A2B7}" srcOrd="11" destOrd="0" presId="urn:microsoft.com/office/officeart/2005/8/layout/orgChart1"/>
    <dgm:cxn modelId="{B1E663BA-BC2F-47CE-AA19-8478EBE7D94D}" type="presParOf" srcId="{5A212D02-21AA-468B-BE08-C0BC5A66A2B7}" destId="{B80F55B5-B4FB-43B3-A3E9-F8D9FBF01BF6}" srcOrd="0" destOrd="0" presId="urn:microsoft.com/office/officeart/2005/8/layout/orgChart1"/>
    <dgm:cxn modelId="{17467A0E-7CEB-4489-A4CE-A9BD20C37436}" type="presParOf" srcId="{B80F55B5-B4FB-43B3-A3E9-F8D9FBF01BF6}" destId="{7D50DB2F-9B0E-47B1-AFCF-C989AF02E1F8}" srcOrd="0" destOrd="0" presId="urn:microsoft.com/office/officeart/2005/8/layout/orgChart1"/>
    <dgm:cxn modelId="{AACECE78-36A9-4B94-B46E-E8BC91D8B8BB}" type="presParOf" srcId="{B80F55B5-B4FB-43B3-A3E9-F8D9FBF01BF6}" destId="{0784CD2C-7D20-4588-A42C-7D72021F44E4}" srcOrd="1" destOrd="0" presId="urn:microsoft.com/office/officeart/2005/8/layout/orgChart1"/>
    <dgm:cxn modelId="{C63DB0EC-26C9-42E2-8072-2083244135CE}" type="presParOf" srcId="{5A212D02-21AA-468B-BE08-C0BC5A66A2B7}" destId="{ED1B9670-AAA0-4A29-AD53-55F7DA168BA4}" srcOrd="1" destOrd="0" presId="urn:microsoft.com/office/officeart/2005/8/layout/orgChart1"/>
    <dgm:cxn modelId="{27D3AF06-33E1-4093-B598-7C7F7DCA9D4B}" type="presParOf" srcId="{5A212D02-21AA-468B-BE08-C0BC5A66A2B7}" destId="{18BEC9D4-4D0E-4EBA-B791-8B75F59D4553}" srcOrd="2" destOrd="0" presId="urn:microsoft.com/office/officeart/2005/8/layout/orgChart1"/>
    <dgm:cxn modelId="{A7FEA9C4-A6FF-4D82-B41C-7A46928C8237}" type="presParOf" srcId="{3726B946-1984-402C-8F11-E4014C4A640A}" destId="{F27AE616-0317-4129-A994-9C7D220EB743}" srcOrd="2" destOrd="0" presId="urn:microsoft.com/office/officeart/2005/8/layout/orgChart1"/>
    <dgm:cxn modelId="{92250AC7-6B01-4FD4-99F3-673351D31D4E}" type="presParOf" srcId="{BFA4A025-92C1-4950-B71B-03BE60703A5D}" destId="{36F86D47-09FB-44B9-8BCD-19B104591EE5}" srcOrd="2" destOrd="0" presId="urn:microsoft.com/office/officeart/2005/8/layout/orgChart1"/>
    <dgm:cxn modelId="{37419BB8-E956-4824-9D34-4C96C933FE61}" type="presParOf" srcId="{BFA4A025-92C1-4950-B71B-03BE60703A5D}" destId="{6DED911A-CB92-42CC-AFB1-D0F031DCDCD7}" srcOrd="3" destOrd="0" presId="urn:microsoft.com/office/officeart/2005/8/layout/orgChart1"/>
    <dgm:cxn modelId="{010CA0C3-3500-4721-BEEB-066791839666}" type="presParOf" srcId="{6DED911A-CB92-42CC-AFB1-D0F031DCDCD7}" destId="{988DF5C8-5F46-4302-BAF7-F4F1DCBB2B1B}" srcOrd="0" destOrd="0" presId="urn:microsoft.com/office/officeart/2005/8/layout/orgChart1"/>
    <dgm:cxn modelId="{ADA3F931-7E75-4B2B-A13F-87E72E5E1E30}" type="presParOf" srcId="{988DF5C8-5F46-4302-BAF7-F4F1DCBB2B1B}" destId="{0476ECB1-FA7B-4855-BDD7-A294F8F73035}" srcOrd="0" destOrd="0" presId="urn:microsoft.com/office/officeart/2005/8/layout/orgChart1"/>
    <dgm:cxn modelId="{9E9A1A3B-ABF4-42A0-8D0A-E01C94E16CA3}" type="presParOf" srcId="{988DF5C8-5F46-4302-BAF7-F4F1DCBB2B1B}" destId="{4E4E0419-D624-457E-99C5-02A71FCC0755}" srcOrd="1" destOrd="0" presId="urn:microsoft.com/office/officeart/2005/8/layout/orgChart1"/>
    <dgm:cxn modelId="{BA599351-37AA-4F5A-A1EF-8EAC19CE74FF}" type="presParOf" srcId="{6DED911A-CB92-42CC-AFB1-D0F031DCDCD7}" destId="{B059B3DC-8886-4B78-9E94-44071A93D942}" srcOrd="1" destOrd="0" presId="urn:microsoft.com/office/officeart/2005/8/layout/orgChart1"/>
    <dgm:cxn modelId="{912121C2-83FD-41F0-BAB0-A3548F566010}" type="presParOf" srcId="{B059B3DC-8886-4B78-9E94-44071A93D942}" destId="{3E9CE9E8-260F-4AAF-A384-57A52837BC69}" srcOrd="0" destOrd="0" presId="urn:microsoft.com/office/officeart/2005/8/layout/orgChart1"/>
    <dgm:cxn modelId="{43F94E55-75E2-4DE3-8C19-855565F29FFA}" type="presParOf" srcId="{B059B3DC-8886-4B78-9E94-44071A93D942}" destId="{A589D61A-E37D-4A06-A054-15555FB1BC8A}" srcOrd="1" destOrd="0" presId="urn:microsoft.com/office/officeart/2005/8/layout/orgChart1"/>
    <dgm:cxn modelId="{34E47B5A-9CD1-4EE7-B1A1-E9B004E3A9ED}" type="presParOf" srcId="{A589D61A-E37D-4A06-A054-15555FB1BC8A}" destId="{65B2A05C-D335-4DF9-849F-31BA46240FC2}" srcOrd="0" destOrd="0" presId="urn:microsoft.com/office/officeart/2005/8/layout/orgChart1"/>
    <dgm:cxn modelId="{4ED90772-AB05-4DA4-A312-35BDEA69215C}" type="presParOf" srcId="{65B2A05C-D335-4DF9-849F-31BA46240FC2}" destId="{93FA7E8E-DFE1-463E-8B5F-92CAB555A5EC}" srcOrd="0" destOrd="0" presId="urn:microsoft.com/office/officeart/2005/8/layout/orgChart1"/>
    <dgm:cxn modelId="{77082DA2-9711-46FF-9572-11896336A856}" type="presParOf" srcId="{65B2A05C-D335-4DF9-849F-31BA46240FC2}" destId="{47CCD5A0-CFF2-42F4-A403-5B91A993F179}" srcOrd="1" destOrd="0" presId="urn:microsoft.com/office/officeart/2005/8/layout/orgChart1"/>
    <dgm:cxn modelId="{9407AEB6-A11B-44F0-8068-992CC4E9AD9D}" type="presParOf" srcId="{A589D61A-E37D-4A06-A054-15555FB1BC8A}" destId="{93A0EF03-BEC3-4D6B-BC61-CECCF7DF7C81}" srcOrd="1" destOrd="0" presId="urn:microsoft.com/office/officeart/2005/8/layout/orgChart1"/>
    <dgm:cxn modelId="{C877F67B-F527-4BBA-82ED-D5838F4B5BD7}" type="presParOf" srcId="{A589D61A-E37D-4A06-A054-15555FB1BC8A}" destId="{4717A295-99E8-4576-8657-23802E5F7949}" srcOrd="2" destOrd="0" presId="urn:microsoft.com/office/officeart/2005/8/layout/orgChart1"/>
    <dgm:cxn modelId="{9C9434AC-667F-455A-A563-E198474B8B11}" type="presParOf" srcId="{B059B3DC-8886-4B78-9E94-44071A93D942}" destId="{1F7E1E05-E9AF-4877-8B10-C0C20A811C48}" srcOrd="2" destOrd="0" presId="urn:microsoft.com/office/officeart/2005/8/layout/orgChart1"/>
    <dgm:cxn modelId="{B869DCD7-7D52-4B7C-92A4-39EC6F738605}" type="presParOf" srcId="{B059B3DC-8886-4B78-9E94-44071A93D942}" destId="{D98475AC-7C0C-479F-8368-0D3FD5AC5950}" srcOrd="3" destOrd="0" presId="urn:microsoft.com/office/officeart/2005/8/layout/orgChart1"/>
    <dgm:cxn modelId="{38ECE402-1D6C-4ACB-A9C5-5A6070B49B62}" type="presParOf" srcId="{D98475AC-7C0C-479F-8368-0D3FD5AC5950}" destId="{F1897537-10A4-4755-BC4D-B2F5223B99EE}" srcOrd="0" destOrd="0" presId="urn:microsoft.com/office/officeart/2005/8/layout/orgChart1"/>
    <dgm:cxn modelId="{9D72926E-6DA5-4C65-BB80-AB4CDC68F73F}" type="presParOf" srcId="{F1897537-10A4-4755-BC4D-B2F5223B99EE}" destId="{AA5819B2-4EAB-472D-B773-6D108E7B25E8}" srcOrd="0" destOrd="0" presId="urn:microsoft.com/office/officeart/2005/8/layout/orgChart1"/>
    <dgm:cxn modelId="{8718A35B-E0DB-4FCF-80C7-98CBE68CCE27}" type="presParOf" srcId="{F1897537-10A4-4755-BC4D-B2F5223B99EE}" destId="{2488FBC3-57EE-47C4-8289-3563222927E7}" srcOrd="1" destOrd="0" presId="urn:microsoft.com/office/officeart/2005/8/layout/orgChart1"/>
    <dgm:cxn modelId="{3749C6FC-4A19-4144-9B3B-8F403DBAEEA7}" type="presParOf" srcId="{D98475AC-7C0C-479F-8368-0D3FD5AC5950}" destId="{676F8EBF-2736-4566-8A97-CAD7BA55DAEF}" srcOrd="1" destOrd="0" presId="urn:microsoft.com/office/officeart/2005/8/layout/orgChart1"/>
    <dgm:cxn modelId="{C2022131-1247-498F-A7E7-D340BCF061E1}" type="presParOf" srcId="{D98475AC-7C0C-479F-8368-0D3FD5AC5950}" destId="{6D3B4A3F-4AA6-4BF1-AA8B-94CA393D3E0F}" srcOrd="2" destOrd="0" presId="urn:microsoft.com/office/officeart/2005/8/layout/orgChart1"/>
    <dgm:cxn modelId="{324CDDA2-7281-4F1F-AD9A-F7E7E1E99BFC}" type="presParOf" srcId="{B059B3DC-8886-4B78-9E94-44071A93D942}" destId="{6740E52B-DBDE-49D4-B9E7-81364FF4195A}" srcOrd="4" destOrd="0" presId="urn:microsoft.com/office/officeart/2005/8/layout/orgChart1"/>
    <dgm:cxn modelId="{AD60DFE3-C847-43A5-BCE5-660343E26524}" type="presParOf" srcId="{B059B3DC-8886-4B78-9E94-44071A93D942}" destId="{D32D0F17-8EC9-4CF1-8230-181BA5DCE905}" srcOrd="5" destOrd="0" presId="urn:microsoft.com/office/officeart/2005/8/layout/orgChart1"/>
    <dgm:cxn modelId="{FA77650A-6967-4D8E-9B16-53166864E9B2}" type="presParOf" srcId="{D32D0F17-8EC9-4CF1-8230-181BA5DCE905}" destId="{242A894A-C0AC-4E00-ABB4-2F82B83FFB93}" srcOrd="0" destOrd="0" presId="urn:microsoft.com/office/officeart/2005/8/layout/orgChart1"/>
    <dgm:cxn modelId="{A16DA98C-43EB-46CA-997D-D07E2E887FAD}" type="presParOf" srcId="{242A894A-C0AC-4E00-ABB4-2F82B83FFB93}" destId="{EA5286A7-ACA8-4162-B692-6565D93ADE96}" srcOrd="0" destOrd="0" presId="urn:microsoft.com/office/officeart/2005/8/layout/orgChart1"/>
    <dgm:cxn modelId="{2533C890-549E-4A19-B071-4203A93FA258}" type="presParOf" srcId="{242A894A-C0AC-4E00-ABB4-2F82B83FFB93}" destId="{15464C0B-C15C-4626-B276-D09F470412B4}" srcOrd="1" destOrd="0" presId="urn:microsoft.com/office/officeart/2005/8/layout/orgChart1"/>
    <dgm:cxn modelId="{D8C50C5C-E9A9-4E2A-A7EA-90B91C9D20C3}" type="presParOf" srcId="{D32D0F17-8EC9-4CF1-8230-181BA5DCE905}" destId="{6546C6C6-B124-49CF-A37E-118C1E151B18}" srcOrd="1" destOrd="0" presId="urn:microsoft.com/office/officeart/2005/8/layout/orgChart1"/>
    <dgm:cxn modelId="{50CBCA1B-6DFB-4779-B538-9DAFD7F336D5}" type="presParOf" srcId="{D32D0F17-8EC9-4CF1-8230-181BA5DCE905}" destId="{FB9FD30A-3B75-42A8-A522-36EAA5D7A7C9}" srcOrd="2" destOrd="0" presId="urn:microsoft.com/office/officeart/2005/8/layout/orgChart1"/>
    <dgm:cxn modelId="{B12A5899-483D-4DDB-A0F2-E3AB6DC1F017}" type="presParOf" srcId="{B059B3DC-8886-4B78-9E94-44071A93D942}" destId="{167383C7-A5F0-48C9-91DC-77647C048B79}" srcOrd="6" destOrd="0" presId="urn:microsoft.com/office/officeart/2005/8/layout/orgChart1"/>
    <dgm:cxn modelId="{5158C3AF-82B7-43DE-88A2-1F2AC45A89D5}" type="presParOf" srcId="{B059B3DC-8886-4B78-9E94-44071A93D942}" destId="{D66CBB0D-C9C4-4E8E-923B-7ADFF0E9DADE}" srcOrd="7" destOrd="0" presId="urn:microsoft.com/office/officeart/2005/8/layout/orgChart1"/>
    <dgm:cxn modelId="{424FCA46-4719-4888-8BD8-810E9567C7BA}" type="presParOf" srcId="{D66CBB0D-C9C4-4E8E-923B-7ADFF0E9DADE}" destId="{8EBE7336-8EC4-466E-AC73-71A0A8A9D962}" srcOrd="0" destOrd="0" presId="urn:microsoft.com/office/officeart/2005/8/layout/orgChart1"/>
    <dgm:cxn modelId="{5949EE6F-511C-47E7-A985-1BAD3F205A69}" type="presParOf" srcId="{8EBE7336-8EC4-466E-AC73-71A0A8A9D962}" destId="{81BE603D-8A68-4BBF-B6B8-58D98FDADD69}" srcOrd="0" destOrd="0" presId="urn:microsoft.com/office/officeart/2005/8/layout/orgChart1"/>
    <dgm:cxn modelId="{5C66AE0A-E07F-42F9-BE70-AF3E947D6230}" type="presParOf" srcId="{8EBE7336-8EC4-466E-AC73-71A0A8A9D962}" destId="{0B9D01B3-5197-42BA-8F88-7336567A8979}" srcOrd="1" destOrd="0" presId="urn:microsoft.com/office/officeart/2005/8/layout/orgChart1"/>
    <dgm:cxn modelId="{1E6E2253-91B7-4CEC-8813-D65CD0304A72}" type="presParOf" srcId="{D66CBB0D-C9C4-4E8E-923B-7ADFF0E9DADE}" destId="{581B43CF-A208-4690-A46D-E5BF99731304}" srcOrd="1" destOrd="0" presId="urn:microsoft.com/office/officeart/2005/8/layout/orgChart1"/>
    <dgm:cxn modelId="{12DB7860-0C61-452E-AA12-FD227FBA6FF1}" type="presParOf" srcId="{D66CBB0D-C9C4-4E8E-923B-7ADFF0E9DADE}" destId="{5704F428-D5D4-4E1D-A2D2-C367377E7B8F}" srcOrd="2" destOrd="0" presId="urn:microsoft.com/office/officeart/2005/8/layout/orgChart1"/>
    <dgm:cxn modelId="{17D5FB86-23A0-4339-9874-FB07CD9B6A71}" type="presParOf" srcId="{B059B3DC-8886-4B78-9E94-44071A93D942}" destId="{283ECB27-4154-4D1B-8067-BE70D3FCD23A}" srcOrd="8" destOrd="0" presId="urn:microsoft.com/office/officeart/2005/8/layout/orgChart1"/>
    <dgm:cxn modelId="{AAE8B0B7-3DCE-43DC-905C-4FEE501D5533}" type="presParOf" srcId="{B059B3DC-8886-4B78-9E94-44071A93D942}" destId="{F763D2C3-593B-4447-A906-4B2A9E58D521}" srcOrd="9" destOrd="0" presId="urn:microsoft.com/office/officeart/2005/8/layout/orgChart1"/>
    <dgm:cxn modelId="{55977D79-0462-4674-BDEF-799AB80565CD}" type="presParOf" srcId="{F763D2C3-593B-4447-A906-4B2A9E58D521}" destId="{CB5D3498-131F-4CCC-9821-ED8B9605862D}" srcOrd="0" destOrd="0" presId="urn:microsoft.com/office/officeart/2005/8/layout/orgChart1"/>
    <dgm:cxn modelId="{FCE1BB56-0801-483C-98C3-2FD7C664081C}" type="presParOf" srcId="{CB5D3498-131F-4CCC-9821-ED8B9605862D}" destId="{007358DF-1C50-424E-BE5C-4351085A8997}" srcOrd="0" destOrd="0" presId="urn:microsoft.com/office/officeart/2005/8/layout/orgChart1"/>
    <dgm:cxn modelId="{CA84EED8-CA99-4885-B357-02E5604426BA}" type="presParOf" srcId="{CB5D3498-131F-4CCC-9821-ED8B9605862D}" destId="{8FD377FA-B3C6-479F-A10C-0115C5EC5BC5}" srcOrd="1" destOrd="0" presId="urn:microsoft.com/office/officeart/2005/8/layout/orgChart1"/>
    <dgm:cxn modelId="{CD846323-E79C-4D9E-8321-70268403949A}" type="presParOf" srcId="{F763D2C3-593B-4447-A906-4B2A9E58D521}" destId="{20F84B2A-F330-42A8-AEFF-F41FB3401DB2}" srcOrd="1" destOrd="0" presId="urn:microsoft.com/office/officeart/2005/8/layout/orgChart1"/>
    <dgm:cxn modelId="{7DBAF0F1-C2E0-4DD3-84F3-8852F4C40E37}" type="presParOf" srcId="{F763D2C3-593B-4447-A906-4B2A9E58D521}" destId="{0E2EF32D-91E9-44E3-8AE8-99F71C2F5064}" srcOrd="2" destOrd="0" presId="urn:microsoft.com/office/officeart/2005/8/layout/orgChart1"/>
    <dgm:cxn modelId="{5FF67FE2-6E74-4E3E-9C2B-BA23C9929EC3}" type="presParOf" srcId="{B059B3DC-8886-4B78-9E94-44071A93D942}" destId="{B2CE7B75-E74E-4A04-8E65-CBF0F4849E81}" srcOrd="10" destOrd="0" presId="urn:microsoft.com/office/officeart/2005/8/layout/orgChart1"/>
    <dgm:cxn modelId="{85F395B1-972F-4011-A295-BA34166C13DF}" type="presParOf" srcId="{B059B3DC-8886-4B78-9E94-44071A93D942}" destId="{9143BA43-2DD7-4B48-9B95-AAB83856D6DB}" srcOrd="11" destOrd="0" presId="urn:microsoft.com/office/officeart/2005/8/layout/orgChart1"/>
    <dgm:cxn modelId="{4BADD588-0201-4EF0-A875-312683542989}" type="presParOf" srcId="{9143BA43-2DD7-4B48-9B95-AAB83856D6DB}" destId="{55590AAD-5BA7-4DFC-A092-11BF633D2CAC}" srcOrd="0" destOrd="0" presId="urn:microsoft.com/office/officeart/2005/8/layout/orgChart1"/>
    <dgm:cxn modelId="{F18920CE-ED01-4E35-AD60-8B2BA716C61C}" type="presParOf" srcId="{55590AAD-5BA7-4DFC-A092-11BF633D2CAC}" destId="{DAFA180D-3507-46F7-A785-DCC1CED70013}" srcOrd="0" destOrd="0" presId="urn:microsoft.com/office/officeart/2005/8/layout/orgChart1"/>
    <dgm:cxn modelId="{FC22FA04-79FC-4E04-87D5-A52B220A9D27}" type="presParOf" srcId="{55590AAD-5BA7-4DFC-A092-11BF633D2CAC}" destId="{2B35424B-7E37-4441-9F36-53BD61C44070}" srcOrd="1" destOrd="0" presId="urn:microsoft.com/office/officeart/2005/8/layout/orgChart1"/>
    <dgm:cxn modelId="{E8B689F7-1397-4A28-B76E-DFE6C5222D06}" type="presParOf" srcId="{9143BA43-2DD7-4B48-9B95-AAB83856D6DB}" destId="{5FEF81EB-C91E-4ED1-8F0A-85DAD688A022}" srcOrd="1" destOrd="0" presId="urn:microsoft.com/office/officeart/2005/8/layout/orgChart1"/>
    <dgm:cxn modelId="{B0BD6DF3-07AF-440B-9DBF-2C6357DFE4AA}" type="presParOf" srcId="{9143BA43-2DD7-4B48-9B95-AAB83856D6DB}" destId="{95E16080-6535-470E-A90E-BD1176477C1F}" srcOrd="2" destOrd="0" presId="urn:microsoft.com/office/officeart/2005/8/layout/orgChart1"/>
    <dgm:cxn modelId="{1C2DA2E2-58FD-4020-93FE-2C1D8340EFA4}" type="presParOf" srcId="{6DED911A-CB92-42CC-AFB1-D0F031DCDCD7}" destId="{E06E2089-B855-4FC8-9E49-A86F177A4071}" srcOrd="2" destOrd="0" presId="urn:microsoft.com/office/officeart/2005/8/layout/orgChart1"/>
    <dgm:cxn modelId="{D8DCF9AE-FF0C-4522-8244-E841DB772A70}" type="presParOf" srcId="{BFA4A025-92C1-4950-B71B-03BE60703A5D}" destId="{2DCD2BEA-DDC7-4499-B43D-AC47B439D9B8}" srcOrd="4" destOrd="0" presId="urn:microsoft.com/office/officeart/2005/8/layout/orgChart1"/>
    <dgm:cxn modelId="{764BD299-762D-4BA7-B012-5915B51A324C}" type="presParOf" srcId="{BFA4A025-92C1-4950-B71B-03BE60703A5D}" destId="{408A6C52-F2B5-47EE-82BD-9DCD440AD67B}" srcOrd="5" destOrd="0" presId="urn:microsoft.com/office/officeart/2005/8/layout/orgChart1"/>
    <dgm:cxn modelId="{D44F4184-4EBF-433E-BB11-D3FED96AD889}" type="presParOf" srcId="{408A6C52-F2B5-47EE-82BD-9DCD440AD67B}" destId="{6D9C7191-A138-4800-9D75-1E090FE263BA}" srcOrd="0" destOrd="0" presId="urn:microsoft.com/office/officeart/2005/8/layout/orgChart1"/>
    <dgm:cxn modelId="{53004D7A-47D3-415E-8E4C-27B95B7C3FC7}" type="presParOf" srcId="{6D9C7191-A138-4800-9D75-1E090FE263BA}" destId="{F801679D-A227-4F7E-B012-0E991EFEB99A}" srcOrd="0" destOrd="0" presId="urn:microsoft.com/office/officeart/2005/8/layout/orgChart1"/>
    <dgm:cxn modelId="{55320CF3-C0BD-4B4E-95F3-A1C14415DD90}" type="presParOf" srcId="{6D9C7191-A138-4800-9D75-1E090FE263BA}" destId="{49714257-05A4-4A02-B4D8-F6BD99D6DBAA}" srcOrd="1" destOrd="0" presId="urn:microsoft.com/office/officeart/2005/8/layout/orgChart1"/>
    <dgm:cxn modelId="{F3DE9A87-183A-4CA8-B007-12BAE457262D}" type="presParOf" srcId="{408A6C52-F2B5-47EE-82BD-9DCD440AD67B}" destId="{637E2133-450A-4427-B8BC-039FB10FFE8A}" srcOrd="1" destOrd="0" presId="urn:microsoft.com/office/officeart/2005/8/layout/orgChart1"/>
    <dgm:cxn modelId="{D0FC8259-DC07-4ABD-9FCD-7B4694EB495B}" type="presParOf" srcId="{637E2133-450A-4427-B8BC-039FB10FFE8A}" destId="{B6019B43-3A48-4668-9122-9B07D8211730}" srcOrd="0" destOrd="0" presId="urn:microsoft.com/office/officeart/2005/8/layout/orgChart1"/>
    <dgm:cxn modelId="{EEFE9C6B-4488-4A0F-8579-04F54AFE56D2}" type="presParOf" srcId="{637E2133-450A-4427-B8BC-039FB10FFE8A}" destId="{7C9AB572-2646-40AF-BFF6-CE07732C5F78}" srcOrd="1" destOrd="0" presId="urn:microsoft.com/office/officeart/2005/8/layout/orgChart1"/>
    <dgm:cxn modelId="{92BD2A3E-09A1-4BB6-89AE-9FE4AAEBA1DA}" type="presParOf" srcId="{7C9AB572-2646-40AF-BFF6-CE07732C5F78}" destId="{126AA5DB-CBA8-4BB2-B947-BA0A04F4A0B8}" srcOrd="0" destOrd="0" presId="urn:microsoft.com/office/officeart/2005/8/layout/orgChart1"/>
    <dgm:cxn modelId="{B40847CC-4058-46B7-9356-1A9BB1686256}" type="presParOf" srcId="{126AA5DB-CBA8-4BB2-B947-BA0A04F4A0B8}" destId="{FBC824E8-7A6C-4488-B5CC-74C4DAF9E4C2}" srcOrd="0" destOrd="0" presId="urn:microsoft.com/office/officeart/2005/8/layout/orgChart1"/>
    <dgm:cxn modelId="{EB2FAD3C-B161-4FF0-A91A-3B918262233C}" type="presParOf" srcId="{126AA5DB-CBA8-4BB2-B947-BA0A04F4A0B8}" destId="{D1B497CE-2222-4A43-B849-82646E56E929}" srcOrd="1" destOrd="0" presId="urn:microsoft.com/office/officeart/2005/8/layout/orgChart1"/>
    <dgm:cxn modelId="{74B8D14F-4726-4B39-AD6C-2528108DA77B}" type="presParOf" srcId="{7C9AB572-2646-40AF-BFF6-CE07732C5F78}" destId="{446BD0F2-6E74-4699-AB22-5B45970E0622}" srcOrd="1" destOrd="0" presId="urn:microsoft.com/office/officeart/2005/8/layout/orgChart1"/>
    <dgm:cxn modelId="{44C69165-EB8D-4109-8342-F7ADD97D7BA9}" type="presParOf" srcId="{7C9AB572-2646-40AF-BFF6-CE07732C5F78}" destId="{431F433B-8FED-419A-83E5-48BA136BEC59}" srcOrd="2" destOrd="0" presId="urn:microsoft.com/office/officeart/2005/8/layout/orgChart1"/>
    <dgm:cxn modelId="{A78A28D5-C741-4B67-BC8E-D472B03BA8C0}" type="presParOf" srcId="{637E2133-450A-4427-B8BC-039FB10FFE8A}" destId="{E5651FBA-AA2F-4332-BB5E-6DA1464D3022}" srcOrd="2" destOrd="0" presId="urn:microsoft.com/office/officeart/2005/8/layout/orgChart1"/>
    <dgm:cxn modelId="{D86B61CA-D7C6-44C0-87A1-96AC86CE0DEE}" type="presParOf" srcId="{637E2133-450A-4427-B8BC-039FB10FFE8A}" destId="{0E613F0C-2D7A-494F-9477-7A5F95EF4D58}" srcOrd="3" destOrd="0" presId="urn:microsoft.com/office/officeart/2005/8/layout/orgChart1"/>
    <dgm:cxn modelId="{9FB2D541-D364-4854-A0DA-6D6147ED4D3E}" type="presParOf" srcId="{0E613F0C-2D7A-494F-9477-7A5F95EF4D58}" destId="{2607E212-48C5-4D06-854A-2706D2604DE0}" srcOrd="0" destOrd="0" presId="urn:microsoft.com/office/officeart/2005/8/layout/orgChart1"/>
    <dgm:cxn modelId="{4F1876EF-1E12-44B8-95E3-9E49D47FF11A}" type="presParOf" srcId="{2607E212-48C5-4D06-854A-2706D2604DE0}" destId="{972FB199-7007-427F-9883-2F8D9406904C}" srcOrd="0" destOrd="0" presId="urn:microsoft.com/office/officeart/2005/8/layout/orgChart1"/>
    <dgm:cxn modelId="{0163F78A-60F9-455B-9D48-4216A690F201}" type="presParOf" srcId="{2607E212-48C5-4D06-854A-2706D2604DE0}" destId="{C1DAE2BD-8B1A-4128-8A03-6BE263C9A227}" srcOrd="1" destOrd="0" presId="urn:microsoft.com/office/officeart/2005/8/layout/orgChart1"/>
    <dgm:cxn modelId="{E5AD14D1-31A8-4AFF-A43B-5FFC5F24591D}" type="presParOf" srcId="{0E613F0C-2D7A-494F-9477-7A5F95EF4D58}" destId="{CE3DC79A-605E-41C0-A01E-ED3DE5ACB8BB}" srcOrd="1" destOrd="0" presId="urn:microsoft.com/office/officeart/2005/8/layout/orgChart1"/>
    <dgm:cxn modelId="{759E41EB-EF96-4B5B-99D9-91DF95EDF167}" type="presParOf" srcId="{0E613F0C-2D7A-494F-9477-7A5F95EF4D58}" destId="{F60F2FF5-545D-4637-992B-C90457750C3E}" srcOrd="2" destOrd="0" presId="urn:microsoft.com/office/officeart/2005/8/layout/orgChart1"/>
    <dgm:cxn modelId="{41FE6BBD-C2CB-4150-8D4B-0DEFD379C6C8}" type="presParOf" srcId="{637E2133-450A-4427-B8BC-039FB10FFE8A}" destId="{53D04893-CE9D-4B46-B531-5CC3DF0A456F}" srcOrd="4" destOrd="0" presId="urn:microsoft.com/office/officeart/2005/8/layout/orgChart1"/>
    <dgm:cxn modelId="{04E7C8D2-4174-4B21-BF5D-B5E36F439602}" type="presParOf" srcId="{637E2133-450A-4427-B8BC-039FB10FFE8A}" destId="{81052DD2-6F9D-4689-A17D-E58EA2F9DD74}" srcOrd="5" destOrd="0" presId="urn:microsoft.com/office/officeart/2005/8/layout/orgChart1"/>
    <dgm:cxn modelId="{1B6722AE-AE46-44BB-9561-34766A0A5099}" type="presParOf" srcId="{81052DD2-6F9D-4689-A17D-E58EA2F9DD74}" destId="{248B4237-F129-4542-A455-EF27603ECB46}" srcOrd="0" destOrd="0" presId="urn:microsoft.com/office/officeart/2005/8/layout/orgChart1"/>
    <dgm:cxn modelId="{647FEA32-E639-4C36-8EC8-E31CF65C301C}" type="presParOf" srcId="{248B4237-F129-4542-A455-EF27603ECB46}" destId="{DD039B96-9769-4010-AA0C-FD39197C73AE}" srcOrd="0" destOrd="0" presId="urn:microsoft.com/office/officeart/2005/8/layout/orgChart1"/>
    <dgm:cxn modelId="{2729B3E0-1806-4D8F-BF11-323C64D60AFC}" type="presParOf" srcId="{248B4237-F129-4542-A455-EF27603ECB46}" destId="{58DFB18B-EE18-4C1F-B256-5FA05B644253}" srcOrd="1" destOrd="0" presId="urn:microsoft.com/office/officeart/2005/8/layout/orgChart1"/>
    <dgm:cxn modelId="{6372B2A0-FDB3-4255-A890-193D9E8E929D}" type="presParOf" srcId="{81052DD2-6F9D-4689-A17D-E58EA2F9DD74}" destId="{4E7793F8-1F25-4ADA-9069-E57D4E241F55}" srcOrd="1" destOrd="0" presId="urn:microsoft.com/office/officeart/2005/8/layout/orgChart1"/>
    <dgm:cxn modelId="{2A3F0805-3328-43BF-A2E1-D341AEA448CC}" type="presParOf" srcId="{81052DD2-6F9D-4689-A17D-E58EA2F9DD74}" destId="{8E666541-9899-40DD-AA65-9B6F6932C90E}" srcOrd="2" destOrd="0" presId="urn:microsoft.com/office/officeart/2005/8/layout/orgChart1"/>
    <dgm:cxn modelId="{699968EA-0018-42A6-8BBD-0C0F0CD11D5D}" type="presParOf" srcId="{637E2133-450A-4427-B8BC-039FB10FFE8A}" destId="{2165AB3D-E2C4-4F59-B302-2BDBC6721294}" srcOrd="6" destOrd="0" presId="urn:microsoft.com/office/officeart/2005/8/layout/orgChart1"/>
    <dgm:cxn modelId="{AA29A7EE-DA1A-4A9D-8CE1-33E45BE4909E}" type="presParOf" srcId="{637E2133-450A-4427-B8BC-039FB10FFE8A}" destId="{F0619BA0-5924-4A28-8918-39864AF3FB08}" srcOrd="7" destOrd="0" presId="urn:microsoft.com/office/officeart/2005/8/layout/orgChart1"/>
    <dgm:cxn modelId="{298138C0-FDAF-4247-AF00-980478B0CBE8}" type="presParOf" srcId="{F0619BA0-5924-4A28-8918-39864AF3FB08}" destId="{FA8763B6-53EF-4BA6-972B-961288DF0D86}" srcOrd="0" destOrd="0" presId="urn:microsoft.com/office/officeart/2005/8/layout/orgChart1"/>
    <dgm:cxn modelId="{630D23CB-C6BD-43C8-B884-146C213AD434}" type="presParOf" srcId="{FA8763B6-53EF-4BA6-972B-961288DF0D86}" destId="{A3832455-9A29-4A6F-9C82-0A463F07013A}" srcOrd="0" destOrd="0" presId="urn:microsoft.com/office/officeart/2005/8/layout/orgChart1"/>
    <dgm:cxn modelId="{91B9E4BE-6704-48D3-822E-4771FD4ADE83}" type="presParOf" srcId="{FA8763B6-53EF-4BA6-972B-961288DF0D86}" destId="{3C24F366-9E66-45BF-92F0-7633DBB1A340}" srcOrd="1" destOrd="0" presId="urn:microsoft.com/office/officeart/2005/8/layout/orgChart1"/>
    <dgm:cxn modelId="{D12F050F-8848-42B5-8CC8-8242189C483D}" type="presParOf" srcId="{F0619BA0-5924-4A28-8918-39864AF3FB08}" destId="{F77D74E9-A462-497E-8238-B2E47F7F0AC3}" srcOrd="1" destOrd="0" presId="urn:microsoft.com/office/officeart/2005/8/layout/orgChart1"/>
    <dgm:cxn modelId="{FDF4A088-8426-4079-96D2-1DAEE86D3477}" type="presParOf" srcId="{F0619BA0-5924-4A28-8918-39864AF3FB08}" destId="{63B0D70C-3DBC-45EB-B193-71C657A2FE32}" srcOrd="2" destOrd="0" presId="urn:microsoft.com/office/officeart/2005/8/layout/orgChart1"/>
    <dgm:cxn modelId="{9DBBD1F6-5378-4F0B-B0C1-A66DD4B92AA9}" type="presParOf" srcId="{637E2133-450A-4427-B8BC-039FB10FFE8A}" destId="{C494AFE3-7C15-444B-98B4-68744562B049}" srcOrd="8" destOrd="0" presId="urn:microsoft.com/office/officeart/2005/8/layout/orgChart1"/>
    <dgm:cxn modelId="{3F090ECD-69A3-49BF-9D39-6B6D1B354707}" type="presParOf" srcId="{637E2133-450A-4427-B8BC-039FB10FFE8A}" destId="{303FE441-7B54-4076-ADA1-4E8E3DBC6C5B}" srcOrd="9" destOrd="0" presId="urn:microsoft.com/office/officeart/2005/8/layout/orgChart1"/>
    <dgm:cxn modelId="{F18F125C-C238-48FE-AAE7-972B5A443442}" type="presParOf" srcId="{303FE441-7B54-4076-ADA1-4E8E3DBC6C5B}" destId="{C41ABA45-6ED1-4925-A2AB-0011F250DC20}" srcOrd="0" destOrd="0" presId="urn:microsoft.com/office/officeart/2005/8/layout/orgChart1"/>
    <dgm:cxn modelId="{9BDAA6C3-9AE9-45C4-A1C9-87D0D29A0B00}" type="presParOf" srcId="{C41ABA45-6ED1-4925-A2AB-0011F250DC20}" destId="{2F8E17DF-1373-4677-8F0B-11221E75FAC6}" srcOrd="0" destOrd="0" presId="urn:microsoft.com/office/officeart/2005/8/layout/orgChart1"/>
    <dgm:cxn modelId="{6BA540D1-F203-40B3-B055-008FCAF26DD0}" type="presParOf" srcId="{C41ABA45-6ED1-4925-A2AB-0011F250DC20}" destId="{80DBB410-4897-4204-B24F-1CC6C04A94C8}" srcOrd="1" destOrd="0" presId="urn:microsoft.com/office/officeart/2005/8/layout/orgChart1"/>
    <dgm:cxn modelId="{CEA5C809-6C21-4785-BF36-A2006B90DC8A}" type="presParOf" srcId="{303FE441-7B54-4076-ADA1-4E8E3DBC6C5B}" destId="{2743277E-632D-48DE-B2C4-293FCCB8FEB6}" srcOrd="1" destOrd="0" presId="urn:microsoft.com/office/officeart/2005/8/layout/orgChart1"/>
    <dgm:cxn modelId="{BC4D6576-6CFE-4996-918E-C3AAAEB4D145}" type="presParOf" srcId="{303FE441-7B54-4076-ADA1-4E8E3DBC6C5B}" destId="{32DFC5E4-8471-42FE-AF7F-A3C290D52C81}" srcOrd="2" destOrd="0" presId="urn:microsoft.com/office/officeart/2005/8/layout/orgChart1"/>
    <dgm:cxn modelId="{FD824FDE-F0D0-412D-B0FD-F51CE467FF85}" type="presParOf" srcId="{637E2133-450A-4427-B8BC-039FB10FFE8A}" destId="{86DAC18B-985B-4F8F-A158-5780DF011BE4}" srcOrd="10" destOrd="0" presId="urn:microsoft.com/office/officeart/2005/8/layout/orgChart1"/>
    <dgm:cxn modelId="{8D27DCB7-8935-4129-8A82-7C4542FA8E6E}" type="presParOf" srcId="{637E2133-450A-4427-B8BC-039FB10FFE8A}" destId="{B6F2CE86-96B5-42B3-BC03-B9C95D940C08}" srcOrd="11" destOrd="0" presId="urn:microsoft.com/office/officeart/2005/8/layout/orgChart1"/>
    <dgm:cxn modelId="{53438E80-6059-42AE-8B17-7E2153916C1E}" type="presParOf" srcId="{B6F2CE86-96B5-42B3-BC03-B9C95D940C08}" destId="{A95ECE37-8CC0-442A-9A0B-5DB0B4A40BAF}" srcOrd="0" destOrd="0" presId="urn:microsoft.com/office/officeart/2005/8/layout/orgChart1"/>
    <dgm:cxn modelId="{28AEDCDA-6DC3-4AFE-A415-27906ED6BBD7}" type="presParOf" srcId="{A95ECE37-8CC0-442A-9A0B-5DB0B4A40BAF}" destId="{F1DDB5BB-A3EA-4259-95E3-F60993E26D93}" srcOrd="0" destOrd="0" presId="urn:microsoft.com/office/officeart/2005/8/layout/orgChart1"/>
    <dgm:cxn modelId="{0591CD4A-7168-42C5-BF9D-E38C3E6ACF1E}" type="presParOf" srcId="{A95ECE37-8CC0-442A-9A0B-5DB0B4A40BAF}" destId="{13A71ED7-21E4-4613-87F3-7549549292AB}" srcOrd="1" destOrd="0" presId="urn:microsoft.com/office/officeart/2005/8/layout/orgChart1"/>
    <dgm:cxn modelId="{F64D2675-EC24-4933-B88D-2AC6CF15FBA4}" type="presParOf" srcId="{B6F2CE86-96B5-42B3-BC03-B9C95D940C08}" destId="{B71E1A1A-1A3F-4146-8EFF-7908908E5155}" srcOrd="1" destOrd="0" presId="urn:microsoft.com/office/officeart/2005/8/layout/orgChart1"/>
    <dgm:cxn modelId="{8B2D9826-76DA-4F92-8064-C9F64802343E}" type="presParOf" srcId="{B6F2CE86-96B5-42B3-BC03-B9C95D940C08}" destId="{373B1542-099E-4BA1-BF76-B30355373F75}" srcOrd="2" destOrd="0" presId="urn:microsoft.com/office/officeart/2005/8/layout/orgChart1"/>
    <dgm:cxn modelId="{CA2B5C1E-4843-43FD-9B0F-22556DB7B90A}" type="presParOf" srcId="{408A6C52-F2B5-47EE-82BD-9DCD440AD67B}" destId="{36596119-D77C-4C3B-9D0F-7E6473671126}" srcOrd="2" destOrd="0" presId="urn:microsoft.com/office/officeart/2005/8/layout/orgChart1"/>
    <dgm:cxn modelId="{810F2392-BFBD-4EBF-8FEE-1EE512761F16}" type="presParOf" srcId="{B67C4E39-568B-4445-B18D-EFD51E42B06E}" destId="{EA50A8C3-3F76-4262-A6F7-DEA6A72CF6C5}" srcOrd="2" destOrd="0" presId="urn:microsoft.com/office/officeart/2005/8/layout/orgChart1"/>
    <dgm:cxn modelId="{4FF94157-18B0-4BCE-B87D-9B1A3EA0A3F6}" type="presParOf" srcId="{65BD0196-3556-4363-8C5C-A4DAFE28060E}" destId="{22165AFD-08BF-4D13-9E41-84512683540D}" srcOrd="4" destOrd="0" presId="urn:microsoft.com/office/officeart/2005/8/layout/orgChart1"/>
    <dgm:cxn modelId="{D59848E8-48D7-4C5C-9E69-C3F979960BE8}" type="presParOf" srcId="{65BD0196-3556-4363-8C5C-A4DAFE28060E}" destId="{51BCFB2D-16C2-4A61-B944-7BD1F2A658F4}" srcOrd="5" destOrd="0" presId="urn:microsoft.com/office/officeart/2005/8/layout/orgChart1"/>
    <dgm:cxn modelId="{34F0B647-7C64-450F-BFCB-767BB81AB77B}" type="presParOf" srcId="{51BCFB2D-16C2-4A61-B944-7BD1F2A658F4}" destId="{C5890E6D-C422-4719-B4A0-BD3538A4ACAF}" srcOrd="0" destOrd="0" presId="urn:microsoft.com/office/officeart/2005/8/layout/orgChart1"/>
    <dgm:cxn modelId="{1E9535D4-1F38-4A0B-9B73-DB23B199405B}" type="presParOf" srcId="{C5890E6D-C422-4719-B4A0-BD3538A4ACAF}" destId="{79B891CC-9C3D-4C5C-A4D2-142B87C98409}" srcOrd="0" destOrd="0" presId="urn:microsoft.com/office/officeart/2005/8/layout/orgChart1"/>
    <dgm:cxn modelId="{D84CEAD2-9D01-4A72-AA30-2F5F13C18187}" type="presParOf" srcId="{C5890E6D-C422-4719-B4A0-BD3538A4ACAF}" destId="{B30E8CB2-B3DB-455B-AB15-F91D8EF710AE}" srcOrd="1" destOrd="0" presId="urn:microsoft.com/office/officeart/2005/8/layout/orgChart1"/>
    <dgm:cxn modelId="{9BAD2627-9143-4ED7-8784-C35766423EF5}" type="presParOf" srcId="{51BCFB2D-16C2-4A61-B944-7BD1F2A658F4}" destId="{30B1926D-EE58-4D1F-BE87-33B80028E7EE}" srcOrd="1" destOrd="0" presId="urn:microsoft.com/office/officeart/2005/8/layout/orgChart1"/>
    <dgm:cxn modelId="{14BE473D-F2C5-4E3F-9539-C2D105EBBD66}" type="presParOf" srcId="{30B1926D-EE58-4D1F-BE87-33B80028E7EE}" destId="{FC22881A-8291-4B59-9204-F0C158CB90BE}" srcOrd="0" destOrd="0" presId="urn:microsoft.com/office/officeart/2005/8/layout/orgChart1"/>
    <dgm:cxn modelId="{DF3FA802-F852-415C-9C88-A6C8EFC9A588}" type="presParOf" srcId="{30B1926D-EE58-4D1F-BE87-33B80028E7EE}" destId="{048432D0-147F-4C5D-9733-B62109007FB6}" srcOrd="1" destOrd="0" presId="urn:microsoft.com/office/officeart/2005/8/layout/orgChart1"/>
    <dgm:cxn modelId="{D45717BE-A0FF-40FC-870A-1F81A6B4E637}" type="presParOf" srcId="{048432D0-147F-4C5D-9733-B62109007FB6}" destId="{FD65BEBB-F3F9-4BA2-8442-BC4F43F5BD27}" srcOrd="0" destOrd="0" presId="urn:microsoft.com/office/officeart/2005/8/layout/orgChart1"/>
    <dgm:cxn modelId="{7B546C03-BC2C-41F4-B5AB-ADF12331FFFC}" type="presParOf" srcId="{FD65BEBB-F3F9-4BA2-8442-BC4F43F5BD27}" destId="{298A42E6-DA20-4ADE-9354-775158F53105}" srcOrd="0" destOrd="0" presId="urn:microsoft.com/office/officeart/2005/8/layout/orgChart1"/>
    <dgm:cxn modelId="{95E270FB-EA59-454B-9593-E62E135BB84C}" type="presParOf" srcId="{FD65BEBB-F3F9-4BA2-8442-BC4F43F5BD27}" destId="{FBC2288F-DC80-416A-9867-1988C191EB18}" srcOrd="1" destOrd="0" presId="urn:microsoft.com/office/officeart/2005/8/layout/orgChart1"/>
    <dgm:cxn modelId="{8E65BAD1-B253-49CF-B4F9-9B4DE1A18FD4}" type="presParOf" srcId="{048432D0-147F-4C5D-9733-B62109007FB6}" destId="{70807605-363B-4BA8-AD66-895836E3B8A7}" srcOrd="1" destOrd="0" presId="urn:microsoft.com/office/officeart/2005/8/layout/orgChart1"/>
    <dgm:cxn modelId="{DD3FEAB6-E877-4E2A-855A-7D837F62099D}" type="presParOf" srcId="{048432D0-147F-4C5D-9733-B62109007FB6}" destId="{D09147FE-DABB-4E14-A74E-BF501D226F10}" srcOrd="2" destOrd="0" presId="urn:microsoft.com/office/officeart/2005/8/layout/orgChart1"/>
    <dgm:cxn modelId="{D2269E86-2AED-4FCC-BEC7-A25F9A2B16EF}" type="presParOf" srcId="{30B1926D-EE58-4D1F-BE87-33B80028E7EE}" destId="{E4F4AF16-9A43-436A-88FE-DB7C49000E32}" srcOrd="2" destOrd="0" presId="urn:microsoft.com/office/officeart/2005/8/layout/orgChart1"/>
    <dgm:cxn modelId="{4CB99763-69F9-4F1D-B109-CF375C2D3B73}" type="presParOf" srcId="{30B1926D-EE58-4D1F-BE87-33B80028E7EE}" destId="{61BB2D60-FAEB-44EF-AB51-963243E06736}" srcOrd="3" destOrd="0" presId="urn:microsoft.com/office/officeart/2005/8/layout/orgChart1"/>
    <dgm:cxn modelId="{25D1787B-9CDC-4F1B-8F85-968F25F93F1A}" type="presParOf" srcId="{61BB2D60-FAEB-44EF-AB51-963243E06736}" destId="{2629FCCC-45D4-4839-B48E-87E0544591E9}" srcOrd="0" destOrd="0" presId="urn:microsoft.com/office/officeart/2005/8/layout/orgChart1"/>
    <dgm:cxn modelId="{BD04B849-C9E8-4DD1-9ED4-6CDE726CE5B3}" type="presParOf" srcId="{2629FCCC-45D4-4839-B48E-87E0544591E9}" destId="{0EADB43A-A827-4893-B334-A46C64A12A0F}" srcOrd="0" destOrd="0" presId="urn:microsoft.com/office/officeart/2005/8/layout/orgChart1"/>
    <dgm:cxn modelId="{98811F2A-2F17-45D3-A4A8-2F928EE0B7B9}" type="presParOf" srcId="{2629FCCC-45D4-4839-B48E-87E0544591E9}" destId="{0B216F01-2CCA-4722-9943-3FE1EF76509D}" srcOrd="1" destOrd="0" presId="urn:microsoft.com/office/officeart/2005/8/layout/orgChart1"/>
    <dgm:cxn modelId="{E2E55B9D-A8C2-4E3B-B4CD-0FEA6B03ABCA}" type="presParOf" srcId="{61BB2D60-FAEB-44EF-AB51-963243E06736}" destId="{0523FA86-5F87-4818-ADD0-F2EC212605D9}" srcOrd="1" destOrd="0" presId="urn:microsoft.com/office/officeart/2005/8/layout/orgChart1"/>
    <dgm:cxn modelId="{94F1739C-823A-432A-962B-9D65175C00C7}" type="presParOf" srcId="{61BB2D60-FAEB-44EF-AB51-963243E06736}" destId="{F4E2E710-F33C-4870-AB0C-89F08DE127F9}" srcOrd="2" destOrd="0" presId="urn:microsoft.com/office/officeart/2005/8/layout/orgChart1"/>
    <dgm:cxn modelId="{831EECFD-6369-4FF0-B9AE-670D72A3380F}" type="presParOf" srcId="{30B1926D-EE58-4D1F-BE87-33B80028E7EE}" destId="{434049F2-9E3F-4F88-A9DA-10ECA13735D1}" srcOrd="4" destOrd="0" presId="urn:microsoft.com/office/officeart/2005/8/layout/orgChart1"/>
    <dgm:cxn modelId="{3B871BC8-EA66-4145-B13D-AEDA1C6DBD41}" type="presParOf" srcId="{30B1926D-EE58-4D1F-BE87-33B80028E7EE}" destId="{77880C93-D7C8-4D63-910A-4D1F9D4F3F97}" srcOrd="5" destOrd="0" presId="urn:microsoft.com/office/officeart/2005/8/layout/orgChart1"/>
    <dgm:cxn modelId="{A9B219C1-1918-4B1F-8CBB-79DCDA193915}" type="presParOf" srcId="{77880C93-D7C8-4D63-910A-4D1F9D4F3F97}" destId="{54D59CE2-BA23-47D5-A88B-68F821215D43}" srcOrd="0" destOrd="0" presId="urn:microsoft.com/office/officeart/2005/8/layout/orgChart1"/>
    <dgm:cxn modelId="{D0C58599-1025-4A4E-B287-61BEB2A02AE3}" type="presParOf" srcId="{54D59CE2-BA23-47D5-A88B-68F821215D43}" destId="{1E864BD4-895C-4C4E-9F7F-DA2EC5BC738A}" srcOrd="0" destOrd="0" presId="urn:microsoft.com/office/officeart/2005/8/layout/orgChart1"/>
    <dgm:cxn modelId="{E36F297E-BF0D-40DF-880A-3CCC4E7E08D3}" type="presParOf" srcId="{54D59CE2-BA23-47D5-A88B-68F821215D43}" destId="{83D97C66-2C4B-48E4-9D6E-2D11C0041A5B}" srcOrd="1" destOrd="0" presId="urn:microsoft.com/office/officeart/2005/8/layout/orgChart1"/>
    <dgm:cxn modelId="{1F1B15C1-D061-47F5-8628-E0A9938148DC}" type="presParOf" srcId="{77880C93-D7C8-4D63-910A-4D1F9D4F3F97}" destId="{D16D1D8C-8C41-46F3-8F28-5B4BBCA926D8}" srcOrd="1" destOrd="0" presId="urn:microsoft.com/office/officeart/2005/8/layout/orgChart1"/>
    <dgm:cxn modelId="{1D9A439C-F458-428F-9A21-2062B7FA2CB8}" type="presParOf" srcId="{77880C93-D7C8-4D63-910A-4D1F9D4F3F97}" destId="{C809F5B8-7AC0-4519-9FDD-7D6A0ABB2820}" srcOrd="2" destOrd="0" presId="urn:microsoft.com/office/officeart/2005/8/layout/orgChart1"/>
    <dgm:cxn modelId="{8B199FE5-33CB-405F-8546-D94807AD87B0}" type="presParOf" srcId="{51BCFB2D-16C2-4A61-B944-7BD1F2A658F4}" destId="{BC99CF7C-AC8C-4464-9A39-04102C0046BA}" srcOrd="2" destOrd="0" presId="urn:microsoft.com/office/officeart/2005/8/layout/orgChart1"/>
    <dgm:cxn modelId="{633FF7B3-E047-49DD-B1AC-10C8DE20E1AE}" type="presParOf" srcId="{65BD0196-3556-4363-8C5C-A4DAFE28060E}" destId="{A12C99E4-7C43-475E-B687-23C11EC63785}" srcOrd="6" destOrd="0" presId="urn:microsoft.com/office/officeart/2005/8/layout/orgChart1"/>
    <dgm:cxn modelId="{98E8B4C9-0D89-4E87-AF94-B7F75A194392}" type="presParOf" srcId="{65BD0196-3556-4363-8C5C-A4DAFE28060E}" destId="{C4B5BAA7-3238-45D0-83FF-F35B0BD8F6F1}" srcOrd="7" destOrd="0" presId="urn:microsoft.com/office/officeart/2005/8/layout/orgChart1"/>
    <dgm:cxn modelId="{F684A6F1-DBFF-49DA-A6E8-A4FB0EB9F7E7}" type="presParOf" srcId="{C4B5BAA7-3238-45D0-83FF-F35B0BD8F6F1}" destId="{1260DD65-2DAD-488D-940D-F1F1035AE4BC}" srcOrd="0" destOrd="0" presId="urn:microsoft.com/office/officeart/2005/8/layout/orgChart1"/>
    <dgm:cxn modelId="{EEEE54A4-66D7-4B5B-B0D2-66D58DA71DB4}" type="presParOf" srcId="{1260DD65-2DAD-488D-940D-F1F1035AE4BC}" destId="{E84BCFD2-786A-41CF-A1AB-121B669BB0C2}" srcOrd="0" destOrd="0" presId="urn:microsoft.com/office/officeart/2005/8/layout/orgChart1"/>
    <dgm:cxn modelId="{B5227A93-36FF-4D46-B7C4-E1189F00457F}" type="presParOf" srcId="{1260DD65-2DAD-488D-940D-F1F1035AE4BC}" destId="{0183E3E4-2432-4A8E-A0DE-AA1226657154}" srcOrd="1" destOrd="0" presId="urn:microsoft.com/office/officeart/2005/8/layout/orgChart1"/>
    <dgm:cxn modelId="{75060907-F02D-4C28-9B93-4ACD6ADD11A4}" type="presParOf" srcId="{C4B5BAA7-3238-45D0-83FF-F35B0BD8F6F1}" destId="{D096ECBA-C05B-4FDD-AAD8-322D17C717EF}" srcOrd="1" destOrd="0" presId="urn:microsoft.com/office/officeart/2005/8/layout/orgChart1"/>
    <dgm:cxn modelId="{977E7229-7BE8-4A74-8FFD-5457DF333302}" type="presParOf" srcId="{D096ECBA-C05B-4FDD-AAD8-322D17C717EF}" destId="{6323ABCF-2894-4AD6-A598-D52814C021A3}" srcOrd="0" destOrd="0" presId="urn:microsoft.com/office/officeart/2005/8/layout/orgChart1"/>
    <dgm:cxn modelId="{3A40CA9D-2B21-425E-909E-AE176B367E80}" type="presParOf" srcId="{D096ECBA-C05B-4FDD-AAD8-322D17C717EF}" destId="{AFC6102C-3301-4BD9-8430-4C559F36D2F2}" srcOrd="1" destOrd="0" presId="urn:microsoft.com/office/officeart/2005/8/layout/orgChart1"/>
    <dgm:cxn modelId="{69AAA2A6-B293-4E02-9DF1-11E12B9D3785}" type="presParOf" srcId="{AFC6102C-3301-4BD9-8430-4C559F36D2F2}" destId="{F7EFF990-4F7A-4718-B720-1662374922E2}" srcOrd="0" destOrd="0" presId="urn:microsoft.com/office/officeart/2005/8/layout/orgChart1"/>
    <dgm:cxn modelId="{798E0B82-AAD8-4643-886A-928BE488D8F7}" type="presParOf" srcId="{F7EFF990-4F7A-4718-B720-1662374922E2}" destId="{0E62159B-0FC5-48E5-8334-468CEE3582FC}" srcOrd="0" destOrd="0" presId="urn:microsoft.com/office/officeart/2005/8/layout/orgChart1"/>
    <dgm:cxn modelId="{FCD8413B-8D21-4D54-9BED-8754E59A9956}" type="presParOf" srcId="{F7EFF990-4F7A-4718-B720-1662374922E2}" destId="{3CECA733-6ACB-46F0-9BB9-C8592650990C}" srcOrd="1" destOrd="0" presId="urn:microsoft.com/office/officeart/2005/8/layout/orgChart1"/>
    <dgm:cxn modelId="{751F7DE7-5EF3-45BE-97CB-F8F2E25C5B0E}" type="presParOf" srcId="{AFC6102C-3301-4BD9-8430-4C559F36D2F2}" destId="{0ACFC001-E527-4DFD-A05C-9F7CFDFD323A}" srcOrd="1" destOrd="0" presId="urn:microsoft.com/office/officeart/2005/8/layout/orgChart1"/>
    <dgm:cxn modelId="{C07AB6BB-2638-4D3F-9C8D-CE18F32FAD99}" type="presParOf" srcId="{AFC6102C-3301-4BD9-8430-4C559F36D2F2}" destId="{BA416E00-4949-496D-8938-367EF9607CFC}" srcOrd="2" destOrd="0" presId="urn:microsoft.com/office/officeart/2005/8/layout/orgChart1"/>
    <dgm:cxn modelId="{E193423F-BD56-41C8-BF02-EF424915020B}" type="presParOf" srcId="{D096ECBA-C05B-4FDD-AAD8-322D17C717EF}" destId="{37AE21DC-0286-45E8-8767-3F2FB87315D6}" srcOrd="2" destOrd="0" presId="urn:microsoft.com/office/officeart/2005/8/layout/orgChart1"/>
    <dgm:cxn modelId="{E7EE1354-2A59-47D2-A28B-52000CF93CE6}" type="presParOf" srcId="{D096ECBA-C05B-4FDD-AAD8-322D17C717EF}" destId="{88233F8D-3DAC-42F3-980D-520585C5C430}" srcOrd="3" destOrd="0" presId="urn:microsoft.com/office/officeart/2005/8/layout/orgChart1"/>
    <dgm:cxn modelId="{D9DAF5A1-6BFD-481F-A349-D97D7555F980}" type="presParOf" srcId="{88233F8D-3DAC-42F3-980D-520585C5C430}" destId="{A9CA9A3C-19CD-4550-BBB7-DE826C3FA895}" srcOrd="0" destOrd="0" presId="urn:microsoft.com/office/officeart/2005/8/layout/orgChart1"/>
    <dgm:cxn modelId="{C9C2DC51-D23D-4429-87C4-87DD5B2EFE98}" type="presParOf" srcId="{A9CA9A3C-19CD-4550-BBB7-DE826C3FA895}" destId="{41581120-3D32-48F7-96EE-68998C11CD43}" srcOrd="0" destOrd="0" presId="urn:microsoft.com/office/officeart/2005/8/layout/orgChart1"/>
    <dgm:cxn modelId="{DF7421C3-7165-4AB5-A8E1-FD09EED6C925}" type="presParOf" srcId="{A9CA9A3C-19CD-4550-BBB7-DE826C3FA895}" destId="{4449C044-3344-4DDA-806F-4B27B78D839A}" srcOrd="1" destOrd="0" presId="urn:microsoft.com/office/officeart/2005/8/layout/orgChart1"/>
    <dgm:cxn modelId="{8FC62AB2-D9C3-42B8-9BE4-51BA6F1DCC35}" type="presParOf" srcId="{88233F8D-3DAC-42F3-980D-520585C5C430}" destId="{A18E3BCC-6DE7-4C91-AF37-28B80E777A52}" srcOrd="1" destOrd="0" presId="urn:microsoft.com/office/officeart/2005/8/layout/orgChart1"/>
    <dgm:cxn modelId="{931D7A23-65BE-4422-A961-B35CA6F93B5D}" type="presParOf" srcId="{88233F8D-3DAC-42F3-980D-520585C5C430}" destId="{389BB004-AC6C-4406-8AF4-476524EC7004}" srcOrd="2" destOrd="0" presId="urn:microsoft.com/office/officeart/2005/8/layout/orgChart1"/>
    <dgm:cxn modelId="{DCC48B5E-C3D3-4A99-9FE2-B11092D65731}" type="presParOf" srcId="{D096ECBA-C05B-4FDD-AAD8-322D17C717EF}" destId="{E62D81A0-3945-4AA7-9565-9F8CC42D4774}" srcOrd="4" destOrd="0" presId="urn:microsoft.com/office/officeart/2005/8/layout/orgChart1"/>
    <dgm:cxn modelId="{BB1187EB-D116-4AC4-BD6E-4D197FDF62F8}" type="presParOf" srcId="{D096ECBA-C05B-4FDD-AAD8-322D17C717EF}" destId="{CEA7E1EF-2C79-4F7A-843D-99F159415FA1}" srcOrd="5" destOrd="0" presId="urn:microsoft.com/office/officeart/2005/8/layout/orgChart1"/>
    <dgm:cxn modelId="{0277A99E-E3AE-4F16-A6D1-A1B5E077E7DE}" type="presParOf" srcId="{CEA7E1EF-2C79-4F7A-843D-99F159415FA1}" destId="{70935D24-507C-409E-AF15-EECFA2C68505}" srcOrd="0" destOrd="0" presId="urn:microsoft.com/office/officeart/2005/8/layout/orgChart1"/>
    <dgm:cxn modelId="{84603E88-AA0A-4CE1-A6A2-F43E80A6B859}" type="presParOf" srcId="{70935D24-507C-409E-AF15-EECFA2C68505}" destId="{DE8F36B9-E3BD-4798-BB94-CA70D3A0477B}" srcOrd="0" destOrd="0" presId="urn:microsoft.com/office/officeart/2005/8/layout/orgChart1"/>
    <dgm:cxn modelId="{44CA94F4-F47A-4722-A00B-E56480460845}" type="presParOf" srcId="{70935D24-507C-409E-AF15-EECFA2C68505}" destId="{20D2856E-959F-4CE8-BDD1-60AB7FA42096}" srcOrd="1" destOrd="0" presId="urn:microsoft.com/office/officeart/2005/8/layout/orgChart1"/>
    <dgm:cxn modelId="{5E85B643-F657-4A73-BD8C-8AAF8FEA9CA2}" type="presParOf" srcId="{CEA7E1EF-2C79-4F7A-843D-99F159415FA1}" destId="{8678160B-965C-4E8D-B545-7DA6D006A9E2}" srcOrd="1" destOrd="0" presId="urn:microsoft.com/office/officeart/2005/8/layout/orgChart1"/>
    <dgm:cxn modelId="{73F752F7-D30D-4230-812B-4ECE43EA7C97}" type="presParOf" srcId="{CEA7E1EF-2C79-4F7A-843D-99F159415FA1}" destId="{F9F4781C-D64B-4852-859A-C9753170BAE3}" srcOrd="2" destOrd="0" presId="urn:microsoft.com/office/officeart/2005/8/layout/orgChart1"/>
    <dgm:cxn modelId="{83859CF5-EB67-42A4-B0AD-7F544B1960D5}" type="presParOf" srcId="{D096ECBA-C05B-4FDD-AAD8-322D17C717EF}" destId="{4D9CA194-8449-416D-9E15-0701182E3C4F}" srcOrd="6" destOrd="0" presId="urn:microsoft.com/office/officeart/2005/8/layout/orgChart1"/>
    <dgm:cxn modelId="{7E74CD4F-DDA0-47AE-80F7-51B6A56F48D4}" type="presParOf" srcId="{D096ECBA-C05B-4FDD-AAD8-322D17C717EF}" destId="{E6FD64F8-0A14-4FE9-95D1-ECF6215198AE}" srcOrd="7" destOrd="0" presId="urn:microsoft.com/office/officeart/2005/8/layout/orgChart1"/>
    <dgm:cxn modelId="{F20AC83B-8016-48CA-9CAB-4CF5609E8170}" type="presParOf" srcId="{E6FD64F8-0A14-4FE9-95D1-ECF6215198AE}" destId="{3648D7F7-1DCB-482E-B724-3A7F433DA9C6}" srcOrd="0" destOrd="0" presId="urn:microsoft.com/office/officeart/2005/8/layout/orgChart1"/>
    <dgm:cxn modelId="{C1C73F03-00AB-4697-8AE8-91534EAF0956}" type="presParOf" srcId="{3648D7F7-1DCB-482E-B724-3A7F433DA9C6}" destId="{2012A07E-A071-48B9-886F-843E49E8B3E6}" srcOrd="0" destOrd="0" presId="urn:microsoft.com/office/officeart/2005/8/layout/orgChart1"/>
    <dgm:cxn modelId="{3C6261F8-7DFD-4DC4-A288-3600BA6EE88A}" type="presParOf" srcId="{3648D7F7-1DCB-482E-B724-3A7F433DA9C6}" destId="{F734C158-ABAB-4C56-AA9C-6935F781B7E1}" srcOrd="1" destOrd="0" presId="urn:microsoft.com/office/officeart/2005/8/layout/orgChart1"/>
    <dgm:cxn modelId="{C39B8BC1-EBAA-45C9-9968-392D4678DF18}" type="presParOf" srcId="{E6FD64F8-0A14-4FE9-95D1-ECF6215198AE}" destId="{64539880-27D5-4D4D-B6FF-0A5EA8F69210}" srcOrd="1" destOrd="0" presId="urn:microsoft.com/office/officeart/2005/8/layout/orgChart1"/>
    <dgm:cxn modelId="{62F9AC47-30B1-40DC-98FA-495C71525672}" type="presParOf" srcId="{E6FD64F8-0A14-4FE9-95D1-ECF6215198AE}" destId="{DEEF1BD1-6A10-418C-8B20-B35C923F3476}" srcOrd="2" destOrd="0" presId="urn:microsoft.com/office/officeart/2005/8/layout/orgChart1"/>
    <dgm:cxn modelId="{ED6D1A71-6C60-44F5-8B28-C9AB2B8B4B7C}" type="presParOf" srcId="{C4B5BAA7-3238-45D0-83FF-F35B0BD8F6F1}" destId="{8CD48CAA-3C5D-42AB-B3E1-3F3FA416A3CC}" srcOrd="2" destOrd="0" presId="urn:microsoft.com/office/officeart/2005/8/layout/orgChart1"/>
    <dgm:cxn modelId="{4599B678-A35D-4D18-9FC8-ED3E749CE1A6}" type="presParOf" srcId="{65BD0196-3556-4363-8C5C-A4DAFE28060E}" destId="{C025BE4A-DDD8-443D-93C9-929A6820AA91}" srcOrd="8" destOrd="0" presId="urn:microsoft.com/office/officeart/2005/8/layout/orgChart1"/>
    <dgm:cxn modelId="{60C0E8C3-0861-4CF9-B8C6-18331734D5EC}" type="presParOf" srcId="{65BD0196-3556-4363-8C5C-A4DAFE28060E}" destId="{AC8EEF9D-5A52-4437-BFBF-EF61B65E9DC5}" srcOrd="9" destOrd="0" presId="urn:microsoft.com/office/officeart/2005/8/layout/orgChart1"/>
    <dgm:cxn modelId="{6BEBF316-4009-43BF-B369-6AC4B06CE602}" type="presParOf" srcId="{AC8EEF9D-5A52-4437-BFBF-EF61B65E9DC5}" destId="{96904926-20F9-48D9-BEF6-88F108893C69}" srcOrd="0" destOrd="0" presId="urn:microsoft.com/office/officeart/2005/8/layout/orgChart1"/>
    <dgm:cxn modelId="{4EF5C751-CDEF-466D-9502-60AFD94950B6}" type="presParOf" srcId="{96904926-20F9-48D9-BEF6-88F108893C69}" destId="{CFBC9C91-2FEF-4D59-94D2-F663F7FD66E4}" srcOrd="0" destOrd="0" presId="urn:microsoft.com/office/officeart/2005/8/layout/orgChart1"/>
    <dgm:cxn modelId="{FDFEF6A6-8B85-4977-92E1-B056CD77CCE9}" type="presParOf" srcId="{96904926-20F9-48D9-BEF6-88F108893C69}" destId="{1DFA5A69-9945-41E5-86C0-C4229F9CFFA2}" srcOrd="1" destOrd="0" presId="urn:microsoft.com/office/officeart/2005/8/layout/orgChart1"/>
    <dgm:cxn modelId="{9CB6EEB1-A394-4F99-9AE0-BE337A2E8F57}" type="presParOf" srcId="{AC8EEF9D-5A52-4437-BFBF-EF61B65E9DC5}" destId="{2E30D76E-F07C-47EA-82B4-1EF640BADD9C}" srcOrd="1" destOrd="0" presId="urn:microsoft.com/office/officeart/2005/8/layout/orgChart1"/>
    <dgm:cxn modelId="{4BBBA85F-3E66-4B24-B78F-B9765F916064}" type="presParOf" srcId="{2E30D76E-F07C-47EA-82B4-1EF640BADD9C}" destId="{1653BBD1-2993-4BB5-94B0-C4B1BF593B3C}" srcOrd="0" destOrd="0" presId="urn:microsoft.com/office/officeart/2005/8/layout/orgChart1"/>
    <dgm:cxn modelId="{CB1C9405-86A0-4DFD-8A0D-53949AFBF121}" type="presParOf" srcId="{2E30D76E-F07C-47EA-82B4-1EF640BADD9C}" destId="{7C5BCC87-EB62-40C6-B0DC-BCF1E943ACA2}" srcOrd="1" destOrd="0" presId="urn:microsoft.com/office/officeart/2005/8/layout/orgChart1"/>
    <dgm:cxn modelId="{E1181247-1B66-41EB-A43A-B4E0C3E7E2B1}" type="presParOf" srcId="{7C5BCC87-EB62-40C6-B0DC-BCF1E943ACA2}" destId="{69112B5F-7497-472F-AF62-7032819554C0}" srcOrd="0" destOrd="0" presId="urn:microsoft.com/office/officeart/2005/8/layout/orgChart1"/>
    <dgm:cxn modelId="{F5D88EA6-CF32-4130-AAC3-0F8A329FC0E1}" type="presParOf" srcId="{69112B5F-7497-472F-AF62-7032819554C0}" destId="{7BCABE0B-CDBD-4D6D-A0C4-4C08B9A6A533}" srcOrd="0" destOrd="0" presId="urn:microsoft.com/office/officeart/2005/8/layout/orgChart1"/>
    <dgm:cxn modelId="{72F848B6-9A9B-4DD3-990F-3C93F0B58252}" type="presParOf" srcId="{69112B5F-7497-472F-AF62-7032819554C0}" destId="{65AC624F-76DC-4FFE-85F3-0759B8281DBA}" srcOrd="1" destOrd="0" presId="urn:microsoft.com/office/officeart/2005/8/layout/orgChart1"/>
    <dgm:cxn modelId="{30E481AF-133F-4BEF-93A9-0486C486E9B5}" type="presParOf" srcId="{7C5BCC87-EB62-40C6-B0DC-BCF1E943ACA2}" destId="{1A009207-23B1-492A-9124-5751F178DA2D}" srcOrd="1" destOrd="0" presId="urn:microsoft.com/office/officeart/2005/8/layout/orgChart1"/>
    <dgm:cxn modelId="{44F1FC61-B7A4-4650-8CC6-7190ED2E97E9}" type="presParOf" srcId="{1A009207-23B1-492A-9124-5751F178DA2D}" destId="{95B268FE-1917-417F-8EDE-1F4EB4320A77}" srcOrd="0" destOrd="0" presId="urn:microsoft.com/office/officeart/2005/8/layout/orgChart1"/>
    <dgm:cxn modelId="{16AE1658-DED5-413A-98F0-F7640F744807}" type="presParOf" srcId="{1A009207-23B1-492A-9124-5751F178DA2D}" destId="{4ED51034-5FC2-475B-89A2-22B0CFB87B01}" srcOrd="1" destOrd="0" presId="urn:microsoft.com/office/officeart/2005/8/layout/orgChart1"/>
    <dgm:cxn modelId="{90960E8D-6CE0-48A8-BA0A-0E846ED11CA4}" type="presParOf" srcId="{4ED51034-5FC2-475B-89A2-22B0CFB87B01}" destId="{6FDDEE81-0DAA-4332-807A-F49421D8EE0B}" srcOrd="0" destOrd="0" presId="urn:microsoft.com/office/officeart/2005/8/layout/orgChart1"/>
    <dgm:cxn modelId="{9A889AA6-76D9-4C67-965C-3F8987183C54}" type="presParOf" srcId="{6FDDEE81-0DAA-4332-807A-F49421D8EE0B}" destId="{6DDD47B8-6475-49EF-812B-99AB04270B5D}" srcOrd="0" destOrd="0" presId="urn:microsoft.com/office/officeart/2005/8/layout/orgChart1"/>
    <dgm:cxn modelId="{2A349762-CAC7-4AB7-B6D2-302384138425}" type="presParOf" srcId="{6FDDEE81-0DAA-4332-807A-F49421D8EE0B}" destId="{2D422C30-F656-4BCB-BD87-61559122299C}" srcOrd="1" destOrd="0" presId="urn:microsoft.com/office/officeart/2005/8/layout/orgChart1"/>
    <dgm:cxn modelId="{B9500F0F-9F70-44C5-9B60-8CAC6B7EECD6}" type="presParOf" srcId="{4ED51034-5FC2-475B-89A2-22B0CFB87B01}" destId="{4E8A5368-2E01-4559-B0E5-E0C1F72E221A}" srcOrd="1" destOrd="0" presId="urn:microsoft.com/office/officeart/2005/8/layout/orgChart1"/>
    <dgm:cxn modelId="{25679590-8D0E-4652-8487-02994A7370CE}" type="presParOf" srcId="{4ED51034-5FC2-475B-89A2-22B0CFB87B01}" destId="{A9D36367-9524-48AC-9CEF-ED04C4C6B82E}" srcOrd="2" destOrd="0" presId="urn:microsoft.com/office/officeart/2005/8/layout/orgChart1"/>
    <dgm:cxn modelId="{78164534-23CE-4CB6-A15E-12B0378025F9}" type="presParOf" srcId="{1A009207-23B1-492A-9124-5751F178DA2D}" destId="{E10731D6-4DD1-4A5D-A67C-98C3CD2B3D43}" srcOrd="2" destOrd="0" presId="urn:microsoft.com/office/officeart/2005/8/layout/orgChart1"/>
    <dgm:cxn modelId="{8205018B-78B2-4AAC-9C55-8DEE44803312}" type="presParOf" srcId="{1A009207-23B1-492A-9124-5751F178DA2D}" destId="{C081547F-457A-4A7C-A772-CFB8A4A92D4B}" srcOrd="3" destOrd="0" presId="urn:microsoft.com/office/officeart/2005/8/layout/orgChart1"/>
    <dgm:cxn modelId="{A26E106C-1C21-4527-B36F-EF9C7D70BA99}" type="presParOf" srcId="{C081547F-457A-4A7C-A772-CFB8A4A92D4B}" destId="{29DE7E71-6F28-4F59-B024-D70F5A3F67D9}" srcOrd="0" destOrd="0" presId="urn:microsoft.com/office/officeart/2005/8/layout/orgChart1"/>
    <dgm:cxn modelId="{A44AA3A9-F995-4D70-A118-8DB6927A444F}" type="presParOf" srcId="{29DE7E71-6F28-4F59-B024-D70F5A3F67D9}" destId="{D5BD0568-F807-4E40-A10F-AF9E9C71A5AD}" srcOrd="0" destOrd="0" presId="urn:microsoft.com/office/officeart/2005/8/layout/orgChart1"/>
    <dgm:cxn modelId="{E1231270-65A2-4C9C-8365-F14C398AA40E}" type="presParOf" srcId="{29DE7E71-6F28-4F59-B024-D70F5A3F67D9}" destId="{154F8ABF-ACFD-45AE-81AA-78168680268E}" srcOrd="1" destOrd="0" presId="urn:microsoft.com/office/officeart/2005/8/layout/orgChart1"/>
    <dgm:cxn modelId="{8BFA0359-2454-40B6-B93D-D4605C57342D}" type="presParOf" srcId="{C081547F-457A-4A7C-A772-CFB8A4A92D4B}" destId="{7CB11DB7-3791-4538-AD31-47E84365A4CC}" srcOrd="1" destOrd="0" presId="urn:microsoft.com/office/officeart/2005/8/layout/orgChart1"/>
    <dgm:cxn modelId="{25ED2973-8D54-4458-9F6D-7CB8567C8AAA}" type="presParOf" srcId="{C081547F-457A-4A7C-A772-CFB8A4A92D4B}" destId="{50A95F15-9063-493F-A18E-17A7021DD42B}" srcOrd="2" destOrd="0" presId="urn:microsoft.com/office/officeart/2005/8/layout/orgChart1"/>
    <dgm:cxn modelId="{BED078AE-1193-46EB-86EF-06EB24ED7B88}" type="presParOf" srcId="{7C5BCC87-EB62-40C6-B0DC-BCF1E943ACA2}" destId="{A10331FE-8824-45CB-A6AE-66EB81A307E4}" srcOrd="2" destOrd="0" presId="urn:microsoft.com/office/officeart/2005/8/layout/orgChart1"/>
    <dgm:cxn modelId="{B02F2C1A-8C1C-4283-AEFF-59B2F8085C81}" type="presParOf" srcId="{AC8EEF9D-5A52-4437-BFBF-EF61B65E9DC5}" destId="{D77B0108-37EB-47BF-9D71-9A3DE9B93FAA}" srcOrd="2" destOrd="0" presId="urn:microsoft.com/office/officeart/2005/8/layout/orgChart1"/>
    <dgm:cxn modelId="{AF53C8A1-30DA-40D2-8A34-C4CBD8C07843}" type="presParOf" srcId="{0DF6AD0F-6505-4EAD-AA39-6B6B6928F154}" destId="{81A59E6A-4F57-4A94-B758-8BFCE2EB47B6}" srcOrd="2" destOrd="0" presId="urn:microsoft.com/office/officeart/2005/8/layout/orgChart1"/>
    <dgm:cxn modelId="{E2BB98B1-2F3F-46DF-BE7D-71C6D33CD3DF}" type="presParOf" srcId="{EF34A028-084F-49CC-8D3B-556D87A43989}" destId="{EC83713E-7967-46E3-B112-0A338BB091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31D6-4DD1-4A5D-A67C-98C3CD2B3D43}">
      <dsp:nvSpPr>
        <dsp:cNvPr id="0" name=""/>
        <dsp:cNvSpPr/>
      </dsp:nvSpPr>
      <dsp:spPr>
        <a:xfrm>
          <a:off x="10223873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268FE-1917-417F-8EDE-1F4EB4320A77}">
      <dsp:nvSpPr>
        <dsp:cNvPr id="0" name=""/>
        <dsp:cNvSpPr/>
      </dsp:nvSpPr>
      <dsp:spPr>
        <a:xfrm>
          <a:off x="10223873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3BBD1-2993-4BB5-94B0-C4B1BF593B3C}">
      <dsp:nvSpPr>
        <dsp:cNvPr id="0" name=""/>
        <dsp:cNvSpPr/>
      </dsp:nvSpPr>
      <dsp:spPr>
        <a:xfrm>
          <a:off x="10442842" y="1655967"/>
          <a:ext cx="91440" cy="114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5BE4A-DDD8-443D-93C9-929A6820AA91}">
      <dsp:nvSpPr>
        <dsp:cNvPr id="0" name=""/>
        <dsp:cNvSpPr/>
      </dsp:nvSpPr>
      <dsp:spPr>
        <a:xfrm>
          <a:off x="8267393" y="1267296"/>
          <a:ext cx="2221169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2221169" y="57479"/>
              </a:lnTo>
              <a:lnTo>
                <a:pt x="2221169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A194-8449-416D-9E15-0701182E3C4F}">
      <dsp:nvSpPr>
        <dsp:cNvPr id="0" name=""/>
        <dsp:cNvSpPr/>
      </dsp:nvSpPr>
      <dsp:spPr>
        <a:xfrm>
          <a:off x="9424635" y="1655967"/>
          <a:ext cx="91440" cy="1417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7826"/>
              </a:lnTo>
              <a:lnTo>
                <a:pt x="127833" y="1417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D81A0-3945-4AA7-9565-9F8CC42D4774}">
      <dsp:nvSpPr>
        <dsp:cNvPr id="0" name=""/>
        <dsp:cNvSpPr/>
      </dsp:nvSpPr>
      <dsp:spPr>
        <a:xfrm>
          <a:off x="9424635" y="165596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E21DC-0286-45E8-8767-3F2FB87315D6}">
      <dsp:nvSpPr>
        <dsp:cNvPr id="0" name=""/>
        <dsp:cNvSpPr/>
      </dsp:nvSpPr>
      <dsp:spPr>
        <a:xfrm>
          <a:off x="9424635" y="165596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ABCF-2894-4AD6-A598-D52814C021A3}">
      <dsp:nvSpPr>
        <dsp:cNvPr id="0" name=""/>
        <dsp:cNvSpPr/>
      </dsp:nvSpPr>
      <dsp:spPr>
        <a:xfrm>
          <a:off x="9424635" y="165596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C99E4-7C43-475E-B687-23C11EC63785}">
      <dsp:nvSpPr>
        <dsp:cNvPr id="0" name=""/>
        <dsp:cNvSpPr/>
      </dsp:nvSpPr>
      <dsp:spPr>
        <a:xfrm>
          <a:off x="8267393" y="1267296"/>
          <a:ext cx="1421931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1421931" y="57479"/>
              </a:lnTo>
              <a:lnTo>
                <a:pt x="1421931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049F2-9E3F-4F88-A9DA-10ECA13735D1}">
      <dsp:nvSpPr>
        <dsp:cNvPr id="0" name=""/>
        <dsp:cNvSpPr/>
      </dsp:nvSpPr>
      <dsp:spPr>
        <a:xfrm>
          <a:off x="8762253" y="165596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4AF16-9A43-436A-88FE-DB7C49000E32}">
      <dsp:nvSpPr>
        <dsp:cNvPr id="0" name=""/>
        <dsp:cNvSpPr/>
      </dsp:nvSpPr>
      <dsp:spPr>
        <a:xfrm>
          <a:off x="8762253" y="165596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2881A-8291-4B59-9204-F0C158CB90BE}">
      <dsp:nvSpPr>
        <dsp:cNvPr id="0" name=""/>
        <dsp:cNvSpPr/>
      </dsp:nvSpPr>
      <dsp:spPr>
        <a:xfrm>
          <a:off x="8762253" y="165596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65AFD-08BF-4D13-9E41-84512683540D}">
      <dsp:nvSpPr>
        <dsp:cNvPr id="0" name=""/>
        <dsp:cNvSpPr/>
      </dsp:nvSpPr>
      <dsp:spPr>
        <a:xfrm>
          <a:off x="8267393" y="1267296"/>
          <a:ext cx="759549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759549" y="57479"/>
              </a:lnTo>
              <a:lnTo>
                <a:pt x="759549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AC18B-985B-4F8F-A158-5780DF011BE4}">
      <dsp:nvSpPr>
        <dsp:cNvPr id="0" name=""/>
        <dsp:cNvSpPr/>
      </dsp:nvSpPr>
      <dsp:spPr>
        <a:xfrm>
          <a:off x="8099871" y="2044637"/>
          <a:ext cx="91440" cy="2195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167"/>
              </a:lnTo>
              <a:lnTo>
                <a:pt x="127833" y="219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4AFE3-7C15-444B-98B4-68744562B049}">
      <dsp:nvSpPr>
        <dsp:cNvPr id="0" name=""/>
        <dsp:cNvSpPr/>
      </dsp:nvSpPr>
      <dsp:spPr>
        <a:xfrm>
          <a:off x="8099871" y="2044637"/>
          <a:ext cx="91440" cy="1806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6496"/>
              </a:lnTo>
              <a:lnTo>
                <a:pt x="127833" y="1806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5AB3D-E2C4-4F59-B302-2BDBC6721294}">
      <dsp:nvSpPr>
        <dsp:cNvPr id="0" name=""/>
        <dsp:cNvSpPr/>
      </dsp:nvSpPr>
      <dsp:spPr>
        <a:xfrm>
          <a:off x="8099871" y="2044637"/>
          <a:ext cx="91440" cy="1417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7826"/>
              </a:lnTo>
              <a:lnTo>
                <a:pt x="127833" y="1417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04893-CE9D-4B46-B531-5CC3DF0A456F}">
      <dsp:nvSpPr>
        <dsp:cNvPr id="0" name=""/>
        <dsp:cNvSpPr/>
      </dsp:nvSpPr>
      <dsp:spPr>
        <a:xfrm>
          <a:off x="8099871" y="204463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1FBA-AA2F-4332-BB5E-6DA1464D3022}">
      <dsp:nvSpPr>
        <dsp:cNvPr id="0" name=""/>
        <dsp:cNvSpPr/>
      </dsp:nvSpPr>
      <dsp:spPr>
        <a:xfrm>
          <a:off x="8099871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19B43-3A48-4668-9122-9B07D8211730}">
      <dsp:nvSpPr>
        <dsp:cNvPr id="0" name=""/>
        <dsp:cNvSpPr/>
      </dsp:nvSpPr>
      <dsp:spPr>
        <a:xfrm>
          <a:off x="8099871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D2BEA-DDC7-4499-B43D-AC47B439D9B8}">
      <dsp:nvSpPr>
        <dsp:cNvPr id="0" name=""/>
        <dsp:cNvSpPr/>
      </dsp:nvSpPr>
      <dsp:spPr>
        <a:xfrm>
          <a:off x="7702178" y="1655967"/>
          <a:ext cx="662382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662382" y="57479"/>
              </a:lnTo>
              <a:lnTo>
                <a:pt x="662382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E7B75-E74E-4A04-8E65-CBF0F4849E81}">
      <dsp:nvSpPr>
        <dsp:cNvPr id="0" name=""/>
        <dsp:cNvSpPr/>
      </dsp:nvSpPr>
      <dsp:spPr>
        <a:xfrm>
          <a:off x="7437489" y="2044637"/>
          <a:ext cx="91440" cy="2195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167"/>
              </a:lnTo>
              <a:lnTo>
                <a:pt x="127833" y="219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ECB27-4154-4D1B-8067-BE70D3FCD23A}">
      <dsp:nvSpPr>
        <dsp:cNvPr id="0" name=""/>
        <dsp:cNvSpPr/>
      </dsp:nvSpPr>
      <dsp:spPr>
        <a:xfrm>
          <a:off x="7437489" y="2044637"/>
          <a:ext cx="91440" cy="1806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6496"/>
              </a:lnTo>
              <a:lnTo>
                <a:pt x="127833" y="1806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383C7-A5F0-48C9-91DC-77647C048B79}">
      <dsp:nvSpPr>
        <dsp:cNvPr id="0" name=""/>
        <dsp:cNvSpPr/>
      </dsp:nvSpPr>
      <dsp:spPr>
        <a:xfrm>
          <a:off x="7437489" y="2044637"/>
          <a:ext cx="91440" cy="1417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7826"/>
              </a:lnTo>
              <a:lnTo>
                <a:pt x="127833" y="1417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0E52B-DBDE-49D4-B9E7-81364FF4195A}">
      <dsp:nvSpPr>
        <dsp:cNvPr id="0" name=""/>
        <dsp:cNvSpPr/>
      </dsp:nvSpPr>
      <dsp:spPr>
        <a:xfrm>
          <a:off x="7437489" y="204463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E1E05-E9AF-4877-8B10-C0C20A811C48}">
      <dsp:nvSpPr>
        <dsp:cNvPr id="0" name=""/>
        <dsp:cNvSpPr/>
      </dsp:nvSpPr>
      <dsp:spPr>
        <a:xfrm>
          <a:off x="7437489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CE9E8-260F-4AAF-A384-57A52837BC69}">
      <dsp:nvSpPr>
        <dsp:cNvPr id="0" name=""/>
        <dsp:cNvSpPr/>
      </dsp:nvSpPr>
      <dsp:spPr>
        <a:xfrm>
          <a:off x="7437489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86D47-09FB-44B9-8BCD-19B104591EE5}">
      <dsp:nvSpPr>
        <dsp:cNvPr id="0" name=""/>
        <dsp:cNvSpPr/>
      </dsp:nvSpPr>
      <dsp:spPr>
        <a:xfrm>
          <a:off x="7656458" y="1655967"/>
          <a:ext cx="91440" cy="114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C20F2-891D-4155-9C7E-CBD79EDFE2A9}">
      <dsp:nvSpPr>
        <dsp:cNvPr id="0" name=""/>
        <dsp:cNvSpPr/>
      </dsp:nvSpPr>
      <dsp:spPr>
        <a:xfrm>
          <a:off x="6775107" y="2044637"/>
          <a:ext cx="91440" cy="2195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5167"/>
              </a:lnTo>
              <a:lnTo>
                <a:pt x="127833" y="2195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8EA9-508D-49E3-BAFB-9987D926B01D}">
      <dsp:nvSpPr>
        <dsp:cNvPr id="0" name=""/>
        <dsp:cNvSpPr/>
      </dsp:nvSpPr>
      <dsp:spPr>
        <a:xfrm>
          <a:off x="6775107" y="2044637"/>
          <a:ext cx="91440" cy="1806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6496"/>
              </a:lnTo>
              <a:lnTo>
                <a:pt x="127833" y="1806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DF9EB-7BB3-4406-9696-3174068A014F}">
      <dsp:nvSpPr>
        <dsp:cNvPr id="0" name=""/>
        <dsp:cNvSpPr/>
      </dsp:nvSpPr>
      <dsp:spPr>
        <a:xfrm>
          <a:off x="6775107" y="2044637"/>
          <a:ext cx="91440" cy="1417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7826"/>
              </a:lnTo>
              <a:lnTo>
                <a:pt x="127833" y="14178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F62C-A1CE-44EC-A105-6740E7AC07EF}">
      <dsp:nvSpPr>
        <dsp:cNvPr id="0" name=""/>
        <dsp:cNvSpPr/>
      </dsp:nvSpPr>
      <dsp:spPr>
        <a:xfrm>
          <a:off x="6775107" y="204463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E195E-03AF-48D7-9535-3B4F1205A455}">
      <dsp:nvSpPr>
        <dsp:cNvPr id="0" name=""/>
        <dsp:cNvSpPr/>
      </dsp:nvSpPr>
      <dsp:spPr>
        <a:xfrm>
          <a:off x="6775107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CA270-7474-44FE-99BF-B4C890272322}">
      <dsp:nvSpPr>
        <dsp:cNvPr id="0" name=""/>
        <dsp:cNvSpPr/>
      </dsp:nvSpPr>
      <dsp:spPr>
        <a:xfrm>
          <a:off x="6775107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5E004-1059-48DB-B879-BC3F7FE455CC}">
      <dsp:nvSpPr>
        <dsp:cNvPr id="0" name=""/>
        <dsp:cNvSpPr/>
      </dsp:nvSpPr>
      <dsp:spPr>
        <a:xfrm>
          <a:off x="7039796" y="1655967"/>
          <a:ext cx="662382" cy="114958"/>
        </a:xfrm>
        <a:custGeom>
          <a:avLst/>
          <a:gdLst/>
          <a:ahLst/>
          <a:cxnLst/>
          <a:rect l="0" t="0" r="0" b="0"/>
          <a:pathLst>
            <a:path>
              <a:moveTo>
                <a:pt x="662382" y="0"/>
              </a:moveTo>
              <a:lnTo>
                <a:pt x="662382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9F3A8-7BD9-4751-B4E0-B9E075EB77DF}">
      <dsp:nvSpPr>
        <dsp:cNvPr id="0" name=""/>
        <dsp:cNvSpPr/>
      </dsp:nvSpPr>
      <dsp:spPr>
        <a:xfrm>
          <a:off x="7702178" y="1267296"/>
          <a:ext cx="565214" cy="114958"/>
        </a:xfrm>
        <a:custGeom>
          <a:avLst/>
          <a:gdLst/>
          <a:ahLst/>
          <a:cxnLst/>
          <a:rect l="0" t="0" r="0" b="0"/>
          <a:pathLst>
            <a:path>
              <a:moveTo>
                <a:pt x="565214" y="0"/>
              </a:moveTo>
              <a:lnTo>
                <a:pt x="565214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14BA7-AD5D-4E7A-B3C1-B65DBA5E6473}">
      <dsp:nvSpPr>
        <dsp:cNvPr id="0" name=""/>
        <dsp:cNvSpPr/>
      </dsp:nvSpPr>
      <dsp:spPr>
        <a:xfrm>
          <a:off x="6112724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B1D66-69F4-4E1E-9F99-EB89272631E9}">
      <dsp:nvSpPr>
        <dsp:cNvPr id="0" name=""/>
        <dsp:cNvSpPr/>
      </dsp:nvSpPr>
      <dsp:spPr>
        <a:xfrm>
          <a:off x="6112724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E2949-EC61-48FE-98B3-C5E8512F9026}">
      <dsp:nvSpPr>
        <dsp:cNvPr id="0" name=""/>
        <dsp:cNvSpPr/>
      </dsp:nvSpPr>
      <dsp:spPr>
        <a:xfrm>
          <a:off x="6046223" y="1655967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331191" y="57479"/>
              </a:lnTo>
              <a:lnTo>
                <a:pt x="331191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8CDA-C892-4F16-9C9D-AF49C3A3B446}">
      <dsp:nvSpPr>
        <dsp:cNvPr id="0" name=""/>
        <dsp:cNvSpPr/>
      </dsp:nvSpPr>
      <dsp:spPr>
        <a:xfrm>
          <a:off x="5715032" y="1655967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331191" y="0"/>
              </a:moveTo>
              <a:lnTo>
                <a:pt x="331191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2A6E3-3C81-4FD6-B804-93B1F8931F89}">
      <dsp:nvSpPr>
        <dsp:cNvPr id="0" name=""/>
        <dsp:cNvSpPr/>
      </dsp:nvSpPr>
      <dsp:spPr>
        <a:xfrm>
          <a:off x="6046223" y="1267296"/>
          <a:ext cx="2221169" cy="114958"/>
        </a:xfrm>
        <a:custGeom>
          <a:avLst/>
          <a:gdLst/>
          <a:ahLst/>
          <a:cxnLst/>
          <a:rect l="0" t="0" r="0" b="0"/>
          <a:pathLst>
            <a:path>
              <a:moveTo>
                <a:pt x="2221169" y="0"/>
              </a:moveTo>
              <a:lnTo>
                <a:pt x="2221169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7DA9-BA73-499E-96B6-A1294626047A}">
      <dsp:nvSpPr>
        <dsp:cNvPr id="0" name=""/>
        <dsp:cNvSpPr/>
      </dsp:nvSpPr>
      <dsp:spPr>
        <a:xfrm>
          <a:off x="5383841" y="878626"/>
          <a:ext cx="2883551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2883551" y="57479"/>
              </a:lnTo>
              <a:lnTo>
                <a:pt x="2883551" y="114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3898-1EB8-4BEF-8805-19C20D1F4275}">
      <dsp:nvSpPr>
        <dsp:cNvPr id="0" name=""/>
        <dsp:cNvSpPr/>
      </dsp:nvSpPr>
      <dsp:spPr>
        <a:xfrm>
          <a:off x="2500289" y="1267296"/>
          <a:ext cx="993573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993573" y="57479"/>
              </a:lnTo>
              <a:lnTo>
                <a:pt x="993573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08F4F-39AE-48DF-BE4D-68533D65AB1A}">
      <dsp:nvSpPr>
        <dsp:cNvPr id="0" name=""/>
        <dsp:cNvSpPr/>
      </dsp:nvSpPr>
      <dsp:spPr>
        <a:xfrm>
          <a:off x="2831480" y="1655967"/>
          <a:ext cx="2221169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2221169" y="57479"/>
              </a:lnTo>
              <a:lnTo>
                <a:pt x="2221169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C58A6-8B1F-4E1B-9075-79FD25354165}">
      <dsp:nvSpPr>
        <dsp:cNvPr id="0" name=""/>
        <dsp:cNvSpPr/>
      </dsp:nvSpPr>
      <dsp:spPr>
        <a:xfrm>
          <a:off x="4125578" y="2433308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D3FDD-99B4-4D02-9938-BB3C2F00EB12}">
      <dsp:nvSpPr>
        <dsp:cNvPr id="0" name=""/>
        <dsp:cNvSpPr/>
      </dsp:nvSpPr>
      <dsp:spPr>
        <a:xfrm>
          <a:off x="4125578" y="2433308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242DD-66E4-4536-90BA-53A3341B5CBC}">
      <dsp:nvSpPr>
        <dsp:cNvPr id="0" name=""/>
        <dsp:cNvSpPr/>
      </dsp:nvSpPr>
      <dsp:spPr>
        <a:xfrm>
          <a:off x="4344547" y="2044637"/>
          <a:ext cx="91440" cy="114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C0438-D291-41DF-8FA1-0E3C6B4DDCEF}">
      <dsp:nvSpPr>
        <dsp:cNvPr id="0" name=""/>
        <dsp:cNvSpPr/>
      </dsp:nvSpPr>
      <dsp:spPr>
        <a:xfrm>
          <a:off x="2831480" y="1655967"/>
          <a:ext cx="1558787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1558787" y="57479"/>
              </a:lnTo>
              <a:lnTo>
                <a:pt x="1558787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B1E7B-9DA5-422C-B907-FDAC3594D6B1}">
      <dsp:nvSpPr>
        <dsp:cNvPr id="0" name=""/>
        <dsp:cNvSpPr/>
      </dsp:nvSpPr>
      <dsp:spPr>
        <a:xfrm>
          <a:off x="3326340" y="2044637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A48E0-4812-42D8-BA55-628E9AD73927}">
      <dsp:nvSpPr>
        <dsp:cNvPr id="0" name=""/>
        <dsp:cNvSpPr/>
      </dsp:nvSpPr>
      <dsp:spPr>
        <a:xfrm>
          <a:off x="3326340" y="2044637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74643-B576-4C23-8D22-249A43ACDC2E}">
      <dsp:nvSpPr>
        <dsp:cNvPr id="0" name=""/>
        <dsp:cNvSpPr/>
      </dsp:nvSpPr>
      <dsp:spPr>
        <a:xfrm>
          <a:off x="3326340" y="2044637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D832F-6A24-4CD7-9C3B-E1EE77FD1676}">
      <dsp:nvSpPr>
        <dsp:cNvPr id="0" name=""/>
        <dsp:cNvSpPr/>
      </dsp:nvSpPr>
      <dsp:spPr>
        <a:xfrm>
          <a:off x="2831480" y="1655967"/>
          <a:ext cx="759549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759549" y="57479"/>
              </a:lnTo>
              <a:lnTo>
                <a:pt x="759549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145CD-9570-49AE-B361-89E9600FE907}">
      <dsp:nvSpPr>
        <dsp:cNvPr id="0" name=""/>
        <dsp:cNvSpPr/>
      </dsp:nvSpPr>
      <dsp:spPr>
        <a:xfrm>
          <a:off x="2663958" y="2433308"/>
          <a:ext cx="91440" cy="1029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9155"/>
              </a:lnTo>
              <a:lnTo>
                <a:pt x="127833" y="1029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80BB0-1E79-4937-821E-C1837AE09C40}">
      <dsp:nvSpPr>
        <dsp:cNvPr id="0" name=""/>
        <dsp:cNvSpPr/>
      </dsp:nvSpPr>
      <dsp:spPr>
        <a:xfrm>
          <a:off x="2663958" y="2433308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AA13A-DAE4-4DC5-806E-00E898DCBF34}">
      <dsp:nvSpPr>
        <dsp:cNvPr id="0" name=""/>
        <dsp:cNvSpPr/>
      </dsp:nvSpPr>
      <dsp:spPr>
        <a:xfrm>
          <a:off x="2663958" y="2433308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FB00-BF49-4A1A-998C-D9BC5BEBB166}">
      <dsp:nvSpPr>
        <dsp:cNvPr id="0" name=""/>
        <dsp:cNvSpPr/>
      </dsp:nvSpPr>
      <dsp:spPr>
        <a:xfrm>
          <a:off x="2266265" y="2044637"/>
          <a:ext cx="662382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662382" y="57479"/>
              </a:lnTo>
              <a:lnTo>
                <a:pt x="662382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4F4B2-D6B8-475D-9DDF-3C61894901B2}">
      <dsp:nvSpPr>
        <dsp:cNvPr id="0" name=""/>
        <dsp:cNvSpPr/>
      </dsp:nvSpPr>
      <dsp:spPr>
        <a:xfrm>
          <a:off x="2001576" y="2433308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5F308-9B37-40A7-9F7A-EAA67C3C1EF0}">
      <dsp:nvSpPr>
        <dsp:cNvPr id="0" name=""/>
        <dsp:cNvSpPr/>
      </dsp:nvSpPr>
      <dsp:spPr>
        <a:xfrm>
          <a:off x="2001576" y="2433308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5D01B-3D83-4FD0-974E-34179352BBDA}">
      <dsp:nvSpPr>
        <dsp:cNvPr id="0" name=""/>
        <dsp:cNvSpPr/>
      </dsp:nvSpPr>
      <dsp:spPr>
        <a:xfrm>
          <a:off x="2220545" y="2044637"/>
          <a:ext cx="91440" cy="114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A6238-EA0B-49CB-8AB0-41967D639530}">
      <dsp:nvSpPr>
        <dsp:cNvPr id="0" name=""/>
        <dsp:cNvSpPr/>
      </dsp:nvSpPr>
      <dsp:spPr>
        <a:xfrm>
          <a:off x="1339194" y="2433308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A23C0-BAF1-458B-B71D-199A25C1B74B}">
      <dsp:nvSpPr>
        <dsp:cNvPr id="0" name=""/>
        <dsp:cNvSpPr/>
      </dsp:nvSpPr>
      <dsp:spPr>
        <a:xfrm>
          <a:off x="1339194" y="2433308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C8629-ABE8-4574-A0F1-62AF940A2511}">
      <dsp:nvSpPr>
        <dsp:cNvPr id="0" name=""/>
        <dsp:cNvSpPr/>
      </dsp:nvSpPr>
      <dsp:spPr>
        <a:xfrm>
          <a:off x="1603883" y="2044637"/>
          <a:ext cx="662382" cy="114958"/>
        </a:xfrm>
        <a:custGeom>
          <a:avLst/>
          <a:gdLst/>
          <a:ahLst/>
          <a:cxnLst/>
          <a:rect l="0" t="0" r="0" b="0"/>
          <a:pathLst>
            <a:path>
              <a:moveTo>
                <a:pt x="662382" y="0"/>
              </a:moveTo>
              <a:lnTo>
                <a:pt x="662382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51E9-A434-47CF-9617-4C1388976AD1}">
      <dsp:nvSpPr>
        <dsp:cNvPr id="0" name=""/>
        <dsp:cNvSpPr/>
      </dsp:nvSpPr>
      <dsp:spPr>
        <a:xfrm>
          <a:off x="2266265" y="1655967"/>
          <a:ext cx="565214" cy="114958"/>
        </a:xfrm>
        <a:custGeom>
          <a:avLst/>
          <a:gdLst/>
          <a:ahLst/>
          <a:cxnLst/>
          <a:rect l="0" t="0" r="0" b="0"/>
          <a:pathLst>
            <a:path>
              <a:moveTo>
                <a:pt x="565214" y="0"/>
              </a:moveTo>
              <a:lnTo>
                <a:pt x="565214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C729E-6F87-4424-A2A1-E56622328FFD}">
      <dsp:nvSpPr>
        <dsp:cNvPr id="0" name=""/>
        <dsp:cNvSpPr/>
      </dsp:nvSpPr>
      <dsp:spPr>
        <a:xfrm>
          <a:off x="676812" y="2433308"/>
          <a:ext cx="91440" cy="640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0485"/>
              </a:lnTo>
              <a:lnTo>
                <a:pt x="127833" y="640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82D18-D1BD-4374-993B-B237E9FD43E9}">
      <dsp:nvSpPr>
        <dsp:cNvPr id="0" name=""/>
        <dsp:cNvSpPr/>
      </dsp:nvSpPr>
      <dsp:spPr>
        <a:xfrm>
          <a:off x="676812" y="2433308"/>
          <a:ext cx="91440" cy="251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814"/>
              </a:lnTo>
              <a:lnTo>
                <a:pt x="127833" y="2518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81585-9852-4226-977B-2E2A64B5E348}">
      <dsp:nvSpPr>
        <dsp:cNvPr id="0" name=""/>
        <dsp:cNvSpPr/>
      </dsp:nvSpPr>
      <dsp:spPr>
        <a:xfrm>
          <a:off x="610310" y="2044637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331191" y="57479"/>
              </a:lnTo>
              <a:lnTo>
                <a:pt x="331191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BB10A-68FF-499D-8D48-6293E21CBEC9}">
      <dsp:nvSpPr>
        <dsp:cNvPr id="0" name=""/>
        <dsp:cNvSpPr/>
      </dsp:nvSpPr>
      <dsp:spPr>
        <a:xfrm>
          <a:off x="279119" y="2044637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331191" y="0"/>
              </a:moveTo>
              <a:lnTo>
                <a:pt x="331191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EBCD3-ABA0-4DB9-8E6F-062EF5A73F33}">
      <dsp:nvSpPr>
        <dsp:cNvPr id="0" name=""/>
        <dsp:cNvSpPr/>
      </dsp:nvSpPr>
      <dsp:spPr>
        <a:xfrm>
          <a:off x="610310" y="1655967"/>
          <a:ext cx="2221169" cy="114958"/>
        </a:xfrm>
        <a:custGeom>
          <a:avLst/>
          <a:gdLst/>
          <a:ahLst/>
          <a:cxnLst/>
          <a:rect l="0" t="0" r="0" b="0"/>
          <a:pathLst>
            <a:path>
              <a:moveTo>
                <a:pt x="2221169" y="0"/>
              </a:moveTo>
              <a:lnTo>
                <a:pt x="2221169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70302-E5A8-43DB-AC73-76EDF9C7A3F2}">
      <dsp:nvSpPr>
        <dsp:cNvPr id="0" name=""/>
        <dsp:cNvSpPr/>
      </dsp:nvSpPr>
      <dsp:spPr>
        <a:xfrm>
          <a:off x="2500289" y="1267296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79"/>
              </a:lnTo>
              <a:lnTo>
                <a:pt x="331191" y="57479"/>
              </a:lnTo>
              <a:lnTo>
                <a:pt x="331191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5B1AF-D7CC-499A-938D-F4A5F9D0C75C}">
      <dsp:nvSpPr>
        <dsp:cNvPr id="0" name=""/>
        <dsp:cNvSpPr/>
      </dsp:nvSpPr>
      <dsp:spPr>
        <a:xfrm>
          <a:off x="2169098" y="1267296"/>
          <a:ext cx="331191" cy="114958"/>
        </a:xfrm>
        <a:custGeom>
          <a:avLst/>
          <a:gdLst/>
          <a:ahLst/>
          <a:cxnLst/>
          <a:rect l="0" t="0" r="0" b="0"/>
          <a:pathLst>
            <a:path>
              <a:moveTo>
                <a:pt x="331191" y="0"/>
              </a:moveTo>
              <a:lnTo>
                <a:pt x="331191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21F58-504A-4F0F-A60F-CAB53714DF39}">
      <dsp:nvSpPr>
        <dsp:cNvPr id="0" name=""/>
        <dsp:cNvSpPr/>
      </dsp:nvSpPr>
      <dsp:spPr>
        <a:xfrm>
          <a:off x="1506715" y="1267296"/>
          <a:ext cx="993573" cy="114958"/>
        </a:xfrm>
        <a:custGeom>
          <a:avLst/>
          <a:gdLst/>
          <a:ahLst/>
          <a:cxnLst/>
          <a:rect l="0" t="0" r="0" b="0"/>
          <a:pathLst>
            <a:path>
              <a:moveTo>
                <a:pt x="993573" y="0"/>
              </a:moveTo>
              <a:lnTo>
                <a:pt x="993573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06407-CE6B-4E55-8288-EEB2056A29B0}">
      <dsp:nvSpPr>
        <dsp:cNvPr id="0" name=""/>
        <dsp:cNvSpPr/>
      </dsp:nvSpPr>
      <dsp:spPr>
        <a:xfrm>
          <a:off x="2500289" y="878626"/>
          <a:ext cx="2883551" cy="114958"/>
        </a:xfrm>
        <a:custGeom>
          <a:avLst/>
          <a:gdLst/>
          <a:ahLst/>
          <a:cxnLst/>
          <a:rect l="0" t="0" r="0" b="0"/>
          <a:pathLst>
            <a:path>
              <a:moveTo>
                <a:pt x="2883551" y="0"/>
              </a:moveTo>
              <a:lnTo>
                <a:pt x="2883551" y="57479"/>
              </a:lnTo>
              <a:lnTo>
                <a:pt x="0" y="57479"/>
              </a:lnTo>
              <a:lnTo>
                <a:pt x="0" y="114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03A55-1DC0-4A0F-8E19-B179589D06F5}">
      <dsp:nvSpPr>
        <dsp:cNvPr id="0" name=""/>
        <dsp:cNvSpPr/>
      </dsp:nvSpPr>
      <dsp:spPr>
        <a:xfrm>
          <a:off x="5110129" y="604914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001</a:t>
          </a:r>
        </a:p>
      </dsp:txBody>
      <dsp:txXfrm>
        <a:off x="5110129" y="604914"/>
        <a:ext cx="547423" cy="273711"/>
      </dsp:txXfrm>
    </dsp:sp>
    <dsp:sp modelId="{FF9B212B-7CE7-4D2D-999F-FA05B46084DD}">
      <dsp:nvSpPr>
        <dsp:cNvPr id="0" name=""/>
        <dsp:cNvSpPr/>
      </dsp:nvSpPr>
      <dsp:spPr>
        <a:xfrm>
          <a:off x="2226577" y="993584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Single Study</a:t>
          </a:r>
        </a:p>
      </dsp:txBody>
      <dsp:txXfrm>
        <a:off x="2226577" y="993584"/>
        <a:ext cx="547423" cy="273711"/>
      </dsp:txXfrm>
    </dsp:sp>
    <dsp:sp modelId="{49DE87CF-C96B-48E8-8B93-114425E1D1DA}">
      <dsp:nvSpPr>
        <dsp:cNvPr id="0" name=""/>
        <dsp:cNvSpPr/>
      </dsp:nvSpPr>
      <dsp:spPr>
        <a:xfrm>
          <a:off x="1233004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CSR</a:t>
          </a:r>
        </a:p>
      </dsp:txBody>
      <dsp:txXfrm>
        <a:off x="1233004" y="1382255"/>
        <a:ext cx="547423" cy="273711"/>
      </dsp:txXfrm>
    </dsp:sp>
    <dsp:sp modelId="{DE166C98-6758-4F51-A9B2-388558DDDC97}">
      <dsp:nvSpPr>
        <dsp:cNvPr id="0" name=""/>
        <dsp:cNvSpPr/>
      </dsp:nvSpPr>
      <dsp:spPr>
        <a:xfrm>
          <a:off x="1895386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Docs</a:t>
          </a:r>
        </a:p>
      </dsp:txBody>
      <dsp:txXfrm>
        <a:off x="1895386" y="1382255"/>
        <a:ext cx="547423" cy="273711"/>
      </dsp:txXfrm>
    </dsp:sp>
    <dsp:sp modelId="{3F5A226B-22E8-45AD-92A7-BEA9C49A509E}">
      <dsp:nvSpPr>
        <dsp:cNvPr id="0" name=""/>
        <dsp:cNvSpPr/>
      </dsp:nvSpPr>
      <dsp:spPr>
        <a:xfrm>
          <a:off x="2557768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DSUR - 2021</a:t>
          </a:r>
        </a:p>
      </dsp:txBody>
      <dsp:txXfrm>
        <a:off x="2557768" y="1382255"/>
        <a:ext cx="547423" cy="273711"/>
      </dsp:txXfrm>
    </dsp:sp>
    <dsp:sp modelId="{D0B3BBDC-A80B-4841-9EA5-86F2930D6AAD}">
      <dsp:nvSpPr>
        <dsp:cNvPr id="0" name=""/>
        <dsp:cNvSpPr/>
      </dsp:nvSpPr>
      <dsp:spPr>
        <a:xfrm>
          <a:off x="336598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Biostats</a:t>
          </a:r>
        </a:p>
      </dsp:txBody>
      <dsp:txXfrm>
        <a:off x="336598" y="1770925"/>
        <a:ext cx="547423" cy="273711"/>
      </dsp:txXfrm>
    </dsp:sp>
    <dsp:sp modelId="{5772995F-E365-4B77-9074-703E87FBF6DD}">
      <dsp:nvSpPr>
        <dsp:cNvPr id="0" name=""/>
        <dsp:cNvSpPr/>
      </dsp:nvSpPr>
      <dsp:spPr>
        <a:xfrm>
          <a:off x="5407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Data</a:t>
          </a:r>
        </a:p>
      </dsp:txBody>
      <dsp:txXfrm>
        <a:off x="5407" y="2159596"/>
        <a:ext cx="547423" cy="273711"/>
      </dsp:txXfrm>
    </dsp:sp>
    <dsp:sp modelId="{7378843D-99D5-4790-B1F5-A3E93A9AEE74}">
      <dsp:nvSpPr>
        <dsp:cNvPr id="0" name=""/>
        <dsp:cNvSpPr/>
      </dsp:nvSpPr>
      <dsp:spPr>
        <a:xfrm>
          <a:off x="667789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TLFs</a:t>
          </a:r>
        </a:p>
      </dsp:txBody>
      <dsp:txXfrm>
        <a:off x="667789" y="2159596"/>
        <a:ext cx="547423" cy="273711"/>
      </dsp:txXfrm>
    </dsp:sp>
    <dsp:sp modelId="{6E3A266F-EDA6-4115-A14A-AA7C0A0A3FE8}">
      <dsp:nvSpPr>
        <dsp:cNvPr id="0" name=""/>
        <dsp:cNvSpPr/>
      </dsp:nvSpPr>
      <dsp:spPr>
        <a:xfrm>
          <a:off x="804645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804645" y="2548266"/>
        <a:ext cx="547423" cy="273711"/>
      </dsp:txXfrm>
    </dsp:sp>
    <dsp:sp modelId="{F79F95E8-4409-42A3-AF17-FE18257FA6F2}">
      <dsp:nvSpPr>
        <dsp:cNvPr id="0" name=""/>
        <dsp:cNvSpPr/>
      </dsp:nvSpPr>
      <dsp:spPr>
        <a:xfrm>
          <a:off x="804645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804645" y="2936937"/>
        <a:ext cx="547423" cy="273711"/>
      </dsp:txXfrm>
    </dsp:sp>
    <dsp:sp modelId="{D229CD94-596D-4A07-9CFF-EA9999F5E588}">
      <dsp:nvSpPr>
        <dsp:cNvPr id="0" name=""/>
        <dsp:cNvSpPr/>
      </dsp:nvSpPr>
      <dsp:spPr>
        <a:xfrm>
          <a:off x="1992554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Data</a:t>
          </a:r>
        </a:p>
      </dsp:txBody>
      <dsp:txXfrm>
        <a:off x="1992554" y="1770925"/>
        <a:ext cx="547423" cy="273711"/>
      </dsp:txXfrm>
    </dsp:sp>
    <dsp:sp modelId="{D11A8925-F004-41B5-9C7A-9C2437A5874C}">
      <dsp:nvSpPr>
        <dsp:cNvPr id="0" name=""/>
        <dsp:cNvSpPr/>
      </dsp:nvSpPr>
      <dsp:spPr>
        <a:xfrm>
          <a:off x="1330171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Adam</a:t>
          </a:r>
        </a:p>
      </dsp:txBody>
      <dsp:txXfrm>
        <a:off x="1330171" y="2159596"/>
        <a:ext cx="547423" cy="273711"/>
      </dsp:txXfrm>
    </dsp:sp>
    <dsp:sp modelId="{B83067E7-B895-4D8F-B2D4-A0189917D6DB}">
      <dsp:nvSpPr>
        <dsp:cNvPr id="0" name=""/>
        <dsp:cNvSpPr/>
      </dsp:nvSpPr>
      <dsp:spPr>
        <a:xfrm>
          <a:off x="1467027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1467027" y="2548266"/>
        <a:ext cx="547423" cy="273711"/>
      </dsp:txXfrm>
    </dsp:sp>
    <dsp:sp modelId="{AB4AA2EB-A6D3-45AB-A564-873482AD431A}">
      <dsp:nvSpPr>
        <dsp:cNvPr id="0" name=""/>
        <dsp:cNvSpPr/>
      </dsp:nvSpPr>
      <dsp:spPr>
        <a:xfrm>
          <a:off x="1467027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1467027" y="2936937"/>
        <a:ext cx="547423" cy="273711"/>
      </dsp:txXfrm>
    </dsp:sp>
    <dsp:sp modelId="{6C7B69E0-6C3E-42A2-8FC3-F12A7479A860}">
      <dsp:nvSpPr>
        <dsp:cNvPr id="0" name=""/>
        <dsp:cNvSpPr/>
      </dsp:nvSpPr>
      <dsp:spPr>
        <a:xfrm>
          <a:off x="1992554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Raw</a:t>
          </a:r>
        </a:p>
      </dsp:txBody>
      <dsp:txXfrm>
        <a:off x="1992554" y="2159596"/>
        <a:ext cx="547423" cy="273711"/>
      </dsp:txXfrm>
    </dsp:sp>
    <dsp:sp modelId="{59654F41-2E80-4669-96F3-9BE507695712}">
      <dsp:nvSpPr>
        <dsp:cNvPr id="0" name=""/>
        <dsp:cNvSpPr/>
      </dsp:nvSpPr>
      <dsp:spPr>
        <a:xfrm>
          <a:off x="2129409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2129409" y="2548266"/>
        <a:ext cx="547423" cy="273711"/>
      </dsp:txXfrm>
    </dsp:sp>
    <dsp:sp modelId="{C9C181FD-ADF5-429F-8E14-2072E49EC501}">
      <dsp:nvSpPr>
        <dsp:cNvPr id="0" name=""/>
        <dsp:cNvSpPr/>
      </dsp:nvSpPr>
      <dsp:spPr>
        <a:xfrm>
          <a:off x="2129409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2129409" y="2936937"/>
        <a:ext cx="547423" cy="273711"/>
      </dsp:txXfrm>
    </dsp:sp>
    <dsp:sp modelId="{15EE0546-55CE-4EE6-8A81-27278A6376B1}">
      <dsp:nvSpPr>
        <dsp:cNvPr id="0" name=""/>
        <dsp:cNvSpPr/>
      </dsp:nvSpPr>
      <dsp:spPr>
        <a:xfrm>
          <a:off x="2654936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SDTM</a:t>
          </a:r>
        </a:p>
      </dsp:txBody>
      <dsp:txXfrm>
        <a:off x="2654936" y="2159596"/>
        <a:ext cx="547423" cy="273711"/>
      </dsp:txXfrm>
    </dsp:sp>
    <dsp:sp modelId="{C0E0919F-28CD-4834-A06E-EFBC3D08C3AD}">
      <dsp:nvSpPr>
        <dsp:cNvPr id="0" name=""/>
        <dsp:cNvSpPr/>
      </dsp:nvSpPr>
      <dsp:spPr>
        <a:xfrm>
          <a:off x="2791792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2791792" y="2548266"/>
        <a:ext cx="547423" cy="273711"/>
      </dsp:txXfrm>
    </dsp:sp>
    <dsp:sp modelId="{05EA3086-C79A-4BA8-919C-5DA766E4DEE0}">
      <dsp:nvSpPr>
        <dsp:cNvPr id="0" name=""/>
        <dsp:cNvSpPr/>
      </dsp:nvSpPr>
      <dsp:spPr>
        <a:xfrm>
          <a:off x="2791792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2791792" y="2936937"/>
        <a:ext cx="547423" cy="273711"/>
      </dsp:txXfrm>
    </dsp:sp>
    <dsp:sp modelId="{EEB8D483-9B96-4D7B-9FF8-DB1F5E165C67}">
      <dsp:nvSpPr>
        <dsp:cNvPr id="0" name=""/>
        <dsp:cNvSpPr/>
      </dsp:nvSpPr>
      <dsp:spPr>
        <a:xfrm>
          <a:off x="2791792" y="332560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Define</a:t>
          </a:r>
        </a:p>
      </dsp:txBody>
      <dsp:txXfrm>
        <a:off x="2791792" y="3325607"/>
        <a:ext cx="547423" cy="273711"/>
      </dsp:txXfrm>
    </dsp:sp>
    <dsp:sp modelId="{D92F25E1-AC9C-4216-8A74-FFFD7F3943D4}">
      <dsp:nvSpPr>
        <dsp:cNvPr id="0" name=""/>
        <dsp:cNvSpPr/>
      </dsp:nvSpPr>
      <dsp:spPr>
        <a:xfrm>
          <a:off x="3317318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Docs</a:t>
          </a:r>
        </a:p>
      </dsp:txBody>
      <dsp:txXfrm>
        <a:off x="3317318" y="1770925"/>
        <a:ext cx="547423" cy="273711"/>
      </dsp:txXfrm>
    </dsp:sp>
    <dsp:sp modelId="{2AFD3B6B-4B29-4471-A790-63301C72C1C9}">
      <dsp:nvSpPr>
        <dsp:cNvPr id="0" name=""/>
        <dsp:cNvSpPr/>
      </dsp:nvSpPr>
      <dsp:spPr>
        <a:xfrm>
          <a:off x="3454174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 err="1"/>
            <a:t>Dataspecs</a:t>
          </a:r>
          <a:endParaRPr lang="en-IN" sz="800" b="1" kern="1200" dirty="0"/>
        </a:p>
      </dsp:txBody>
      <dsp:txXfrm>
        <a:off x="3454174" y="2159596"/>
        <a:ext cx="547423" cy="273711"/>
      </dsp:txXfrm>
    </dsp:sp>
    <dsp:sp modelId="{37A4E01B-08D3-44FC-98E0-63ED07279D32}">
      <dsp:nvSpPr>
        <dsp:cNvPr id="0" name=""/>
        <dsp:cNvSpPr/>
      </dsp:nvSpPr>
      <dsp:spPr>
        <a:xfrm>
          <a:off x="3454174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Timelines</a:t>
          </a:r>
        </a:p>
      </dsp:txBody>
      <dsp:txXfrm>
        <a:off x="3454174" y="2548266"/>
        <a:ext cx="547423" cy="273711"/>
      </dsp:txXfrm>
    </dsp:sp>
    <dsp:sp modelId="{581A6089-B2CC-42CB-954F-E5AF4F002552}">
      <dsp:nvSpPr>
        <dsp:cNvPr id="0" name=""/>
        <dsp:cNvSpPr/>
      </dsp:nvSpPr>
      <dsp:spPr>
        <a:xfrm>
          <a:off x="3454174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 Shell</a:t>
          </a:r>
        </a:p>
      </dsp:txBody>
      <dsp:txXfrm>
        <a:off x="3454174" y="2936937"/>
        <a:ext cx="547423" cy="273711"/>
      </dsp:txXfrm>
    </dsp:sp>
    <dsp:sp modelId="{A07A2B9D-A4F4-4580-AE88-6840F0C72165}">
      <dsp:nvSpPr>
        <dsp:cNvPr id="0" name=""/>
        <dsp:cNvSpPr/>
      </dsp:nvSpPr>
      <dsp:spPr>
        <a:xfrm>
          <a:off x="4116556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Output</a:t>
          </a:r>
        </a:p>
      </dsp:txBody>
      <dsp:txXfrm>
        <a:off x="4116556" y="1770925"/>
        <a:ext cx="547423" cy="273711"/>
      </dsp:txXfrm>
    </dsp:sp>
    <dsp:sp modelId="{B2659117-D46E-4221-BCBA-A66F88831823}">
      <dsp:nvSpPr>
        <dsp:cNvPr id="0" name=""/>
        <dsp:cNvSpPr/>
      </dsp:nvSpPr>
      <dsp:spPr>
        <a:xfrm>
          <a:off x="4116556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TLFs</a:t>
          </a:r>
        </a:p>
      </dsp:txBody>
      <dsp:txXfrm>
        <a:off x="4116556" y="2159596"/>
        <a:ext cx="547423" cy="273711"/>
      </dsp:txXfrm>
    </dsp:sp>
    <dsp:sp modelId="{631C7ABA-C36D-4671-9824-B4E53B352C3E}">
      <dsp:nvSpPr>
        <dsp:cNvPr id="0" name=""/>
        <dsp:cNvSpPr/>
      </dsp:nvSpPr>
      <dsp:spPr>
        <a:xfrm>
          <a:off x="4253412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4253412" y="2548266"/>
        <a:ext cx="547423" cy="273711"/>
      </dsp:txXfrm>
    </dsp:sp>
    <dsp:sp modelId="{39B8CF1D-B8E9-452D-AC97-00D850590187}">
      <dsp:nvSpPr>
        <dsp:cNvPr id="0" name=""/>
        <dsp:cNvSpPr/>
      </dsp:nvSpPr>
      <dsp:spPr>
        <a:xfrm>
          <a:off x="4253412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4253412" y="2936937"/>
        <a:ext cx="547423" cy="273711"/>
      </dsp:txXfrm>
    </dsp:sp>
    <dsp:sp modelId="{C6291E5B-3ACE-4FDD-A058-5E621A9482BA}">
      <dsp:nvSpPr>
        <dsp:cNvPr id="0" name=""/>
        <dsp:cNvSpPr/>
      </dsp:nvSpPr>
      <dsp:spPr>
        <a:xfrm>
          <a:off x="4778938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Utilities</a:t>
          </a:r>
        </a:p>
      </dsp:txBody>
      <dsp:txXfrm>
        <a:off x="4778938" y="1770925"/>
        <a:ext cx="547423" cy="273711"/>
      </dsp:txXfrm>
    </dsp:sp>
    <dsp:sp modelId="{73579B91-FC83-4F89-9B5B-5D88003BF2BA}">
      <dsp:nvSpPr>
        <dsp:cNvPr id="0" name=""/>
        <dsp:cNvSpPr/>
      </dsp:nvSpPr>
      <dsp:spPr>
        <a:xfrm>
          <a:off x="3220150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Utilities</a:t>
          </a:r>
        </a:p>
      </dsp:txBody>
      <dsp:txXfrm>
        <a:off x="3220150" y="1382255"/>
        <a:ext cx="547423" cy="273711"/>
      </dsp:txXfrm>
    </dsp:sp>
    <dsp:sp modelId="{4895AF94-0DA6-4889-A536-2F5CAD238CF8}">
      <dsp:nvSpPr>
        <dsp:cNvPr id="0" name=""/>
        <dsp:cNvSpPr/>
      </dsp:nvSpPr>
      <dsp:spPr>
        <a:xfrm>
          <a:off x="7993681" y="993584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Pooled Study</a:t>
          </a:r>
        </a:p>
      </dsp:txBody>
      <dsp:txXfrm>
        <a:off x="7993681" y="993584"/>
        <a:ext cx="547423" cy="273711"/>
      </dsp:txXfrm>
    </dsp:sp>
    <dsp:sp modelId="{9076F63A-CE4D-4BDC-A48F-085C96A8D1C2}">
      <dsp:nvSpPr>
        <dsp:cNvPr id="0" name=""/>
        <dsp:cNvSpPr/>
      </dsp:nvSpPr>
      <dsp:spPr>
        <a:xfrm>
          <a:off x="5772511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Biostats</a:t>
          </a:r>
        </a:p>
      </dsp:txBody>
      <dsp:txXfrm>
        <a:off x="5772511" y="1382255"/>
        <a:ext cx="547423" cy="273711"/>
      </dsp:txXfrm>
    </dsp:sp>
    <dsp:sp modelId="{0B81FC9F-1852-405D-95D3-BBD13A205147}">
      <dsp:nvSpPr>
        <dsp:cNvPr id="0" name=""/>
        <dsp:cNvSpPr/>
      </dsp:nvSpPr>
      <dsp:spPr>
        <a:xfrm>
          <a:off x="5441320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Biostats</a:t>
          </a:r>
        </a:p>
      </dsp:txBody>
      <dsp:txXfrm>
        <a:off x="5441320" y="1770925"/>
        <a:ext cx="547423" cy="273711"/>
      </dsp:txXfrm>
    </dsp:sp>
    <dsp:sp modelId="{32D6E78A-F5D8-445B-8EDE-7580105D96F7}">
      <dsp:nvSpPr>
        <dsp:cNvPr id="0" name=""/>
        <dsp:cNvSpPr/>
      </dsp:nvSpPr>
      <dsp:spPr>
        <a:xfrm>
          <a:off x="6103702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TLFs</a:t>
          </a:r>
        </a:p>
      </dsp:txBody>
      <dsp:txXfrm>
        <a:off x="6103702" y="1770925"/>
        <a:ext cx="547423" cy="273711"/>
      </dsp:txXfrm>
    </dsp:sp>
    <dsp:sp modelId="{ECB79CBF-FEE5-4629-AFFE-7811A372C329}">
      <dsp:nvSpPr>
        <dsp:cNvPr id="0" name=""/>
        <dsp:cNvSpPr/>
      </dsp:nvSpPr>
      <dsp:spPr>
        <a:xfrm>
          <a:off x="6240558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6240558" y="2159596"/>
        <a:ext cx="547423" cy="273711"/>
      </dsp:txXfrm>
    </dsp:sp>
    <dsp:sp modelId="{073D0C6D-E393-4123-93E6-90D6CD5951A2}">
      <dsp:nvSpPr>
        <dsp:cNvPr id="0" name=""/>
        <dsp:cNvSpPr/>
      </dsp:nvSpPr>
      <dsp:spPr>
        <a:xfrm>
          <a:off x="6240558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6240558" y="2548266"/>
        <a:ext cx="547423" cy="273711"/>
      </dsp:txXfrm>
    </dsp:sp>
    <dsp:sp modelId="{A61B999A-4EE0-442D-B249-2A041EEB1D1E}">
      <dsp:nvSpPr>
        <dsp:cNvPr id="0" name=""/>
        <dsp:cNvSpPr/>
      </dsp:nvSpPr>
      <dsp:spPr>
        <a:xfrm>
          <a:off x="7428466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Data</a:t>
          </a:r>
        </a:p>
      </dsp:txBody>
      <dsp:txXfrm>
        <a:off x="7428466" y="1382255"/>
        <a:ext cx="547423" cy="273711"/>
      </dsp:txXfrm>
    </dsp:sp>
    <dsp:sp modelId="{484A20D2-89E2-434F-94A6-C0A8E1B83594}">
      <dsp:nvSpPr>
        <dsp:cNvPr id="0" name=""/>
        <dsp:cNvSpPr/>
      </dsp:nvSpPr>
      <dsp:spPr>
        <a:xfrm>
          <a:off x="6766084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Adam</a:t>
          </a:r>
        </a:p>
      </dsp:txBody>
      <dsp:txXfrm>
        <a:off x="6766084" y="1770925"/>
        <a:ext cx="547423" cy="273711"/>
      </dsp:txXfrm>
    </dsp:sp>
    <dsp:sp modelId="{D91BC48D-A74B-4C1D-909F-3B58DE1E561E}">
      <dsp:nvSpPr>
        <dsp:cNvPr id="0" name=""/>
        <dsp:cNvSpPr/>
      </dsp:nvSpPr>
      <dsp:spPr>
        <a:xfrm>
          <a:off x="6902940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A01</a:t>
          </a:r>
        </a:p>
      </dsp:txBody>
      <dsp:txXfrm>
        <a:off x="6902940" y="2159596"/>
        <a:ext cx="547423" cy="273711"/>
      </dsp:txXfrm>
    </dsp:sp>
    <dsp:sp modelId="{3F7765F3-7E6B-49EE-88CF-D445179D5FFF}">
      <dsp:nvSpPr>
        <dsp:cNvPr id="0" name=""/>
        <dsp:cNvSpPr/>
      </dsp:nvSpPr>
      <dsp:spPr>
        <a:xfrm>
          <a:off x="6902940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A02</a:t>
          </a:r>
        </a:p>
      </dsp:txBody>
      <dsp:txXfrm>
        <a:off x="6902940" y="2548266"/>
        <a:ext cx="547423" cy="273711"/>
      </dsp:txXfrm>
    </dsp:sp>
    <dsp:sp modelId="{952CAC0E-AC76-43A4-9BE7-556DC2093580}">
      <dsp:nvSpPr>
        <dsp:cNvPr id="0" name=""/>
        <dsp:cNvSpPr/>
      </dsp:nvSpPr>
      <dsp:spPr>
        <a:xfrm>
          <a:off x="6902940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A03</a:t>
          </a:r>
        </a:p>
      </dsp:txBody>
      <dsp:txXfrm>
        <a:off x="6902940" y="2936937"/>
        <a:ext cx="547423" cy="273711"/>
      </dsp:txXfrm>
    </dsp:sp>
    <dsp:sp modelId="{777918AD-CF92-40D4-BA26-77E3F3AEE00F}">
      <dsp:nvSpPr>
        <dsp:cNvPr id="0" name=""/>
        <dsp:cNvSpPr/>
      </dsp:nvSpPr>
      <dsp:spPr>
        <a:xfrm>
          <a:off x="6902940" y="332560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History</a:t>
          </a:r>
        </a:p>
      </dsp:txBody>
      <dsp:txXfrm>
        <a:off x="6902940" y="3325607"/>
        <a:ext cx="547423" cy="273711"/>
      </dsp:txXfrm>
    </dsp:sp>
    <dsp:sp modelId="{D9E4A45C-D5CF-427B-8796-8902C6445912}">
      <dsp:nvSpPr>
        <dsp:cNvPr id="0" name=""/>
        <dsp:cNvSpPr/>
      </dsp:nvSpPr>
      <dsp:spPr>
        <a:xfrm>
          <a:off x="6902940" y="371427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6902940" y="3714278"/>
        <a:ext cx="547423" cy="273711"/>
      </dsp:txXfrm>
    </dsp:sp>
    <dsp:sp modelId="{7D50DB2F-9B0E-47B1-AFCF-C989AF02E1F8}">
      <dsp:nvSpPr>
        <dsp:cNvPr id="0" name=""/>
        <dsp:cNvSpPr/>
      </dsp:nvSpPr>
      <dsp:spPr>
        <a:xfrm>
          <a:off x="6902940" y="410294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6902940" y="4102948"/>
        <a:ext cx="547423" cy="273711"/>
      </dsp:txXfrm>
    </dsp:sp>
    <dsp:sp modelId="{0476ECB1-FA7B-4855-BDD7-A294F8F73035}">
      <dsp:nvSpPr>
        <dsp:cNvPr id="0" name=""/>
        <dsp:cNvSpPr/>
      </dsp:nvSpPr>
      <dsp:spPr>
        <a:xfrm>
          <a:off x="7428466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Raw</a:t>
          </a:r>
        </a:p>
      </dsp:txBody>
      <dsp:txXfrm>
        <a:off x="7428466" y="1770925"/>
        <a:ext cx="547423" cy="273711"/>
      </dsp:txXfrm>
    </dsp:sp>
    <dsp:sp modelId="{93FA7E8E-DFE1-463E-8B5F-92CAB555A5EC}">
      <dsp:nvSpPr>
        <dsp:cNvPr id="0" name=""/>
        <dsp:cNvSpPr/>
      </dsp:nvSpPr>
      <dsp:spPr>
        <a:xfrm>
          <a:off x="7565322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A01</a:t>
          </a:r>
        </a:p>
      </dsp:txBody>
      <dsp:txXfrm>
        <a:off x="7565322" y="2159596"/>
        <a:ext cx="547423" cy="273711"/>
      </dsp:txXfrm>
    </dsp:sp>
    <dsp:sp modelId="{AA5819B2-4EAB-472D-B773-6D108E7B25E8}">
      <dsp:nvSpPr>
        <dsp:cNvPr id="0" name=""/>
        <dsp:cNvSpPr/>
      </dsp:nvSpPr>
      <dsp:spPr>
        <a:xfrm>
          <a:off x="7565322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A02</a:t>
          </a:r>
        </a:p>
      </dsp:txBody>
      <dsp:txXfrm>
        <a:off x="7565322" y="2548266"/>
        <a:ext cx="547423" cy="273711"/>
      </dsp:txXfrm>
    </dsp:sp>
    <dsp:sp modelId="{EA5286A7-ACA8-4162-B692-6565D93ADE96}">
      <dsp:nvSpPr>
        <dsp:cNvPr id="0" name=""/>
        <dsp:cNvSpPr/>
      </dsp:nvSpPr>
      <dsp:spPr>
        <a:xfrm>
          <a:off x="7565322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A03</a:t>
          </a:r>
        </a:p>
      </dsp:txBody>
      <dsp:txXfrm>
        <a:off x="7565322" y="2936937"/>
        <a:ext cx="547423" cy="273711"/>
      </dsp:txXfrm>
    </dsp:sp>
    <dsp:sp modelId="{81BE603D-8A68-4BBF-B6B8-58D98FDADD69}">
      <dsp:nvSpPr>
        <dsp:cNvPr id="0" name=""/>
        <dsp:cNvSpPr/>
      </dsp:nvSpPr>
      <dsp:spPr>
        <a:xfrm>
          <a:off x="7565322" y="332560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History</a:t>
          </a:r>
        </a:p>
      </dsp:txBody>
      <dsp:txXfrm>
        <a:off x="7565322" y="3325607"/>
        <a:ext cx="547423" cy="273711"/>
      </dsp:txXfrm>
    </dsp:sp>
    <dsp:sp modelId="{007358DF-1C50-424E-BE5C-4351085A8997}">
      <dsp:nvSpPr>
        <dsp:cNvPr id="0" name=""/>
        <dsp:cNvSpPr/>
      </dsp:nvSpPr>
      <dsp:spPr>
        <a:xfrm>
          <a:off x="7565322" y="371427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7565322" y="3714278"/>
        <a:ext cx="547423" cy="273711"/>
      </dsp:txXfrm>
    </dsp:sp>
    <dsp:sp modelId="{DAFA180D-3507-46F7-A785-DCC1CED70013}">
      <dsp:nvSpPr>
        <dsp:cNvPr id="0" name=""/>
        <dsp:cNvSpPr/>
      </dsp:nvSpPr>
      <dsp:spPr>
        <a:xfrm>
          <a:off x="7565322" y="410294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7565322" y="4102948"/>
        <a:ext cx="547423" cy="273711"/>
      </dsp:txXfrm>
    </dsp:sp>
    <dsp:sp modelId="{F801679D-A227-4F7E-B012-0E991EFEB99A}">
      <dsp:nvSpPr>
        <dsp:cNvPr id="0" name=""/>
        <dsp:cNvSpPr/>
      </dsp:nvSpPr>
      <dsp:spPr>
        <a:xfrm>
          <a:off x="8090849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SDTM</a:t>
          </a:r>
        </a:p>
      </dsp:txBody>
      <dsp:txXfrm>
        <a:off x="8090849" y="1770925"/>
        <a:ext cx="547423" cy="273711"/>
      </dsp:txXfrm>
    </dsp:sp>
    <dsp:sp modelId="{FBC824E8-7A6C-4488-B5CC-74C4DAF9E4C2}">
      <dsp:nvSpPr>
        <dsp:cNvPr id="0" name=""/>
        <dsp:cNvSpPr/>
      </dsp:nvSpPr>
      <dsp:spPr>
        <a:xfrm>
          <a:off x="8227704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A01</a:t>
          </a:r>
        </a:p>
      </dsp:txBody>
      <dsp:txXfrm>
        <a:off x="8227704" y="2159596"/>
        <a:ext cx="547423" cy="273711"/>
      </dsp:txXfrm>
    </dsp:sp>
    <dsp:sp modelId="{972FB199-7007-427F-9883-2F8D9406904C}">
      <dsp:nvSpPr>
        <dsp:cNvPr id="0" name=""/>
        <dsp:cNvSpPr/>
      </dsp:nvSpPr>
      <dsp:spPr>
        <a:xfrm>
          <a:off x="8227704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A02</a:t>
          </a:r>
        </a:p>
      </dsp:txBody>
      <dsp:txXfrm>
        <a:off x="8227704" y="2548266"/>
        <a:ext cx="547423" cy="273711"/>
      </dsp:txXfrm>
    </dsp:sp>
    <dsp:sp modelId="{DD039B96-9769-4010-AA0C-FD39197C73AE}">
      <dsp:nvSpPr>
        <dsp:cNvPr id="0" name=""/>
        <dsp:cNvSpPr/>
      </dsp:nvSpPr>
      <dsp:spPr>
        <a:xfrm>
          <a:off x="8227704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Beren A03</a:t>
          </a:r>
        </a:p>
      </dsp:txBody>
      <dsp:txXfrm>
        <a:off x="8227704" y="2936937"/>
        <a:ext cx="547423" cy="273711"/>
      </dsp:txXfrm>
    </dsp:sp>
    <dsp:sp modelId="{A3832455-9A29-4A6F-9C82-0A463F07013A}">
      <dsp:nvSpPr>
        <dsp:cNvPr id="0" name=""/>
        <dsp:cNvSpPr/>
      </dsp:nvSpPr>
      <dsp:spPr>
        <a:xfrm>
          <a:off x="8227704" y="332560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History</a:t>
          </a:r>
        </a:p>
      </dsp:txBody>
      <dsp:txXfrm>
        <a:off x="8227704" y="3325607"/>
        <a:ext cx="547423" cy="273711"/>
      </dsp:txXfrm>
    </dsp:sp>
    <dsp:sp modelId="{2F8E17DF-1373-4677-8F0B-11221E75FAC6}">
      <dsp:nvSpPr>
        <dsp:cNvPr id="0" name=""/>
        <dsp:cNvSpPr/>
      </dsp:nvSpPr>
      <dsp:spPr>
        <a:xfrm>
          <a:off x="8227704" y="371427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8227704" y="3714278"/>
        <a:ext cx="547423" cy="273711"/>
      </dsp:txXfrm>
    </dsp:sp>
    <dsp:sp modelId="{F1DDB5BB-A3EA-4259-95E3-F60993E26D93}">
      <dsp:nvSpPr>
        <dsp:cNvPr id="0" name=""/>
        <dsp:cNvSpPr/>
      </dsp:nvSpPr>
      <dsp:spPr>
        <a:xfrm>
          <a:off x="8227704" y="4102948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8227704" y="4102948"/>
        <a:ext cx="547423" cy="273711"/>
      </dsp:txXfrm>
    </dsp:sp>
    <dsp:sp modelId="{79B891CC-9C3D-4C5C-A4D2-142B87C98409}">
      <dsp:nvSpPr>
        <dsp:cNvPr id="0" name=""/>
        <dsp:cNvSpPr/>
      </dsp:nvSpPr>
      <dsp:spPr>
        <a:xfrm>
          <a:off x="8753231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Docs</a:t>
          </a:r>
        </a:p>
      </dsp:txBody>
      <dsp:txXfrm>
        <a:off x="8753231" y="1382255"/>
        <a:ext cx="547423" cy="273711"/>
      </dsp:txXfrm>
    </dsp:sp>
    <dsp:sp modelId="{298A42E6-DA20-4ADE-9354-775158F53105}">
      <dsp:nvSpPr>
        <dsp:cNvPr id="0" name=""/>
        <dsp:cNvSpPr/>
      </dsp:nvSpPr>
      <dsp:spPr>
        <a:xfrm>
          <a:off x="8890087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Dataspecs</a:t>
          </a:r>
        </a:p>
      </dsp:txBody>
      <dsp:txXfrm>
        <a:off x="8890087" y="1770925"/>
        <a:ext cx="547423" cy="273711"/>
      </dsp:txXfrm>
    </dsp:sp>
    <dsp:sp modelId="{0EADB43A-A827-4893-B334-A46C64A12A0F}">
      <dsp:nvSpPr>
        <dsp:cNvPr id="0" name=""/>
        <dsp:cNvSpPr/>
      </dsp:nvSpPr>
      <dsp:spPr>
        <a:xfrm>
          <a:off x="8890087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Timelines</a:t>
          </a:r>
        </a:p>
      </dsp:txBody>
      <dsp:txXfrm>
        <a:off x="8890087" y="2159596"/>
        <a:ext cx="547423" cy="273711"/>
      </dsp:txXfrm>
    </dsp:sp>
    <dsp:sp modelId="{1E864BD4-895C-4C4E-9F7F-DA2EC5BC738A}">
      <dsp:nvSpPr>
        <dsp:cNvPr id="0" name=""/>
        <dsp:cNvSpPr/>
      </dsp:nvSpPr>
      <dsp:spPr>
        <a:xfrm>
          <a:off x="8890087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 Shell</a:t>
          </a:r>
        </a:p>
      </dsp:txBody>
      <dsp:txXfrm>
        <a:off x="8890087" y="2548266"/>
        <a:ext cx="547423" cy="273711"/>
      </dsp:txXfrm>
    </dsp:sp>
    <dsp:sp modelId="{E84BCFD2-786A-41CF-A1AB-121B669BB0C2}">
      <dsp:nvSpPr>
        <dsp:cNvPr id="0" name=""/>
        <dsp:cNvSpPr/>
      </dsp:nvSpPr>
      <dsp:spPr>
        <a:xfrm>
          <a:off x="9415613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Utilities</a:t>
          </a:r>
        </a:p>
      </dsp:txBody>
      <dsp:txXfrm>
        <a:off x="9415613" y="1382255"/>
        <a:ext cx="547423" cy="273711"/>
      </dsp:txXfrm>
    </dsp:sp>
    <dsp:sp modelId="{0E62159B-0FC5-48E5-8334-468CEE3582FC}">
      <dsp:nvSpPr>
        <dsp:cNvPr id="0" name=""/>
        <dsp:cNvSpPr/>
      </dsp:nvSpPr>
      <dsp:spPr>
        <a:xfrm>
          <a:off x="9552469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History</a:t>
          </a:r>
        </a:p>
      </dsp:txBody>
      <dsp:txXfrm>
        <a:off x="9552469" y="1770925"/>
        <a:ext cx="547423" cy="273711"/>
      </dsp:txXfrm>
    </dsp:sp>
    <dsp:sp modelId="{41581120-3D32-48F7-96EE-68998C11CD43}">
      <dsp:nvSpPr>
        <dsp:cNvPr id="0" name=""/>
        <dsp:cNvSpPr/>
      </dsp:nvSpPr>
      <dsp:spPr>
        <a:xfrm>
          <a:off x="9552469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Lookups</a:t>
          </a:r>
        </a:p>
      </dsp:txBody>
      <dsp:txXfrm>
        <a:off x="9552469" y="2159596"/>
        <a:ext cx="547423" cy="273711"/>
      </dsp:txXfrm>
    </dsp:sp>
    <dsp:sp modelId="{DE8F36B9-E3BD-4798-BB94-CA70D3A0477B}">
      <dsp:nvSpPr>
        <dsp:cNvPr id="0" name=""/>
        <dsp:cNvSpPr/>
      </dsp:nvSpPr>
      <dsp:spPr>
        <a:xfrm>
          <a:off x="9552469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Macros</a:t>
          </a:r>
        </a:p>
      </dsp:txBody>
      <dsp:txXfrm>
        <a:off x="9552469" y="2548266"/>
        <a:ext cx="547423" cy="273711"/>
      </dsp:txXfrm>
    </dsp:sp>
    <dsp:sp modelId="{2012A07E-A071-48B9-886F-843E49E8B3E6}">
      <dsp:nvSpPr>
        <dsp:cNvPr id="0" name=""/>
        <dsp:cNvSpPr/>
      </dsp:nvSpPr>
      <dsp:spPr>
        <a:xfrm>
          <a:off x="9552469" y="2936937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Templates</a:t>
          </a:r>
        </a:p>
      </dsp:txBody>
      <dsp:txXfrm>
        <a:off x="9552469" y="2936937"/>
        <a:ext cx="547423" cy="273711"/>
      </dsp:txXfrm>
    </dsp:sp>
    <dsp:sp modelId="{CFBC9C91-2FEF-4D59-94D2-F663F7FD66E4}">
      <dsp:nvSpPr>
        <dsp:cNvPr id="0" name=""/>
        <dsp:cNvSpPr/>
      </dsp:nvSpPr>
      <dsp:spPr>
        <a:xfrm>
          <a:off x="10214851" y="138225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Outputs</a:t>
          </a:r>
        </a:p>
      </dsp:txBody>
      <dsp:txXfrm>
        <a:off x="10214851" y="1382255"/>
        <a:ext cx="547423" cy="273711"/>
      </dsp:txXfrm>
    </dsp:sp>
    <dsp:sp modelId="{7BCABE0B-CDBD-4D6D-A0C4-4C08B9A6A533}">
      <dsp:nvSpPr>
        <dsp:cNvPr id="0" name=""/>
        <dsp:cNvSpPr/>
      </dsp:nvSpPr>
      <dsp:spPr>
        <a:xfrm>
          <a:off x="10214851" y="1770925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TLFs</a:t>
          </a:r>
        </a:p>
      </dsp:txBody>
      <dsp:txXfrm>
        <a:off x="10214851" y="1770925"/>
        <a:ext cx="547423" cy="273711"/>
      </dsp:txXfrm>
    </dsp:sp>
    <dsp:sp modelId="{6DDD47B8-6475-49EF-812B-99AB04270B5D}">
      <dsp:nvSpPr>
        <dsp:cNvPr id="0" name=""/>
        <dsp:cNvSpPr/>
      </dsp:nvSpPr>
      <dsp:spPr>
        <a:xfrm>
          <a:off x="10351707" y="215959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PGMS</a:t>
          </a:r>
        </a:p>
      </dsp:txBody>
      <dsp:txXfrm>
        <a:off x="10351707" y="2159596"/>
        <a:ext cx="547423" cy="273711"/>
      </dsp:txXfrm>
    </dsp:sp>
    <dsp:sp modelId="{D5BD0568-F807-4E40-A10F-AF9E9C71A5AD}">
      <dsp:nvSpPr>
        <dsp:cNvPr id="0" name=""/>
        <dsp:cNvSpPr/>
      </dsp:nvSpPr>
      <dsp:spPr>
        <a:xfrm>
          <a:off x="10351707" y="2548266"/>
          <a:ext cx="547423" cy="273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Testing</a:t>
          </a:r>
        </a:p>
      </dsp:txBody>
      <dsp:txXfrm>
        <a:off x="10351707" y="2548266"/>
        <a:ext cx="547423" cy="273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9F4D26-25C5-4AE2-A389-1D9AF6FAAB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CA164-F850-4746-BC28-2FCDD9DEA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E8CBD-B859-48B0-8B60-9B9E4687DF1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31442-1439-4672-8660-CFA9C92DC9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FC2C-9362-4B65-B2D7-1CE1E42193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7CD51-BF8E-405D-81B7-C6678571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7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FE9A-691E-45EA-8C66-D888FA30EA8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4C51A-1332-4C5A-B8CA-8022EF17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1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NetApp ONTAP Cloud Solutions for AWS – Flexible, Cost effective, non-disruptive workloads with development, testing, security and disaster recovery. Fast-fluid data movement.</a:t>
            </a:r>
          </a:p>
          <a:p>
            <a:r>
              <a:rPr lang="en-GB" dirty="0"/>
              <a:t>Multiple regions can be accessed. Deploy new solutions in &lt; 10 mins. Good data fabric. Optimised for flash and capacity. 4:1 reduction in capacity. Triple data protection. Stringent Data retention policy. Unifies storage infrastructure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4C51A-1332-4C5A-B8CA-8022EF17E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3815-C64B-4539-8F52-C0AB0EB3E553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A3FB-5B6D-41A0-B2EF-74A53D41136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074-3D1C-4333-A75F-302690E7A446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675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74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4615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34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069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36185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0784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6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23" y="173401"/>
            <a:ext cx="9755607" cy="4533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22" y="1194627"/>
            <a:ext cx="10905980" cy="498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1EF1-A9D3-47D9-AF8D-D76E6CEB97B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 anchor="b"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8859" y="6388893"/>
            <a:ext cx="2743200" cy="365125"/>
          </a:xfrm>
        </p:spPr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00D3E-57D9-2644-8A0F-5802292874FD}"/>
              </a:ext>
            </a:extLst>
          </p:cNvPr>
          <p:cNvCxnSpPr>
            <a:cxnSpLocks/>
          </p:cNvCxnSpPr>
          <p:nvPr userDrawn="1"/>
        </p:nvCxnSpPr>
        <p:spPr>
          <a:xfrm>
            <a:off x="646923" y="1001030"/>
            <a:ext cx="10241280" cy="0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BD27850-E114-5542-BEFA-DAD731255E93}"/>
              </a:ext>
            </a:extLst>
          </p:cNvPr>
          <p:cNvSpPr txBox="1">
            <a:spLocks/>
          </p:cNvSpPr>
          <p:nvPr userDrawn="1"/>
        </p:nvSpPr>
        <p:spPr>
          <a:xfrm>
            <a:off x="646923" y="485498"/>
            <a:ext cx="9755607" cy="53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7E0B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endParaRPr lang="en-US" sz="2000" b="0" i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7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6374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724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27872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152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229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4294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159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87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2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58639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2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598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40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CB-03AE-4D74-A8B5-FF06A97DB8F5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6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527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619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2804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00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65570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buSzPct val="100000"/>
              <a:defRPr sz="1050"/>
            </a:lvl3pPr>
            <a:lvl4pPr marL="385763" indent="-128588">
              <a:buClr>
                <a:schemeClr val="accent2"/>
              </a:buClr>
              <a:buSzPct val="100000"/>
              <a:defRPr sz="1050"/>
            </a:lvl4pPr>
            <a:lvl5pPr>
              <a:buClr>
                <a:schemeClr val="accent2"/>
              </a:buClr>
              <a:buSzPct val="100000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985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753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355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43088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902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12A7-FB8E-46C6-A427-F9CA76535918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E9ACA-0BDA-44DD-AF76-DE6F2F7B56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304" y="1"/>
            <a:ext cx="1585097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6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80228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6039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5667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40066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461577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6695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03132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85465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87728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578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055-F5B5-4884-A478-EB5E292987EA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1A8F-B106-4414-9098-C0D85C48F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420" y="69072"/>
            <a:ext cx="1585097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13696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1410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48768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842410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195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1264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965016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9568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552543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088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0584-B017-48AD-A964-8271B6EF903D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94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38633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17494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32029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9017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695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1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2689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1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524756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7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9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32018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7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9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1301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7014" y="6356350"/>
            <a:ext cx="2743200" cy="365125"/>
          </a:xfrm>
        </p:spPr>
        <p:txBody>
          <a:bodyPr/>
          <a:lstStyle/>
          <a:p>
            <a:fld id="{CDCC2887-4C82-4176-B21D-6B611F1DC3B0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US" err="1"/>
              <a:t>Circulant</a:t>
            </a:r>
            <a:r>
              <a:rPr lang="en-US"/>
              <a:t> Solutions Inc.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84777" y="6356351"/>
            <a:ext cx="2743200" cy="365125"/>
          </a:xfrm>
        </p:spPr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4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28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7202-89E8-402F-8583-59BEB4848372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8DFB-C870-4853-9231-F3ADD6FCF82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923" y="365127"/>
            <a:ext cx="9755607" cy="535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54B3-B2C9-4722-8EA8-A4EB3064B04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D56F-D1B2-425D-B4A1-267C1A164D8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24C97F9-DB26-4D55-8273-C1F9CC33F3E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79" y="73740"/>
            <a:ext cx="1362605" cy="8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7E0B0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7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  <p:sldLayoutId id="2147483742" r:id="rId56"/>
    <p:sldLayoutId id="2147483743" r:id="rId57"/>
    <p:sldLayoutId id="2147483744" r:id="rId58"/>
    <p:sldLayoutId id="2147483745" r:id="rId5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0174933" y="2406993"/>
            <a:ext cx="623474" cy="1171600"/>
          </a:xfrm>
          <a:custGeom>
            <a:avLst/>
            <a:gdLst>
              <a:gd name="T0" fmla="*/ 123 w 246"/>
              <a:gd name="T1" fmla="*/ 0 h 465"/>
              <a:gd name="T2" fmla="*/ 246 w 246"/>
              <a:gd name="T3" fmla="*/ 122 h 465"/>
              <a:gd name="T4" fmla="*/ 246 w 246"/>
              <a:gd name="T5" fmla="*/ 343 h 465"/>
              <a:gd name="T6" fmla="*/ 123 w 246"/>
              <a:gd name="T7" fmla="*/ 465 h 465"/>
              <a:gd name="T8" fmla="*/ 0 w 246"/>
              <a:gd name="T9" fmla="*/ 343 h 465"/>
              <a:gd name="T10" fmla="*/ 0 w 246"/>
              <a:gd name="T11" fmla="*/ 122 h 465"/>
              <a:gd name="T12" fmla="*/ 123 w 246"/>
              <a:gd name="T13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465">
                <a:moveTo>
                  <a:pt x="123" y="0"/>
                </a:moveTo>
                <a:cubicBezTo>
                  <a:pt x="191" y="0"/>
                  <a:pt x="246" y="54"/>
                  <a:pt x="246" y="122"/>
                </a:cubicBezTo>
                <a:cubicBezTo>
                  <a:pt x="246" y="343"/>
                  <a:pt x="246" y="343"/>
                  <a:pt x="246" y="343"/>
                </a:cubicBezTo>
                <a:cubicBezTo>
                  <a:pt x="246" y="411"/>
                  <a:pt x="191" y="465"/>
                  <a:pt x="123" y="465"/>
                </a:cubicBezTo>
                <a:cubicBezTo>
                  <a:pt x="55" y="465"/>
                  <a:pt x="0" y="411"/>
                  <a:pt x="0" y="34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6459392" y="2969530"/>
            <a:ext cx="619041" cy="1837920"/>
          </a:xfrm>
          <a:custGeom>
            <a:avLst/>
            <a:gdLst>
              <a:gd name="T0" fmla="*/ 123 w 245"/>
              <a:gd name="T1" fmla="*/ 0 h 729"/>
              <a:gd name="T2" fmla="*/ 245 w 245"/>
              <a:gd name="T3" fmla="*/ 122 h 729"/>
              <a:gd name="T4" fmla="*/ 245 w 245"/>
              <a:gd name="T5" fmla="*/ 607 h 729"/>
              <a:gd name="T6" fmla="*/ 123 w 245"/>
              <a:gd name="T7" fmla="*/ 729 h 729"/>
              <a:gd name="T8" fmla="*/ 0 w 245"/>
              <a:gd name="T9" fmla="*/ 607 h 729"/>
              <a:gd name="T10" fmla="*/ 0 w 245"/>
              <a:gd name="T11" fmla="*/ 122 h 729"/>
              <a:gd name="T12" fmla="*/ 123 w 245"/>
              <a:gd name="T13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29">
                <a:moveTo>
                  <a:pt x="123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607"/>
                  <a:pt x="245" y="607"/>
                  <a:pt x="245" y="607"/>
                </a:cubicBezTo>
                <a:cubicBezTo>
                  <a:pt x="245" y="674"/>
                  <a:pt x="190" y="729"/>
                  <a:pt x="123" y="729"/>
                </a:cubicBezTo>
                <a:cubicBezTo>
                  <a:pt x="55" y="729"/>
                  <a:pt x="0" y="674"/>
                  <a:pt x="0" y="607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3" y="0"/>
                </a:cubicBezTo>
                <a:close/>
              </a:path>
            </a:pathLst>
          </a:custGeom>
          <a:solidFill>
            <a:srgbClr val="6036D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7206231" y="2650405"/>
            <a:ext cx="619041" cy="3040546"/>
          </a:xfrm>
          <a:custGeom>
            <a:avLst/>
            <a:gdLst>
              <a:gd name="T0" fmla="*/ 122 w 245"/>
              <a:gd name="T1" fmla="*/ 0 h 1207"/>
              <a:gd name="T2" fmla="*/ 245 w 245"/>
              <a:gd name="T3" fmla="*/ 123 h 1207"/>
              <a:gd name="T4" fmla="*/ 245 w 245"/>
              <a:gd name="T5" fmla="*/ 1085 h 1207"/>
              <a:gd name="T6" fmla="*/ 122 w 245"/>
              <a:gd name="T7" fmla="*/ 1207 h 1207"/>
              <a:gd name="T8" fmla="*/ 0 w 245"/>
              <a:gd name="T9" fmla="*/ 1085 h 1207"/>
              <a:gd name="T10" fmla="*/ 0 w 245"/>
              <a:gd name="T11" fmla="*/ 123 h 1207"/>
              <a:gd name="T12" fmla="*/ 122 w 245"/>
              <a:gd name="T13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207">
                <a:moveTo>
                  <a:pt x="122" y="0"/>
                </a:moveTo>
                <a:cubicBezTo>
                  <a:pt x="190" y="0"/>
                  <a:pt x="245" y="55"/>
                  <a:pt x="245" y="123"/>
                </a:cubicBezTo>
                <a:cubicBezTo>
                  <a:pt x="245" y="1085"/>
                  <a:pt x="245" y="1085"/>
                  <a:pt x="245" y="1085"/>
                </a:cubicBezTo>
                <a:cubicBezTo>
                  <a:pt x="245" y="1152"/>
                  <a:pt x="190" y="1207"/>
                  <a:pt x="122" y="1207"/>
                </a:cubicBezTo>
                <a:cubicBezTo>
                  <a:pt x="54" y="1207"/>
                  <a:pt x="0" y="1152"/>
                  <a:pt x="0" y="1085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5"/>
                  <a:pt x="54" y="0"/>
                  <a:pt x="1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9426619" y="1499063"/>
            <a:ext cx="620519" cy="1793597"/>
          </a:xfrm>
          <a:custGeom>
            <a:avLst/>
            <a:gdLst>
              <a:gd name="T0" fmla="*/ 122 w 245"/>
              <a:gd name="T1" fmla="*/ 0 h 712"/>
              <a:gd name="T2" fmla="*/ 245 w 245"/>
              <a:gd name="T3" fmla="*/ 122 h 712"/>
              <a:gd name="T4" fmla="*/ 245 w 245"/>
              <a:gd name="T5" fmla="*/ 590 h 712"/>
              <a:gd name="T6" fmla="*/ 122 w 245"/>
              <a:gd name="T7" fmla="*/ 712 h 712"/>
              <a:gd name="T8" fmla="*/ 0 w 245"/>
              <a:gd name="T9" fmla="*/ 590 h 712"/>
              <a:gd name="T10" fmla="*/ 0 w 245"/>
              <a:gd name="T11" fmla="*/ 122 h 712"/>
              <a:gd name="T12" fmla="*/ 122 w 245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12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590"/>
                  <a:pt x="245" y="590"/>
                  <a:pt x="245" y="590"/>
                </a:cubicBezTo>
                <a:cubicBezTo>
                  <a:pt x="245" y="658"/>
                  <a:pt x="190" y="712"/>
                  <a:pt x="122" y="712"/>
                </a:cubicBezTo>
                <a:cubicBezTo>
                  <a:pt x="55" y="712"/>
                  <a:pt x="0" y="658"/>
                  <a:pt x="0" y="5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rgbClr val="A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7922003" y="1775123"/>
            <a:ext cx="619041" cy="3239998"/>
          </a:xfrm>
          <a:custGeom>
            <a:avLst/>
            <a:gdLst>
              <a:gd name="T0" fmla="*/ 123 w 245"/>
              <a:gd name="T1" fmla="*/ 0 h 1286"/>
              <a:gd name="T2" fmla="*/ 245 w 245"/>
              <a:gd name="T3" fmla="*/ 123 h 1286"/>
              <a:gd name="T4" fmla="*/ 245 w 245"/>
              <a:gd name="T5" fmla="*/ 1164 h 1286"/>
              <a:gd name="T6" fmla="*/ 123 w 245"/>
              <a:gd name="T7" fmla="*/ 1286 h 1286"/>
              <a:gd name="T8" fmla="*/ 0 w 245"/>
              <a:gd name="T9" fmla="*/ 1164 h 1286"/>
              <a:gd name="T10" fmla="*/ 0 w 245"/>
              <a:gd name="T11" fmla="*/ 123 h 1286"/>
              <a:gd name="T12" fmla="*/ 123 w 245"/>
              <a:gd name="T13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286">
                <a:moveTo>
                  <a:pt x="123" y="0"/>
                </a:moveTo>
                <a:cubicBezTo>
                  <a:pt x="191" y="0"/>
                  <a:pt x="245" y="55"/>
                  <a:pt x="245" y="123"/>
                </a:cubicBezTo>
                <a:cubicBezTo>
                  <a:pt x="245" y="1164"/>
                  <a:pt x="245" y="1164"/>
                  <a:pt x="245" y="1164"/>
                </a:cubicBezTo>
                <a:cubicBezTo>
                  <a:pt x="245" y="1231"/>
                  <a:pt x="191" y="1286"/>
                  <a:pt x="123" y="1286"/>
                </a:cubicBezTo>
                <a:cubicBezTo>
                  <a:pt x="55" y="1286"/>
                  <a:pt x="0" y="1231"/>
                  <a:pt x="0" y="116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5"/>
                  <a:pt x="55" y="0"/>
                  <a:pt x="1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8699911" y="942500"/>
            <a:ext cx="620519" cy="3761531"/>
          </a:xfrm>
          <a:custGeom>
            <a:avLst/>
            <a:gdLst>
              <a:gd name="T0" fmla="*/ 122 w 245"/>
              <a:gd name="T1" fmla="*/ 0 h 1493"/>
              <a:gd name="T2" fmla="*/ 245 w 245"/>
              <a:gd name="T3" fmla="*/ 122 h 1493"/>
              <a:gd name="T4" fmla="*/ 245 w 245"/>
              <a:gd name="T5" fmla="*/ 1371 h 1493"/>
              <a:gd name="T6" fmla="*/ 122 w 245"/>
              <a:gd name="T7" fmla="*/ 1493 h 1493"/>
              <a:gd name="T8" fmla="*/ 0 w 245"/>
              <a:gd name="T9" fmla="*/ 1371 h 1493"/>
              <a:gd name="T10" fmla="*/ 0 w 245"/>
              <a:gd name="T11" fmla="*/ 122 h 1493"/>
              <a:gd name="T12" fmla="*/ 122 w 245"/>
              <a:gd name="T13" fmla="*/ 0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1493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1371"/>
                  <a:pt x="245" y="1371"/>
                  <a:pt x="245" y="1371"/>
                </a:cubicBezTo>
                <a:cubicBezTo>
                  <a:pt x="245" y="1438"/>
                  <a:pt x="190" y="1493"/>
                  <a:pt x="122" y="1493"/>
                </a:cubicBezTo>
                <a:cubicBezTo>
                  <a:pt x="55" y="1493"/>
                  <a:pt x="0" y="1438"/>
                  <a:pt x="0" y="1371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96C1A-EAC7-4338-A214-A629FA63F5A7}"/>
              </a:ext>
            </a:extLst>
          </p:cNvPr>
          <p:cNvSpPr txBox="1"/>
          <p:nvPr/>
        </p:nvSpPr>
        <p:spPr>
          <a:xfrm>
            <a:off x="10576128" y="931689"/>
            <a:ext cx="145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7E0B00"/>
                </a:solidFill>
              </a:rPr>
              <a:t>Data Driven Decisions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7D2C958-2C75-D14E-A489-AAE1A784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86171"/>
              </p:ext>
            </p:extLst>
          </p:nvPr>
        </p:nvGraphicFramePr>
        <p:xfrm>
          <a:off x="3804159" y="6097809"/>
          <a:ext cx="45836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94">
                  <a:extLst>
                    <a:ext uri="{9D8B030D-6E8A-4147-A177-3AD203B41FA5}">
                      <a16:colId xmlns:a16="http://schemas.microsoft.com/office/drawing/2014/main" val="2636781674"/>
                    </a:ext>
                  </a:extLst>
                </a:gridCol>
                <a:gridCol w="1527894">
                  <a:extLst>
                    <a:ext uri="{9D8B030D-6E8A-4147-A177-3AD203B41FA5}">
                      <a16:colId xmlns:a16="http://schemas.microsoft.com/office/drawing/2014/main" val="3747192530"/>
                    </a:ext>
                  </a:extLst>
                </a:gridCol>
                <a:gridCol w="1527894">
                  <a:extLst>
                    <a:ext uri="{9D8B030D-6E8A-4147-A177-3AD203B41FA5}">
                      <a16:colId xmlns:a16="http://schemas.microsoft.com/office/drawing/2014/main" val="124472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20000"/>
                          </a:solidFill>
                          <a:latin typeface="+mn-lt"/>
                        </a:rPr>
                        <a:t>Solutions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rgbClr val="7E0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A20000"/>
                          </a:solidFill>
                          <a:latin typeface="+mn-lt"/>
                        </a:rPr>
                        <a:t>Platforms</a:t>
                      </a:r>
                    </a:p>
                  </a:txBody>
                  <a:tcPr>
                    <a:lnL w="19050" cap="flat" cmpd="sng" algn="ctr">
                      <a:solidFill>
                        <a:srgbClr val="7E0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E0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20000"/>
                          </a:solidFill>
                          <a:latin typeface="+mn-lt"/>
                        </a:rPr>
                        <a:t>Services</a:t>
                      </a:r>
                    </a:p>
                  </a:txBody>
                  <a:tcPr>
                    <a:lnL w="19050" cap="flat" cmpd="sng" algn="ctr">
                      <a:solidFill>
                        <a:srgbClr val="7E0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204793"/>
                  </a:ext>
                </a:extLst>
              </a:tr>
            </a:tbl>
          </a:graphicData>
        </a:graphic>
      </p:graphicFrame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44DB5533-FB32-FB4A-A1B4-C4D34ABD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27350" y="6588622"/>
            <a:ext cx="953064" cy="199064"/>
          </a:xfrm>
        </p:spPr>
        <p:txBody>
          <a:bodyPr/>
          <a:lstStyle/>
          <a:p>
            <a:pPr algn="l"/>
            <a:r>
              <a:rPr lang="en-US" sz="1000" i="1"/>
              <a:t>© Circulants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910CD-A4D7-4F4B-9DD0-6B4AAEC4903A}"/>
              </a:ext>
            </a:extLst>
          </p:cNvPr>
          <p:cNvSpPr/>
          <p:nvPr/>
        </p:nvSpPr>
        <p:spPr>
          <a:xfrm>
            <a:off x="1268362" y="1534619"/>
            <a:ext cx="3529781" cy="3040546"/>
          </a:xfrm>
          <a:prstGeom prst="rect">
            <a:avLst/>
          </a:prstGeom>
          <a:gradFill>
            <a:gsLst>
              <a:gs pos="0">
                <a:srgbClr val="7E0B00"/>
              </a:gs>
              <a:gs pos="51000">
                <a:schemeClr val="bg1"/>
              </a:gs>
            </a:gsLst>
            <a:lin ang="5400000" scaled="1"/>
          </a:gradFill>
          <a:ln>
            <a:solidFill>
              <a:srgbClr val="7E0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err="1">
                <a:solidFill>
                  <a:schemeClr val="tx1"/>
                </a:solidFill>
                <a:ea typeface="Calibri" panose="020F0502020204030204" pitchFamily="34" charset="0"/>
                <a:cs typeface="Calibri Light" panose="020F0302020204030204" pitchFamily="34" charset="0"/>
              </a:rPr>
              <a:t>Beren</a:t>
            </a:r>
            <a:r>
              <a:rPr lang="en-IN" sz="2800" b="1" dirty="0">
                <a:solidFill>
                  <a:schemeClr val="tx1"/>
                </a:solidFill>
                <a:ea typeface="Calibri" panose="020F0502020204030204" pitchFamily="34" charset="0"/>
                <a:cs typeface="Calibri Light" panose="020F0302020204030204" pitchFamily="34" charset="0"/>
              </a:rPr>
              <a:t> Clinical Data Mart</a:t>
            </a:r>
          </a:p>
          <a:p>
            <a:pPr algn="ctr"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A3912-1245-4E22-93A8-627EAD86F085}"/>
              </a:ext>
            </a:extLst>
          </p:cNvPr>
          <p:cNvSpPr txBox="1"/>
          <p:nvPr/>
        </p:nvSpPr>
        <p:spPr>
          <a:xfrm>
            <a:off x="1296528" y="1744712"/>
            <a:ext cx="347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>
                <a:solidFill>
                  <a:prstClr val="white"/>
                </a:solidFill>
                <a:latin typeface="Calibri"/>
              </a:rPr>
              <a:t>Circulants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DF16C-FD59-4B47-9291-0FF3656C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2" y="3970203"/>
            <a:ext cx="2606499" cy="5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7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5C6-5873-FE4A-93E6-BEAE3157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2" y="285368"/>
            <a:ext cx="9755607" cy="453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  <a:cs typeface="Calibri Light"/>
              </a:rPr>
              <a:t>Schedule – Phase I (Proposed)</a:t>
            </a:r>
            <a:endParaRPr lang="en-US" b="1" dirty="0">
              <a:solidFill>
                <a:srgbClr val="7E000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DB3251-1F99-497F-8B4B-4890ED7F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4979"/>
              </p:ext>
            </p:extLst>
          </p:nvPr>
        </p:nvGraphicFramePr>
        <p:xfrm>
          <a:off x="646922" y="1045029"/>
          <a:ext cx="11019064" cy="5689983"/>
        </p:xfrm>
        <a:graphic>
          <a:graphicData uri="http://schemas.openxmlformats.org/drawingml/2006/table">
            <a:tbl>
              <a:tblPr/>
              <a:tblGrid>
                <a:gridCol w="1312507">
                  <a:extLst>
                    <a:ext uri="{9D8B030D-6E8A-4147-A177-3AD203B41FA5}">
                      <a16:colId xmlns:a16="http://schemas.microsoft.com/office/drawing/2014/main" val="143087975"/>
                    </a:ext>
                  </a:extLst>
                </a:gridCol>
                <a:gridCol w="3954193">
                  <a:extLst>
                    <a:ext uri="{9D8B030D-6E8A-4147-A177-3AD203B41FA5}">
                      <a16:colId xmlns:a16="http://schemas.microsoft.com/office/drawing/2014/main" val="3384766327"/>
                    </a:ext>
                  </a:extLst>
                </a:gridCol>
                <a:gridCol w="292369">
                  <a:extLst>
                    <a:ext uri="{9D8B030D-6E8A-4147-A177-3AD203B41FA5}">
                      <a16:colId xmlns:a16="http://schemas.microsoft.com/office/drawing/2014/main" val="1025231579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489477828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300303622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3580021342"/>
                    </a:ext>
                  </a:extLst>
                </a:gridCol>
                <a:gridCol w="292369">
                  <a:extLst>
                    <a:ext uri="{9D8B030D-6E8A-4147-A177-3AD203B41FA5}">
                      <a16:colId xmlns:a16="http://schemas.microsoft.com/office/drawing/2014/main" val="2733521539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1963949004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2737284285"/>
                    </a:ext>
                  </a:extLst>
                </a:gridCol>
                <a:gridCol w="343534">
                  <a:extLst>
                    <a:ext uri="{9D8B030D-6E8A-4147-A177-3AD203B41FA5}">
                      <a16:colId xmlns:a16="http://schemas.microsoft.com/office/drawing/2014/main" val="197150121"/>
                    </a:ext>
                  </a:extLst>
                </a:gridCol>
                <a:gridCol w="314296">
                  <a:extLst>
                    <a:ext uri="{9D8B030D-6E8A-4147-A177-3AD203B41FA5}">
                      <a16:colId xmlns:a16="http://schemas.microsoft.com/office/drawing/2014/main" val="3653794141"/>
                    </a:ext>
                  </a:extLst>
                </a:gridCol>
                <a:gridCol w="314296">
                  <a:extLst>
                    <a:ext uri="{9D8B030D-6E8A-4147-A177-3AD203B41FA5}">
                      <a16:colId xmlns:a16="http://schemas.microsoft.com/office/drawing/2014/main" val="1789172380"/>
                    </a:ext>
                  </a:extLst>
                </a:gridCol>
                <a:gridCol w="365461">
                  <a:extLst>
                    <a:ext uri="{9D8B030D-6E8A-4147-A177-3AD203B41FA5}">
                      <a16:colId xmlns:a16="http://schemas.microsoft.com/office/drawing/2014/main" val="2452790894"/>
                    </a:ext>
                  </a:extLst>
                </a:gridCol>
                <a:gridCol w="365461">
                  <a:extLst>
                    <a:ext uri="{9D8B030D-6E8A-4147-A177-3AD203B41FA5}">
                      <a16:colId xmlns:a16="http://schemas.microsoft.com/office/drawing/2014/main" val="144592679"/>
                    </a:ext>
                  </a:extLst>
                </a:gridCol>
                <a:gridCol w="365461">
                  <a:extLst>
                    <a:ext uri="{9D8B030D-6E8A-4147-A177-3AD203B41FA5}">
                      <a16:colId xmlns:a16="http://schemas.microsoft.com/office/drawing/2014/main" val="233916157"/>
                    </a:ext>
                  </a:extLst>
                </a:gridCol>
                <a:gridCol w="306988">
                  <a:extLst>
                    <a:ext uri="{9D8B030D-6E8A-4147-A177-3AD203B41FA5}">
                      <a16:colId xmlns:a16="http://schemas.microsoft.com/office/drawing/2014/main" val="729928857"/>
                    </a:ext>
                  </a:extLst>
                </a:gridCol>
                <a:gridCol w="358153">
                  <a:extLst>
                    <a:ext uri="{9D8B030D-6E8A-4147-A177-3AD203B41FA5}">
                      <a16:colId xmlns:a16="http://schemas.microsoft.com/office/drawing/2014/main" val="2289591513"/>
                    </a:ext>
                  </a:extLst>
                </a:gridCol>
                <a:gridCol w="358153">
                  <a:extLst>
                    <a:ext uri="{9D8B030D-6E8A-4147-A177-3AD203B41FA5}">
                      <a16:colId xmlns:a16="http://schemas.microsoft.com/office/drawing/2014/main" val="2551219214"/>
                    </a:ext>
                  </a:extLst>
                </a:gridCol>
                <a:gridCol w="358153">
                  <a:extLst>
                    <a:ext uri="{9D8B030D-6E8A-4147-A177-3AD203B41FA5}">
                      <a16:colId xmlns:a16="http://schemas.microsoft.com/office/drawing/2014/main" val="1107962514"/>
                    </a:ext>
                  </a:extLst>
                </a:gridCol>
              </a:tblGrid>
              <a:tr h="1379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</a:txBody>
                  <a:tcPr marL="4431" marR="4431" marT="443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08957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Clinical Data Mart - Phase 1</a:t>
                      </a:r>
                    </a:p>
                  </a:txBody>
                  <a:tcPr marL="4431" marR="4431" marT="443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6-Sep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13-Sep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20-Sep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27-Sep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4-Oct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11-Oct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18-Oct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25-Oct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29-Nov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6-Dec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13-Dec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20-Dec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27-Dec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059860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 AWS documentation from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30562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Detailed Project Plan/Validation Approach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612966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Data Architecture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292803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stream - sFTP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71621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Data Architecture Design 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90413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 CRO File sharing process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897429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Request Form Process &amp; setup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44687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Onboarding &amp; AD setup by Study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16794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Onboarding &amp; Archival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370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Plan/Scripts for UAT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362089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User Training Material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39918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Stream - SAS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94579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 Requirement Confirmation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89948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Requirements Assessment and Confirmation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86826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Plan approval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995808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and Approval of IQ/OQ/PQ Documents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607041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 Installation (SAS Studio / SAS EG)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9750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of SAS Folder Setup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849371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of Initialization/Linker Programs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54369"/>
                  </a:ext>
                </a:extLst>
              </a:tr>
              <a:tr h="164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to End Testing of SAS installation excluding data migration from legacy systems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362553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of SAS Admin SOP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79455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 User Training Material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295555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Summary Report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37234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Go Live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64518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52695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Stream - Data Mart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A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79799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Development of Data Model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70668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 setup for Metadata configuration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757266"/>
                  </a:ext>
                </a:extLst>
              </a:tr>
              <a:tr h="1576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Quality Management (DQM) – DTS mapping and data validation and standardization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72880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Notifications to users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980587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Tables &amp; Views setup for reporting 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6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Go Live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48209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Stream - Spotfire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560"/>
                  </a:ext>
                </a:extLst>
              </a:tr>
              <a:tr h="1379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of Spotfire Server and client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62655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to Clinical Data Mart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771681"/>
                  </a:ext>
                </a:extLst>
              </a:tr>
              <a:tr h="1437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of Reports – limited to 25 reports</a:t>
                      </a:r>
                    </a:p>
                  </a:txBody>
                  <a:tcPr marL="4431" marR="4431" marT="44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31" marR="4431" marT="44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94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7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AF89F3-5D3B-4103-8157-6925050ED1F5}"/>
              </a:ext>
            </a:extLst>
          </p:cNvPr>
          <p:cNvSpPr txBox="1">
            <a:spLocks/>
          </p:cNvSpPr>
          <p:nvPr/>
        </p:nvSpPr>
        <p:spPr>
          <a:xfrm>
            <a:off x="666378" y="313281"/>
            <a:ext cx="9755607" cy="45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 i="0">
                <a:solidFill>
                  <a:srgbClr val="7E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3200" b="1" dirty="0">
                <a:solidFill>
                  <a:srgbClr val="7E0000"/>
                </a:solidFill>
                <a:latin typeface="+mn-lt"/>
              </a:rPr>
              <a:t>Documentations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FB09425-1FB8-4E37-AFB8-9E68C65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00" i="1"/>
              <a:pPr/>
              <a:t>11</a:t>
            </a:fld>
            <a:endParaRPr lang="en-US" sz="1000" i="1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359AC5-C214-40F1-810D-C90253D68176}"/>
              </a:ext>
            </a:extLst>
          </p:cNvPr>
          <p:cNvSpPr txBox="1">
            <a:spLocks/>
          </p:cNvSpPr>
          <p:nvPr/>
        </p:nvSpPr>
        <p:spPr>
          <a:xfrm>
            <a:off x="10827350" y="6588622"/>
            <a:ext cx="953064" cy="199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i="1"/>
              <a:t>© Circulants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930DF2-D984-4C82-87FD-992574457B1E}"/>
              </a:ext>
            </a:extLst>
          </p:cNvPr>
          <p:cNvGraphicFramePr>
            <a:graphicFrameLocks noGrp="1"/>
          </p:cNvGraphicFramePr>
          <p:nvPr/>
        </p:nvGraphicFramePr>
        <p:xfrm>
          <a:off x="666376" y="1060979"/>
          <a:ext cx="7654634" cy="1202542"/>
        </p:xfrm>
        <a:graphic>
          <a:graphicData uri="http://schemas.openxmlformats.org/drawingml/2006/table">
            <a:tbl>
              <a:tblPr/>
              <a:tblGrid>
                <a:gridCol w="845183">
                  <a:extLst>
                    <a:ext uri="{9D8B030D-6E8A-4147-A177-3AD203B41FA5}">
                      <a16:colId xmlns:a16="http://schemas.microsoft.com/office/drawing/2014/main" val="548251437"/>
                    </a:ext>
                  </a:extLst>
                </a:gridCol>
                <a:gridCol w="3748168">
                  <a:extLst>
                    <a:ext uri="{9D8B030D-6E8A-4147-A177-3AD203B41FA5}">
                      <a16:colId xmlns:a16="http://schemas.microsoft.com/office/drawing/2014/main" val="1604535039"/>
                    </a:ext>
                  </a:extLst>
                </a:gridCol>
                <a:gridCol w="1642659">
                  <a:extLst>
                    <a:ext uri="{9D8B030D-6E8A-4147-A177-3AD203B41FA5}">
                      <a16:colId xmlns:a16="http://schemas.microsoft.com/office/drawing/2014/main" val="3691178319"/>
                    </a:ext>
                  </a:extLst>
                </a:gridCol>
                <a:gridCol w="1418624">
                  <a:extLst>
                    <a:ext uri="{9D8B030D-6E8A-4147-A177-3AD203B41FA5}">
                      <a16:colId xmlns:a16="http://schemas.microsoft.com/office/drawing/2014/main" val="260298319"/>
                    </a:ext>
                  </a:extLst>
                </a:gridCol>
              </a:tblGrid>
              <a:tr h="2553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Documents (Pre-Requisites)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67577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Control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10295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5127"/>
                  </a:ext>
                </a:extLst>
              </a:tr>
              <a:tr h="2735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 of Computer System Validation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06714"/>
                  </a:ext>
                </a:extLst>
              </a:tr>
              <a:tr h="2317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System Risk Assessment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503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AC82E1-2E98-4B03-B8B2-2A91C7ABF015}"/>
              </a:ext>
            </a:extLst>
          </p:cNvPr>
          <p:cNvGraphicFramePr>
            <a:graphicFrameLocks noGrp="1"/>
          </p:cNvGraphicFramePr>
          <p:nvPr/>
        </p:nvGraphicFramePr>
        <p:xfrm>
          <a:off x="666377" y="2377218"/>
          <a:ext cx="10160972" cy="2786510"/>
        </p:xfrm>
        <a:graphic>
          <a:graphicData uri="http://schemas.openxmlformats.org/drawingml/2006/table">
            <a:tbl>
              <a:tblPr/>
              <a:tblGrid>
                <a:gridCol w="839051">
                  <a:extLst>
                    <a:ext uri="{9D8B030D-6E8A-4147-A177-3AD203B41FA5}">
                      <a16:colId xmlns:a16="http://schemas.microsoft.com/office/drawing/2014/main" val="548251437"/>
                    </a:ext>
                  </a:extLst>
                </a:gridCol>
                <a:gridCol w="4899703">
                  <a:extLst>
                    <a:ext uri="{9D8B030D-6E8A-4147-A177-3AD203B41FA5}">
                      <a16:colId xmlns:a16="http://schemas.microsoft.com/office/drawing/2014/main" val="1604535039"/>
                    </a:ext>
                  </a:extLst>
                </a:gridCol>
                <a:gridCol w="1653215">
                  <a:extLst>
                    <a:ext uri="{9D8B030D-6E8A-4147-A177-3AD203B41FA5}">
                      <a16:colId xmlns:a16="http://schemas.microsoft.com/office/drawing/2014/main" val="3691178319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val="260298319"/>
                    </a:ext>
                  </a:extLst>
                </a:gridCol>
                <a:gridCol w="1341260">
                  <a:extLst>
                    <a:ext uri="{9D8B030D-6E8A-4147-A177-3AD203B41FA5}">
                      <a16:colId xmlns:a16="http://schemas.microsoft.com/office/drawing/2014/main" val="210595972"/>
                    </a:ext>
                  </a:extLst>
                </a:gridCol>
              </a:tblGrid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Documents (Validation Documents)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67577"/>
                  </a:ext>
                </a:extLst>
              </a:tr>
              <a:tr h="350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Validation Plan (VP)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06714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User Requirements Specifications (URS)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50376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Configurations Specifications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65932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Installation Qualification and Execution(IQ)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177767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Operational and Performance Qualification and Execution(OQ/PQ)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76247"/>
                  </a:ext>
                </a:extLst>
              </a:tr>
              <a:tr h="3286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Requirement Traceability Matrix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7484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Validation Summary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03990"/>
                  </a:ext>
                </a:extLst>
              </a:tr>
              <a:tr h="2967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 Sign-Off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365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26A53C-C3C6-46BD-AF41-1A7E91DD6C6A}"/>
              </a:ext>
            </a:extLst>
          </p:cNvPr>
          <p:cNvSpPr txBox="1"/>
          <p:nvPr/>
        </p:nvSpPr>
        <p:spPr>
          <a:xfrm>
            <a:off x="8321010" y="1237571"/>
            <a:ext cx="25063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i="1" dirty="0"/>
              <a:t>**Required before project starts</a:t>
            </a:r>
            <a:endParaRPr lang="en-IN" sz="13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5528A9-4248-4600-85C9-B5EDBE6CC170}"/>
              </a:ext>
            </a:extLst>
          </p:cNvPr>
          <p:cNvGraphicFramePr>
            <a:graphicFrameLocks noGrp="1"/>
          </p:cNvGraphicFramePr>
          <p:nvPr/>
        </p:nvGraphicFramePr>
        <p:xfrm>
          <a:off x="666376" y="5424509"/>
          <a:ext cx="7654634" cy="1213266"/>
        </p:xfrm>
        <a:graphic>
          <a:graphicData uri="http://schemas.openxmlformats.org/drawingml/2006/table">
            <a:tbl>
              <a:tblPr/>
              <a:tblGrid>
                <a:gridCol w="826522">
                  <a:extLst>
                    <a:ext uri="{9D8B030D-6E8A-4147-A177-3AD203B41FA5}">
                      <a16:colId xmlns:a16="http://schemas.microsoft.com/office/drawing/2014/main" val="548251437"/>
                    </a:ext>
                  </a:extLst>
                </a:gridCol>
                <a:gridCol w="3647050">
                  <a:extLst>
                    <a:ext uri="{9D8B030D-6E8A-4147-A177-3AD203B41FA5}">
                      <a16:colId xmlns:a16="http://schemas.microsoft.com/office/drawing/2014/main" val="1604535039"/>
                    </a:ext>
                  </a:extLst>
                </a:gridCol>
                <a:gridCol w="1706931">
                  <a:extLst>
                    <a:ext uri="{9D8B030D-6E8A-4147-A177-3AD203B41FA5}">
                      <a16:colId xmlns:a16="http://schemas.microsoft.com/office/drawing/2014/main" val="3691178319"/>
                    </a:ext>
                  </a:extLst>
                </a:gridCol>
                <a:gridCol w="1474131">
                  <a:extLst>
                    <a:ext uri="{9D8B030D-6E8A-4147-A177-3AD203B41FA5}">
                      <a16:colId xmlns:a16="http://schemas.microsoft.com/office/drawing/2014/main" val="260298319"/>
                    </a:ext>
                  </a:extLst>
                </a:gridCol>
              </a:tblGrid>
              <a:tr h="2553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Documents (User Guides)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 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67577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Instruction Guide for SAS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5127"/>
                  </a:ext>
                </a:extLst>
              </a:tr>
              <a:tr h="2735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 of System Administration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06714"/>
                  </a:ext>
                </a:extLst>
              </a:tr>
              <a:tr h="2317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Guide for Spotfire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50376"/>
                  </a:ext>
                </a:extLst>
              </a:tr>
              <a:tr h="2317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Design Document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Circulants</a:t>
                      </a:r>
                      <a:endParaRPr lang="en-IN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713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EC8692-D629-4071-8586-AB3BA01EB909}"/>
              </a:ext>
            </a:extLst>
          </p:cNvPr>
          <p:cNvSpPr txBox="1"/>
          <p:nvPr/>
        </p:nvSpPr>
        <p:spPr>
          <a:xfrm>
            <a:off x="8321592" y="5998510"/>
            <a:ext cx="32040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i="1" dirty="0"/>
              <a:t>**Delivered after Project Sign-off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5185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0BBA4D0-C444-4C8E-ABF2-F5718BCB821B}"/>
              </a:ext>
            </a:extLst>
          </p:cNvPr>
          <p:cNvSpPr txBox="1">
            <a:spLocks/>
          </p:cNvSpPr>
          <p:nvPr/>
        </p:nvSpPr>
        <p:spPr>
          <a:xfrm>
            <a:off x="646923" y="215415"/>
            <a:ext cx="9755607" cy="45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 i="0">
                <a:solidFill>
                  <a:srgbClr val="7E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3200" b="1">
                <a:solidFill>
                  <a:srgbClr val="7E0000"/>
                </a:solidFill>
                <a:latin typeface="+mn-lt"/>
              </a:rPr>
              <a:t>Circulants Support Model</a:t>
            </a:r>
            <a:endParaRPr lang="en-US">
              <a:latin typeface="+mn-lt"/>
            </a:endParaRPr>
          </a:p>
        </p:txBody>
      </p:sp>
      <p:sp>
        <p:nvSpPr>
          <p:cNvPr id="52" name="Footer Placeholder 1">
            <a:extLst>
              <a:ext uri="{FF2B5EF4-FFF2-40B4-BE49-F238E27FC236}">
                <a16:creationId xmlns:a16="http://schemas.microsoft.com/office/drawing/2014/main" id="{E76CD717-F6DD-4D52-B807-07677AC7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27350" y="6588622"/>
            <a:ext cx="953064" cy="199064"/>
          </a:xfrm>
        </p:spPr>
        <p:txBody>
          <a:bodyPr/>
          <a:lstStyle/>
          <a:p>
            <a:pPr algn="l"/>
            <a:r>
              <a:rPr lang="en-US" sz="1000" i="1"/>
              <a:t>© Circulants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C435C-1D04-451B-9B42-3898A10D2A2B}"/>
              </a:ext>
            </a:extLst>
          </p:cNvPr>
          <p:cNvSpPr/>
          <p:nvPr/>
        </p:nvSpPr>
        <p:spPr bwMode="auto">
          <a:xfrm>
            <a:off x="9683392" y="5531803"/>
            <a:ext cx="1438275" cy="6937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cs typeface="Calibri Light" panose="020F0302020204030204" pitchFamily="34" charset="0"/>
              </a:rPr>
              <a:t>Third Party L3 Support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4B56C-659A-4928-9CF8-539678B50741}"/>
              </a:ext>
            </a:extLst>
          </p:cNvPr>
          <p:cNvSpPr/>
          <p:nvPr/>
        </p:nvSpPr>
        <p:spPr bwMode="auto">
          <a:xfrm>
            <a:off x="1714565" y="5349242"/>
            <a:ext cx="6806865" cy="105886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cs typeface="Calibri Light" panose="020F0302020204030204" pitchFamily="34" charset="0"/>
              </a:rPr>
              <a:t>EDL – Level 2 Support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7F978-FD20-473B-98E5-15D443E7F72C}"/>
              </a:ext>
            </a:extLst>
          </p:cNvPr>
          <p:cNvSpPr/>
          <p:nvPr/>
        </p:nvSpPr>
        <p:spPr bwMode="auto">
          <a:xfrm>
            <a:off x="1714500" y="1423671"/>
            <a:ext cx="8736012" cy="66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IN" sz="1600">
                <a:solidFill>
                  <a:schemeClr val="tx1"/>
                </a:solidFill>
                <a:cs typeface="Calibri Light" panose="020F0302020204030204" pitchFamily="34" charset="0"/>
              </a:rPr>
              <a:t> </a:t>
            </a:r>
            <a:r>
              <a:rPr lang="en-IN">
                <a:solidFill>
                  <a:schemeClr val="tx1"/>
                </a:solidFill>
                <a:cs typeface="Calibri Light" panose="020F0302020204030204" pitchFamily="34" charset="0"/>
              </a:rPr>
              <a:t>End User</a:t>
            </a:r>
          </a:p>
        </p:txBody>
      </p:sp>
      <p:sp>
        <p:nvSpPr>
          <p:cNvPr id="10" name="AutoShape 689">
            <a:extLst>
              <a:ext uri="{FF2B5EF4-FFF2-40B4-BE49-F238E27FC236}">
                <a16:creationId xmlns:a16="http://schemas.microsoft.com/office/drawing/2014/main" id="{FD422031-5F4C-42C1-B1DC-0D7C5E76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96" y="2612995"/>
            <a:ext cx="1436244" cy="323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300" dirty="0">
                <a:latin typeface="+mn-lt"/>
                <a:cs typeface="Calibri Light" panose="020F0302020204030204" pitchFamily="34" charset="0"/>
              </a:rPr>
              <a:t>Automated Alert</a:t>
            </a:r>
            <a:endParaRPr lang="en-US" altLang="en-US" sz="1300" dirty="0">
              <a:latin typeface="+mn-lt"/>
              <a:cs typeface="Calibri Light" panose="020F0302020204030204" pitchFamily="34" charset="0"/>
            </a:endParaRPr>
          </a:p>
        </p:txBody>
      </p:sp>
      <p:pic>
        <p:nvPicPr>
          <p:cNvPr id="12" name="Picture 2" descr="http://icons.iconarchive.com/icons/artua/dragon-soft/512/User-icon.png">
            <a:extLst>
              <a:ext uri="{FF2B5EF4-FFF2-40B4-BE49-F238E27FC236}">
                <a16:creationId xmlns:a16="http://schemas.microsoft.com/office/drawing/2014/main" id="{4E207A42-5AAB-44C4-AAC2-EB3DCE9E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91" y="1765027"/>
            <a:ext cx="321673" cy="28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own Arrow 50">
            <a:extLst>
              <a:ext uri="{FF2B5EF4-FFF2-40B4-BE49-F238E27FC236}">
                <a16:creationId xmlns:a16="http://schemas.microsoft.com/office/drawing/2014/main" id="{4DA76371-2B4E-4FA4-A772-5D0C90C1BB38}"/>
              </a:ext>
            </a:extLst>
          </p:cNvPr>
          <p:cNvSpPr/>
          <p:nvPr/>
        </p:nvSpPr>
        <p:spPr>
          <a:xfrm flipH="1">
            <a:off x="8275638" y="2936557"/>
            <a:ext cx="365760" cy="2276953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7270A-BA7D-4055-9E16-EEE5C912B605}"/>
              </a:ext>
            </a:extLst>
          </p:cNvPr>
          <p:cNvSpPr/>
          <p:nvPr/>
        </p:nvSpPr>
        <p:spPr bwMode="auto">
          <a:xfrm>
            <a:off x="1714500" y="3222308"/>
            <a:ext cx="6362700" cy="1416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cs typeface="Calibri Light" panose="020F0302020204030204" pitchFamily="34" charset="0"/>
              </a:rPr>
              <a:t>Service Desk - Level 1 Support</a:t>
            </a:r>
          </a:p>
          <a:p>
            <a:pPr algn="ctr">
              <a:defRPr/>
            </a:pPr>
            <a:endParaRPr lang="en-US" sz="2400">
              <a:cs typeface="Calibri Light" panose="020F0302020204030204" pitchFamily="34" charset="0"/>
            </a:endParaRPr>
          </a:p>
        </p:txBody>
      </p:sp>
      <p:sp>
        <p:nvSpPr>
          <p:cNvPr id="18" name="Rectangle 54">
            <a:extLst>
              <a:ext uri="{FF2B5EF4-FFF2-40B4-BE49-F238E27FC236}">
                <a16:creationId xmlns:a16="http://schemas.microsoft.com/office/drawing/2014/main" id="{67B9AD14-4DF5-49D1-85D7-E68BD0BF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681" y="3817621"/>
            <a:ext cx="1938338" cy="276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Ticket Handling</a:t>
            </a: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5EE1714E-889A-4CAA-9F50-D48CBAF9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184334"/>
            <a:ext cx="1936750" cy="276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Service Escalations</a:t>
            </a: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EA926A10-A055-4045-88B7-31586D19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9" y="3808096"/>
            <a:ext cx="1938337" cy="276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Triage</a:t>
            </a:r>
          </a:p>
        </p:txBody>
      </p:sp>
      <p:sp>
        <p:nvSpPr>
          <p:cNvPr id="21" name="Rectangle 59">
            <a:extLst>
              <a:ext uri="{FF2B5EF4-FFF2-40B4-BE49-F238E27FC236}">
                <a16:creationId xmlns:a16="http://schemas.microsoft.com/office/drawing/2014/main" id="{A5E783DB-A848-4D0E-92E3-F2A22FDB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3817621"/>
            <a:ext cx="1938337" cy="276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      Troubleshooting Issue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515A1769-B92B-4B8E-A5D2-81F3858D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56" y="2276560"/>
            <a:ext cx="26193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CB99DB6-D577-4A94-A239-5D6C66E3D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399" y="2879507"/>
            <a:ext cx="3662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+mn-lt"/>
                <a:cs typeface="Calibri Light" panose="020F0302020204030204" pitchFamily="34" charset="0"/>
              </a:rPr>
              <a:t>Support Center </a:t>
            </a:r>
          </a:p>
        </p:txBody>
      </p:sp>
      <p:sp>
        <p:nvSpPr>
          <p:cNvPr id="25" name="Up-Down Arrow 37">
            <a:extLst>
              <a:ext uri="{FF2B5EF4-FFF2-40B4-BE49-F238E27FC236}">
                <a16:creationId xmlns:a16="http://schemas.microsoft.com/office/drawing/2014/main" id="{C722348E-ECAF-4922-A773-3023B8D43860}"/>
              </a:ext>
            </a:extLst>
          </p:cNvPr>
          <p:cNvSpPr/>
          <p:nvPr/>
        </p:nvSpPr>
        <p:spPr bwMode="auto">
          <a:xfrm>
            <a:off x="5916247" y="2115820"/>
            <a:ext cx="365760" cy="1101824"/>
          </a:xfrm>
          <a:prstGeom prst="up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cs typeface="Calibri Light" panose="020F0302020204030204" pitchFamily="34" charset="0"/>
            </a:endParaRPr>
          </a:p>
        </p:txBody>
      </p:sp>
      <p:sp>
        <p:nvSpPr>
          <p:cNvPr id="27" name="Rectangle 59">
            <a:extLst>
              <a:ext uri="{FF2B5EF4-FFF2-40B4-BE49-F238E27FC236}">
                <a16:creationId xmlns:a16="http://schemas.microsoft.com/office/drawing/2014/main" id="{C6415C51-BBFB-40B9-B705-439BCE73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5623879"/>
            <a:ext cx="1936750" cy="5095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 Incident / Problem Management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9E0BB-32A5-C64E-B603-A8ADEDB3E60E}"/>
              </a:ext>
            </a:extLst>
          </p:cNvPr>
          <p:cNvGrpSpPr/>
          <p:nvPr/>
        </p:nvGrpSpPr>
        <p:grpSpPr>
          <a:xfrm>
            <a:off x="6264275" y="5569904"/>
            <a:ext cx="1939926" cy="617538"/>
            <a:chOff x="6264275" y="5711986"/>
            <a:chExt cx="1939926" cy="617538"/>
          </a:xfrm>
        </p:grpSpPr>
        <p:sp>
          <p:nvSpPr>
            <p:cNvPr id="26" name="Rectangle 58">
              <a:extLst>
                <a:ext uri="{FF2B5EF4-FFF2-40B4-BE49-F238E27FC236}">
                  <a16:creationId xmlns:a16="http://schemas.microsoft.com/office/drawing/2014/main" id="{47D4CE4E-C579-413D-8EBA-2D7ECA58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864" y="5711986"/>
              <a:ext cx="1938337" cy="2778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+mn-lt"/>
                  <a:cs typeface="Calibri Light" panose="020F0302020204030204" pitchFamily="34" charset="0"/>
                </a:rPr>
                <a:t>Patch Management</a:t>
              </a:r>
            </a:p>
          </p:txBody>
        </p:sp>
        <p:sp>
          <p:nvSpPr>
            <p:cNvPr id="28" name="Rectangle 61">
              <a:extLst>
                <a:ext uri="{FF2B5EF4-FFF2-40B4-BE49-F238E27FC236}">
                  <a16:creationId xmlns:a16="http://schemas.microsoft.com/office/drawing/2014/main" id="{D695BE25-3F2E-4599-925A-746369F6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6053299"/>
              <a:ext cx="1936750" cy="2762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+mn-lt"/>
                  <a:cs typeface="Calibri Light" panose="020F0302020204030204" pitchFamily="34" charset="0"/>
                </a:rPr>
                <a:t>Capacity Management</a:t>
              </a:r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C898CE24-B5B8-4512-8A76-6D3334C9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739767"/>
            <a:ext cx="1936750" cy="277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+mn-lt"/>
                <a:cs typeface="Calibri Light" panose="020F0302020204030204" pitchFamily="34" charset="0"/>
              </a:rPr>
              <a:t>Change Request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DDCF8-87E7-4738-A84B-846D684EC6FE}"/>
              </a:ext>
            </a:extLst>
          </p:cNvPr>
          <p:cNvSpPr/>
          <p:nvPr/>
        </p:nvSpPr>
        <p:spPr bwMode="auto">
          <a:xfrm>
            <a:off x="1595504" y="5269073"/>
            <a:ext cx="7045894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600">
              <a:solidFill>
                <a:schemeClr val="tx1"/>
              </a:solidFill>
              <a:cs typeface="Calibri Light" panose="020F0302020204030204" pitchFamily="34" charset="0"/>
            </a:endParaRPr>
          </a:p>
        </p:txBody>
      </p:sp>
      <p:sp>
        <p:nvSpPr>
          <p:cNvPr id="32" name="Up-Down Arrow 70">
            <a:extLst>
              <a:ext uri="{FF2B5EF4-FFF2-40B4-BE49-F238E27FC236}">
                <a16:creationId xmlns:a16="http://schemas.microsoft.com/office/drawing/2014/main" id="{2FBF9809-CC96-4DC8-B7EF-63563C063E90}"/>
              </a:ext>
            </a:extLst>
          </p:cNvPr>
          <p:cNvSpPr/>
          <p:nvPr/>
        </p:nvSpPr>
        <p:spPr bwMode="auto">
          <a:xfrm rot="5400000" flipH="1" flipV="1">
            <a:off x="9028146" y="5438727"/>
            <a:ext cx="365760" cy="879890"/>
          </a:xfrm>
          <a:prstGeom prst="up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cs typeface="Calibri Light" panose="020F0302020204030204" pitchFamily="34" charset="0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CB844AD-F61E-4015-9DB1-CE0CA4A6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84" y="2487296"/>
            <a:ext cx="6492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85B91ACD-FBFE-4FBE-ABE8-FB2D7E2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00" i="1"/>
              <a:pPr/>
              <a:t>12</a:t>
            </a:fld>
            <a:endParaRPr lang="en-US" sz="1000" i="1"/>
          </a:p>
        </p:txBody>
      </p:sp>
      <p:sp>
        <p:nvSpPr>
          <p:cNvPr id="37" name="Up-Down Arrow 37">
            <a:extLst>
              <a:ext uri="{FF2B5EF4-FFF2-40B4-BE49-F238E27FC236}">
                <a16:creationId xmlns:a16="http://schemas.microsoft.com/office/drawing/2014/main" id="{A8F6EC8F-0DA5-2543-B993-B910EC923190}"/>
              </a:ext>
            </a:extLst>
          </p:cNvPr>
          <p:cNvSpPr/>
          <p:nvPr/>
        </p:nvSpPr>
        <p:spPr bwMode="auto">
          <a:xfrm>
            <a:off x="4895850" y="4638358"/>
            <a:ext cx="365760" cy="630715"/>
          </a:xfrm>
          <a:prstGeom prst="up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E3871-7163-4A1B-91CC-AD1D415B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112" y="2244621"/>
            <a:ext cx="741653" cy="4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FD9FF-955F-CB47-A7CF-27D1C19681B2}"/>
              </a:ext>
            </a:extLst>
          </p:cNvPr>
          <p:cNvCxnSpPr>
            <a:cxnSpLocks/>
          </p:cNvCxnSpPr>
          <p:nvPr/>
        </p:nvCxnSpPr>
        <p:spPr>
          <a:xfrm flipH="1">
            <a:off x="3212926" y="3914384"/>
            <a:ext cx="8599118" cy="7515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AEF22C5-3344-4A45-BD7D-575B9F33DF1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A27991C-4C53-8C4E-B1B3-D0CAFA8069D1}"/>
              </a:ext>
            </a:extLst>
          </p:cNvPr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9209-D6C2-E04E-8DBD-E70D541992E6}"/>
              </a:ext>
            </a:extLst>
          </p:cNvPr>
          <p:cNvSpPr txBox="1"/>
          <p:nvPr/>
        </p:nvSpPr>
        <p:spPr>
          <a:xfrm>
            <a:off x="7189076" y="3106418"/>
            <a:ext cx="462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4400" b="1" dirty="0">
                <a:solidFill>
                  <a:srgbClr val="7E0000"/>
                </a:solidFill>
                <a:cs typeface="Calibri Light" panose="020F0302020204030204" pitchFamily="34" charset="0"/>
              </a:rPr>
              <a:t>Data Strategy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288AE686-52AA-6C4A-ABF7-6089C6C886ED}"/>
              </a:ext>
            </a:extLst>
          </p:cNvPr>
          <p:cNvSpPr>
            <a:spLocks/>
          </p:cNvSpPr>
          <p:nvPr/>
        </p:nvSpPr>
        <p:spPr bwMode="auto">
          <a:xfrm>
            <a:off x="890132" y="352932"/>
            <a:ext cx="620519" cy="1793597"/>
          </a:xfrm>
          <a:custGeom>
            <a:avLst/>
            <a:gdLst>
              <a:gd name="T0" fmla="*/ 122 w 245"/>
              <a:gd name="T1" fmla="*/ 0 h 712"/>
              <a:gd name="T2" fmla="*/ 245 w 245"/>
              <a:gd name="T3" fmla="*/ 122 h 712"/>
              <a:gd name="T4" fmla="*/ 245 w 245"/>
              <a:gd name="T5" fmla="*/ 590 h 712"/>
              <a:gd name="T6" fmla="*/ 122 w 245"/>
              <a:gd name="T7" fmla="*/ 712 h 712"/>
              <a:gd name="T8" fmla="*/ 0 w 245"/>
              <a:gd name="T9" fmla="*/ 590 h 712"/>
              <a:gd name="T10" fmla="*/ 0 w 245"/>
              <a:gd name="T11" fmla="*/ 122 h 712"/>
              <a:gd name="T12" fmla="*/ 122 w 245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12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590"/>
                  <a:pt x="245" y="590"/>
                  <a:pt x="245" y="590"/>
                </a:cubicBezTo>
                <a:cubicBezTo>
                  <a:pt x="245" y="658"/>
                  <a:pt x="190" y="712"/>
                  <a:pt x="122" y="712"/>
                </a:cubicBezTo>
                <a:cubicBezTo>
                  <a:pt x="55" y="712"/>
                  <a:pt x="0" y="658"/>
                  <a:pt x="0" y="5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rgbClr val="A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2A50-2F01-6B41-90B6-79CC7D77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11328"/>
            <a:ext cx="9755607" cy="453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</a:rPr>
              <a:t>Data Strategy</a:t>
            </a:r>
          </a:p>
        </p:txBody>
      </p:sp>
      <p:sp>
        <p:nvSpPr>
          <p:cNvPr id="52" name="Footer Placeholder 1">
            <a:extLst>
              <a:ext uri="{FF2B5EF4-FFF2-40B4-BE49-F238E27FC236}">
                <a16:creationId xmlns:a16="http://schemas.microsoft.com/office/drawing/2014/main" id="{96C4C70E-ADFE-5A49-BEA2-7E4B1603B0F9}"/>
              </a:ext>
            </a:extLst>
          </p:cNvPr>
          <p:cNvSpPr txBox="1">
            <a:spLocks/>
          </p:cNvSpPr>
          <p:nvPr/>
        </p:nvSpPr>
        <p:spPr>
          <a:xfrm>
            <a:off x="10827350" y="6588622"/>
            <a:ext cx="953064" cy="199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i="1"/>
              <a:t>© Circulants</a:t>
            </a:r>
          </a:p>
        </p:txBody>
      </p: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7DA99368-0FD6-1842-BDFA-C2D1E490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50" i="1"/>
              <a:pPr/>
              <a:t>14</a:t>
            </a:fld>
            <a:endParaRPr lang="en-US" sz="1050" i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908E4F-99FD-EA43-9E60-4E6B0FF623DF}"/>
              </a:ext>
            </a:extLst>
          </p:cNvPr>
          <p:cNvSpPr txBox="1"/>
          <p:nvPr/>
        </p:nvSpPr>
        <p:spPr>
          <a:xfrm>
            <a:off x="649224" y="626799"/>
            <a:ext cx="731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7E0000"/>
                </a:solidFill>
                <a:cs typeface="Calibri Light" panose="020F0302020204030204" pitchFamily="34" charset="0"/>
              </a:rPr>
              <a:t> </a:t>
            </a:r>
            <a:endParaRPr lang="en-US" sz="2800">
              <a:solidFill>
                <a:srgbClr val="7E0000"/>
              </a:solidFill>
              <a:cs typeface="Calibri Light" panose="020F03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76AF64-FF8F-B144-8F65-6315E304712B}"/>
              </a:ext>
            </a:extLst>
          </p:cNvPr>
          <p:cNvCxnSpPr/>
          <p:nvPr/>
        </p:nvCxnSpPr>
        <p:spPr>
          <a:xfrm>
            <a:off x="2009192" y="1001030"/>
            <a:ext cx="660716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FBAEA95-0E5F-E64F-96CD-EF1F2DD6B7C7}"/>
              </a:ext>
            </a:extLst>
          </p:cNvPr>
          <p:cNvSpPr/>
          <p:nvPr/>
        </p:nvSpPr>
        <p:spPr>
          <a:xfrm>
            <a:off x="858415" y="1197628"/>
            <a:ext cx="5899573" cy="500062"/>
          </a:xfrm>
          <a:prstGeom prst="roundRect">
            <a:avLst>
              <a:gd name="adj" fmla="val 50000"/>
            </a:avLst>
          </a:prstGeom>
          <a:solidFill>
            <a:srgbClr val="7E0B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Constitutes Data Strategy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3EFA4D-64A5-1440-B7B3-47CE7D6BFD7E}"/>
              </a:ext>
            </a:extLst>
          </p:cNvPr>
          <p:cNvGrpSpPr/>
          <p:nvPr/>
        </p:nvGrpSpPr>
        <p:grpSpPr>
          <a:xfrm>
            <a:off x="2801724" y="1887190"/>
            <a:ext cx="7005393" cy="4450868"/>
            <a:chOff x="2801724" y="1887190"/>
            <a:chExt cx="7005393" cy="44508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F7C5B756-67A2-BE46-B239-88BA18C2761C}"/>
                </a:ext>
              </a:extLst>
            </p:cNvPr>
            <p:cNvSpPr/>
            <p:nvPr/>
          </p:nvSpPr>
          <p:spPr>
            <a:xfrm>
              <a:off x="6811627" y="2644429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Infrastructure</a:t>
              </a:r>
              <a:r>
                <a:rPr lang="en-US" sz="14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 &amp; Platform Setup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DC88D0E-08EE-5748-BC8F-67E476FFA83C}"/>
                </a:ext>
              </a:extLst>
            </p:cNvPr>
            <p:cNvSpPr/>
            <p:nvPr/>
          </p:nvSpPr>
          <p:spPr>
            <a:xfrm>
              <a:off x="6811626" y="4116043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Data Governance</a:t>
              </a:r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4A1A6EBE-D9EF-1C4F-9660-AF30787F0B6C}"/>
                </a:ext>
              </a:extLst>
            </p:cNvPr>
            <p:cNvSpPr/>
            <p:nvPr/>
          </p:nvSpPr>
          <p:spPr>
            <a:xfrm>
              <a:off x="5487652" y="4873282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Ingestion 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33606F4F-DD7F-3F4C-9270-B1DCCE9A1D87}"/>
                </a:ext>
              </a:extLst>
            </p:cNvPr>
            <p:cNvSpPr/>
            <p:nvPr/>
          </p:nvSpPr>
          <p:spPr>
            <a:xfrm>
              <a:off x="4135103" y="4163339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Data Curation &amp; </a:t>
              </a:r>
              <a:r>
                <a:rPr lang="en-US" sz="12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Transformation </a:t>
              </a:r>
              <a:endParaRPr lang="en-US" sz="1400" dirty="0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A25B13C1-62BC-9149-AF26-98A59E54A7F3}"/>
                </a:ext>
              </a:extLst>
            </p:cNvPr>
            <p:cNvSpPr/>
            <p:nvPr/>
          </p:nvSpPr>
          <p:spPr>
            <a:xfrm>
              <a:off x="4119685" y="2673005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Data Quality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655BCA7-0F66-8E41-929A-0787CDCCE822}"/>
                </a:ext>
              </a:extLst>
            </p:cNvPr>
            <p:cNvSpPr/>
            <p:nvPr/>
          </p:nvSpPr>
          <p:spPr>
            <a:xfrm>
              <a:off x="5468159" y="1927036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Data </a:t>
              </a:r>
              <a:r>
                <a:rPr lang="en-US" sz="1200">
                  <a:solidFill>
                    <a:schemeClr val="tx1"/>
                  </a:solidFill>
                  <a:cs typeface="Calibri Light" panose="020F0302020204030204" pitchFamily="34" charset="0"/>
                </a:rPr>
                <a:t>Reconciliation</a:t>
              </a:r>
              <a:endParaRPr lang="en-US" sz="1400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A2E21FA6-C7EF-D344-A86C-540F0A454F78}"/>
                </a:ext>
              </a:extLst>
            </p:cNvPr>
            <p:cNvSpPr/>
            <p:nvPr/>
          </p:nvSpPr>
          <p:spPr>
            <a:xfrm>
              <a:off x="8135599" y="3364391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Data Security &amp; Access Controls</a:t>
              </a: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9D486CBF-AA7D-BE48-B4F6-B4046B3DBF2A}"/>
                </a:ext>
              </a:extLst>
            </p:cNvPr>
            <p:cNvSpPr/>
            <p:nvPr/>
          </p:nvSpPr>
          <p:spPr>
            <a:xfrm>
              <a:off x="2802290" y="3418974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ETL &amp; Building data Domains</a:t>
              </a: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4AC637AA-21B3-4049-A56D-5AA4601CD15F}"/>
                </a:ext>
              </a:extLst>
            </p:cNvPr>
            <p:cNvSpPr/>
            <p:nvPr/>
          </p:nvSpPr>
          <p:spPr>
            <a:xfrm>
              <a:off x="2811130" y="4909308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Machine Learning &amp; Ops</a:t>
              </a: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1BF030D-E2CA-DA4E-9BFD-9A0BAEDED686}"/>
                </a:ext>
              </a:extLst>
            </p:cNvPr>
            <p:cNvSpPr/>
            <p:nvPr/>
          </p:nvSpPr>
          <p:spPr>
            <a:xfrm>
              <a:off x="8164054" y="4850219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Devops</a:t>
              </a:r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0DCBA52A-603D-844B-BD1A-602A7975CEF9}"/>
                </a:ext>
              </a:extLst>
            </p:cNvPr>
            <p:cNvSpPr/>
            <p:nvPr/>
          </p:nvSpPr>
          <p:spPr>
            <a:xfrm>
              <a:off x="8135598" y="1887190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Calibri Light" panose="020F0302020204030204" pitchFamily="34" charset="0"/>
                </a:rPr>
                <a:t>Metadata &amp; Lineage</a:t>
              </a:r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445293F2-A57C-5B49-BB4E-EFF9C1A468FB}"/>
                </a:ext>
              </a:extLst>
            </p:cNvPr>
            <p:cNvSpPr/>
            <p:nvPr/>
          </p:nvSpPr>
          <p:spPr>
            <a:xfrm>
              <a:off x="2801724" y="1927036"/>
              <a:ext cx="1643063" cy="1428750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Calibri Light" panose="020F0302020204030204" pitchFamily="34" charset="0"/>
                </a:rPr>
                <a:t>Audit &amp; Operations Control  </a:t>
              </a:r>
            </a:p>
          </p:txBody>
        </p:sp>
      </p:grpSp>
      <p:sp>
        <p:nvSpPr>
          <p:cNvPr id="60" name="Hexagon 59">
            <a:extLst>
              <a:ext uri="{FF2B5EF4-FFF2-40B4-BE49-F238E27FC236}">
                <a16:creationId xmlns:a16="http://schemas.microsoft.com/office/drawing/2014/main" id="{120DBF68-8866-C148-B6C7-2E064460AB1D}"/>
              </a:ext>
            </a:extLst>
          </p:cNvPr>
          <p:cNvSpPr/>
          <p:nvPr/>
        </p:nvSpPr>
        <p:spPr>
          <a:xfrm>
            <a:off x="5459077" y="3387380"/>
            <a:ext cx="1643063" cy="1428750"/>
          </a:xfrm>
          <a:prstGeom prst="hexagon">
            <a:avLst/>
          </a:prstGeom>
          <a:solidFill>
            <a:srgbClr val="7E0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alibri Light" panose="020F0302020204030204" pitchFamily="34" charset="0"/>
              </a:rPr>
              <a:t>Data Strategy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A91C41-6546-1743-8E1F-11FD8E13B77E}"/>
              </a:ext>
            </a:extLst>
          </p:cNvPr>
          <p:cNvSpPr txBox="1"/>
          <p:nvPr/>
        </p:nvSpPr>
        <p:spPr>
          <a:xfrm>
            <a:off x="11070920" y="1127342"/>
            <a:ext cx="11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7E0B00"/>
                </a:solidFill>
                <a:cs typeface="Calibri Light" panose="020F0302020204030204" pitchFamily="34" charset="0"/>
              </a:rPr>
              <a:t>1 of 4</a:t>
            </a:r>
          </a:p>
        </p:txBody>
      </p:sp>
    </p:spTree>
    <p:extLst>
      <p:ext uri="{BB962C8B-B14F-4D97-AF65-F5344CB8AC3E}">
        <p14:creationId xmlns:p14="http://schemas.microsoft.com/office/powerpoint/2010/main" val="37202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FD9FF-955F-CB47-A7CF-27D1C19681B2}"/>
              </a:ext>
            </a:extLst>
          </p:cNvPr>
          <p:cNvCxnSpPr>
            <a:cxnSpLocks/>
          </p:cNvCxnSpPr>
          <p:nvPr/>
        </p:nvCxnSpPr>
        <p:spPr>
          <a:xfrm flipH="1">
            <a:off x="3212926" y="3914384"/>
            <a:ext cx="8599118" cy="7515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AEF22C5-3344-4A45-BD7D-575B9F33DF1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A27991C-4C53-8C4E-B1B3-D0CAFA8069D1}"/>
              </a:ext>
            </a:extLst>
          </p:cNvPr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9209-D6C2-E04E-8DBD-E70D541992E6}"/>
              </a:ext>
            </a:extLst>
          </p:cNvPr>
          <p:cNvSpPr txBox="1"/>
          <p:nvPr/>
        </p:nvSpPr>
        <p:spPr>
          <a:xfrm>
            <a:off x="8661748" y="3106418"/>
            <a:ext cx="3150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4400" b="1" dirty="0">
                <a:solidFill>
                  <a:srgbClr val="7E0000"/>
                </a:solidFill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288AE686-52AA-6C4A-ABF7-6089C6C886ED}"/>
              </a:ext>
            </a:extLst>
          </p:cNvPr>
          <p:cNvSpPr>
            <a:spLocks/>
          </p:cNvSpPr>
          <p:nvPr/>
        </p:nvSpPr>
        <p:spPr bwMode="auto">
          <a:xfrm>
            <a:off x="890132" y="352932"/>
            <a:ext cx="620519" cy="1793597"/>
          </a:xfrm>
          <a:custGeom>
            <a:avLst/>
            <a:gdLst>
              <a:gd name="T0" fmla="*/ 122 w 245"/>
              <a:gd name="T1" fmla="*/ 0 h 712"/>
              <a:gd name="T2" fmla="*/ 245 w 245"/>
              <a:gd name="T3" fmla="*/ 122 h 712"/>
              <a:gd name="T4" fmla="*/ 245 w 245"/>
              <a:gd name="T5" fmla="*/ 590 h 712"/>
              <a:gd name="T6" fmla="*/ 122 w 245"/>
              <a:gd name="T7" fmla="*/ 712 h 712"/>
              <a:gd name="T8" fmla="*/ 0 w 245"/>
              <a:gd name="T9" fmla="*/ 590 h 712"/>
              <a:gd name="T10" fmla="*/ 0 w 245"/>
              <a:gd name="T11" fmla="*/ 122 h 712"/>
              <a:gd name="T12" fmla="*/ 122 w 245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12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590"/>
                  <a:pt x="245" y="590"/>
                  <a:pt x="245" y="590"/>
                </a:cubicBezTo>
                <a:cubicBezTo>
                  <a:pt x="245" y="658"/>
                  <a:pt x="190" y="712"/>
                  <a:pt x="122" y="712"/>
                </a:cubicBezTo>
                <a:cubicBezTo>
                  <a:pt x="55" y="712"/>
                  <a:pt x="0" y="658"/>
                  <a:pt x="0" y="5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rgbClr val="A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5C6-5873-FE4A-93E6-BEAE3157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3" y="304030"/>
            <a:ext cx="9755607" cy="453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  <a:cs typeface="Calibri Light"/>
              </a:rPr>
              <a:t>Information Capturing for Studies</a:t>
            </a:r>
            <a:endParaRPr lang="en-US" b="1" dirty="0">
              <a:solidFill>
                <a:srgbClr val="7E0000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7FC5DF-9AD0-4910-A1FE-C876859C4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34551"/>
              </p:ext>
            </p:extLst>
          </p:nvPr>
        </p:nvGraphicFramePr>
        <p:xfrm>
          <a:off x="646923" y="1474237"/>
          <a:ext cx="11025674" cy="5032505"/>
        </p:xfrm>
        <a:graphic>
          <a:graphicData uri="http://schemas.openxmlformats.org/drawingml/2006/table">
            <a:tbl>
              <a:tblPr/>
              <a:tblGrid>
                <a:gridCol w="191942">
                  <a:extLst>
                    <a:ext uri="{9D8B030D-6E8A-4147-A177-3AD203B41FA5}">
                      <a16:colId xmlns:a16="http://schemas.microsoft.com/office/drawing/2014/main" val="123108670"/>
                    </a:ext>
                  </a:extLst>
                </a:gridCol>
                <a:gridCol w="616711">
                  <a:extLst>
                    <a:ext uri="{9D8B030D-6E8A-4147-A177-3AD203B41FA5}">
                      <a16:colId xmlns:a16="http://schemas.microsoft.com/office/drawing/2014/main" val="2120640554"/>
                    </a:ext>
                  </a:extLst>
                </a:gridCol>
                <a:gridCol w="531844">
                  <a:extLst>
                    <a:ext uri="{9D8B030D-6E8A-4147-A177-3AD203B41FA5}">
                      <a16:colId xmlns:a16="http://schemas.microsoft.com/office/drawing/2014/main" val="238464414"/>
                    </a:ext>
                  </a:extLst>
                </a:gridCol>
                <a:gridCol w="711296">
                  <a:extLst>
                    <a:ext uri="{9D8B030D-6E8A-4147-A177-3AD203B41FA5}">
                      <a16:colId xmlns:a16="http://schemas.microsoft.com/office/drawing/2014/main" val="2766341661"/>
                    </a:ext>
                  </a:extLst>
                </a:gridCol>
                <a:gridCol w="807479">
                  <a:extLst>
                    <a:ext uri="{9D8B030D-6E8A-4147-A177-3AD203B41FA5}">
                      <a16:colId xmlns:a16="http://schemas.microsoft.com/office/drawing/2014/main" val="1831134955"/>
                    </a:ext>
                  </a:extLst>
                </a:gridCol>
                <a:gridCol w="740238">
                  <a:extLst>
                    <a:ext uri="{9D8B030D-6E8A-4147-A177-3AD203B41FA5}">
                      <a16:colId xmlns:a16="http://schemas.microsoft.com/office/drawing/2014/main" val="1144782053"/>
                    </a:ext>
                  </a:extLst>
                </a:gridCol>
                <a:gridCol w="430215">
                  <a:extLst>
                    <a:ext uri="{9D8B030D-6E8A-4147-A177-3AD203B41FA5}">
                      <a16:colId xmlns:a16="http://schemas.microsoft.com/office/drawing/2014/main" val="2323033871"/>
                    </a:ext>
                  </a:extLst>
                </a:gridCol>
                <a:gridCol w="277984">
                  <a:extLst>
                    <a:ext uri="{9D8B030D-6E8A-4147-A177-3AD203B41FA5}">
                      <a16:colId xmlns:a16="http://schemas.microsoft.com/office/drawing/2014/main" val="1851422957"/>
                    </a:ext>
                  </a:extLst>
                </a:gridCol>
                <a:gridCol w="853810">
                  <a:extLst>
                    <a:ext uri="{9D8B030D-6E8A-4147-A177-3AD203B41FA5}">
                      <a16:colId xmlns:a16="http://schemas.microsoft.com/office/drawing/2014/main" val="636441862"/>
                    </a:ext>
                  </a:extLst>
                </a:gridCol>
                <a:gridCol w="1469347">
                  <a:extLst>
                    <a:ext uri="{9D8B030D-6E8A-4147-A177-3AD203B41FA5}">
                      <a16:colId xmlns:a16="http://schemas.microsoft.com/office/drawing/2014/main" val="2365044436"/>
                    </a:ext>
                  </a:extLst>
                </a:gridCol>
                <a:gridCol w="906759">
                  <a:extLst>
                    <a:ext uri="{9D8B030D-6E8A-4147-A177-3AD203B41FA5}">
                      <a16:colId xmlns:a16="http://schemas.microsoft.com/office/drawing/2014/main" val="1797210741"/>
                    </a:ext>
                  </a:extLst>
                </a:gridCol>
                <a:gridCol w="714819">
                  <a:extLst>
                    <a:ext uri="{9D8B030D-6E8A-4147-A177-3AD203B41FA5}">
                      <a16:colId xmlns:a16="http://schemas.microsoft.com/office/drawing/2014/main" val="1196368899"/>
                    </a:ext>
                  </a:extLst>
                </a:gridCol>
                <a:gridCol w="714819">
                  <a:extLst>
                    <a:ext uri="{9D8B030D-6E8A-4147-A177-3AD203B41FA5}">
                      <a16:colId xmlns:a16="http://schemas.microsoft.com/office/drawing/2014/main" val="1337337007"/>
                    </a:ext>
                  </a:extLst>
                </a:gridCol>
                <a:gridCol w="714819">
                  <a:extLst>
                    <a:ext uri="{9D8B030D-6E8A-4147-A177-3AD203B41FA5}">
                      <a16:colId xmlns:a16="http://schemas.microsoft.com/office/drawing/2014/main" val="476674330"/>
                    </a:ext>
                  </a:extLst>
                </a:gridCol>
                <a:gridCol w="893522">
                  <a:extLst>
                    <a:ext uri="{9D8B030D-6E8A-4147-A177-3AD203B41FA5}">
                      <a16:colId xmlns:a16="http://schemas.microsoft.com/office/drawing/2014/main" val="2514811737"/>
                    </a:ext>
                  </a:extLst>
                </a:gridCol>
                <a:gridCol w="450070">
                  <a:extLst>
                    <a:ext uri="{9D8B030D-6E8A-4147-A177-3AD203B41FA5}">
                      <a16:colId xmlns:a16="http://schemas.microsoft.com/office/drawing/2014/main" val="2877715748"/>
                    </a:ext>
                  </a:extLst>
                </a:gridCol>
              </a:tblGrid>
              <a:tr h="10736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S. No.</a:t>
                      </a: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Program Name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Studies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CRO / Vendor (Source)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of Data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Names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Type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Password Protected (Y/N)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Receipt Frequency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Transmission (SFTP/EMAIL/Thumb Drive)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Fetch Mechanism (Pull/Push)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FTP PATH (URL)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UserID/Password for the FTP Account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Datasets are snapshots (do we need to do full reload after stipulated time?)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7593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89803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12417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59767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26415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90874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15572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5862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42066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878108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2652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8990"/>
                  </a:ext>
                </a:extLst>
              </a:tr>
              <a:tr h="31952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1" marR="3541" marT="3541" marB="212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6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8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237126F-C8E7-46D5-B5BD-FABB57ABA010}"/>
              </a:ext>
            </a:extLst>
          </p:cNvPr>
          <p:cNvSpPr txBox="1"/>
          <p:nvPr/>
        </p:nvSpPr>
        <p:spPr>
          <a:xfrm>
            <a:off x="858416" y="296268"/>
            <a:ext cx="721051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7E0000"/>
                </a:solidFill>
                <a:ea typeface="+mj-ea"/>
                <a:cs typeface="Calibri Light" panose="020F0302020204030204" pitchFamily="34" charset="0"/>
              </a:rPr>
              <a:t>Questions: General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D5AAC6-B51D-4236-B3E6-B93E2E7C8492}"/>
              </a:ext>
            </a:extLst>
          </p:cNvPr>
          <p:cNvCxnSpPr>
            <a:cxnSpLocks/>
          </p:cNvCxnSpPr>
          <p:nvPr/>
        </p:nvCxnSpPr>
        <p:spPr>
          <a:xfrm>
            <a:off x="858416" y="1034932"/>
            <a:ext cx="9219925" cy="0"/>
          </a:xfrm>
          <a:prstGeom prst="line">
            <a:avLst/>
          </a:prstGeom>
          <a:ln>
            <a:solidFill>
              <a:srgbClr val="19417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C45777-29C7-4A69-AE06-4369F9EF516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CD4B84A-97D1-8B46-9790-1E0B4D50429D}"/>
              </a:ext>
            </a:extLst>
          </p:cNvPr>
          <p:cNvGraphicFramePr>
            <a:graphicFrameLocks noGrp="1"/>
          </p:cNvGraphicFramePr>
          <p:nvPr/>
        </p:nvGraphicFramePr>
        <p:xfrm>
          <a:off x="980928" y="1405401"/>
          <a:ext cx="10691666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295">
                  <a:extLst>
                    <a:ext uri="{9D8B030D-6E8A-4147-A177-3AD203B41FA5}">
                      <a16:colId xmlns:a16="http://schemas.microsoft.com/office/drawing/2014/main" val="2988783738"/>
                    </a:ext>
                  </a:extLst>
                </a:gridCol>
                <a:gridCol w="2624178">
                  <a:extLst>
                    <a:ext uri="{9D8B030D-6E8A-4147-A177-3AD203B41FA5}">
                      <a16:colId xmlns:a16="http://schemas.microsoft.com/office/drawing/2014/main" val="1080113190"/>
                    </a:ext>
                  </a:extLst>
                </a:gridCol>
                <a:gridCol w="7431193">
                  <a:extLst>
                    <a:ext uri="{9D8B030D-6E8A-4147-A177-3AD203B41FA5}">
                      <a16:colId xmlns:a16="http://schemas.microsoft.com/office/drawing/2014/main" val="300475714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Validation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We propose to use existing AWS validation documents for installation of SAS server/client and sFTP server.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121248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Protected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Are there any files that are password protected? Any AD securities in place already?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553182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Vendor Files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What is the current process of receiving the files provided by vendors? Via which medium? Types – Blinded, Un-Blinded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751133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Access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How Circulants will get access to data and system?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61209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Onboarding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Do we use the ARF that is in use at </a:t>
                      </a:r>
                      <a:r>
                        <a:rPr lang="en-US" sz="1800" b="0" i="0" dirty="0" err="1">
                          <a:latin typeface="+mn-lt"/>
                          <a:cs typeface="Calibri Light" panose="020F0302020204030204" pitchFamily="34" charset="0"/>
                        </a:rPr>
                        <a:t>Beren</a:t>
                      </a: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? Or do we create a new one?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09718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VPC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We propose to use the same VPC that is in place.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136077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Server &amp; Storage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We propose to follow the relevant steps as mentioned in the IOQ.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133088"/>
                  </a:ext>
                </a:extLst>
              </a:tr>
              <a:tr h="45339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1"/>
                          </a:solidFill>
                          <a:latin typeface="+mn-lt"/>
                          <a:cs typeface="Calibri Light" panose="020F0302020204030204" pitchFamily="34" charset="0"/>
                        </a:rPr>
                        <a:t>DTA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cs typeface="Calibri Light" panose="020F0302020204030204" pitchFamily="34" charset="0"/>
                        </a:rPr>
                        <a:t>What are the DTAs in place?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41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2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237126F-C8E7-46D5-B5BD-FABB57ABA010}"/>
              </a:ext>
            </a:extLst>
          </p:cNvPr>
          <p:cNvSpPr txBox="1"/>
          <p:nvPr/>
        </p:nvSpPr>
        <p:spPr>
          <a:xfrm>
            <a:off x="858416" y="296268"/>
            <a:ext cx="721051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7E0000"/>
                </a:solidFill>
                <a:ea typeface="+mj-ea"/>
                <a:cs typeface="Calibri Light" panose="020F0302020204030204" pitchFamily="34" charset="0"/>
              </a:rPr>
              <a:t>Proposed Persona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D5AAC6-B51D-4236-B3E6-B93E2E7C8492}"/>
              </a:ext>
            </a:extLst>
          </p:cNvPr>
          <p:cNvCxnSpPr>
            <a:cxnSpLocks/>
          </p:cNvCxnSpPr>
          <p:nvPr/>
        </p:nvCxnSpPr>
        <p:spPr>
          <a:xfrm>
            <a:off x="858416" y="1034932"/>
            <a:ext cx="9219925" cy="0"/>
          </a:xfrm>
          <a:prstGeom prst="line">
            <a:avLst/>
          </a:prstGeom>
          <a:ln>
            <a:solidFill>
              <a:srgbClr val="19417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BC45777-29C7-4A69-AE06-4369F9EF516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06B64-0DF3-4378-B353-DA49F897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1300"/>
              </p:ext>
            </p:extLst>
          </p:nvPr>
        </p:nvGraphicFramePr>
        <p:xfrm>
          <a:off x="858416" y="1400423"/>
          <a:ext cx="9537344" cy="2346016"/>
        </p:xfrm>
        <a:graphic>
          <a:graphicData uri="http://schemas.openxmlformats.org/drawingml/2006/table">
            <a:tbl>
              <a:tblPr/>
              <a:tblGrid>
                <a:gridCol w="899164">
                  <a:extLst>
                    <a:ext uri="{9D8B030D-6E8A-4147-A177-3AD203B41FA5}">
                      <a16:colId xmlns:a16="http://schemas.microsoft.com/office/drawing/2014/main" val="3465400183"/>
                    </a:ext>
                  </a:extLst>
                </a:gridCol>
                <a:gridCol w="2077302">
                  <a:extLst>
                    <a:ext uri="{9D8B030D-6E8A-4147-A177-3AD203B41FA5}">
                      <a16:colId xmlns:a16="http://schemas.microsoft.com/office/drawing/2014/main" val="2104633863"/>
                    </a:ext>
                  </a:extLst>
                </a:gridCol>
                <a:gridCol w="3225144">
                  <a:extLst>
                    <a:ext uri="{9D8B030D-6E8A-4147-A177-3AD203B41FA5}">
                      <a16:colId xmlns:a16="http://schemas.microsoft.com/office/drawing/2014/main" val="3700684764"/>
                    </a:ext>
                  </a:extLst>
                </a:gridCol>
                <a:gridCol w="1862042">
                  <a:extLst>
                    <a:ext uri="{9D8B030D-6E8A-4147-A177-3AD203B41FA5}">
                      <a16:colId xmlns:a16="http://schemas.microsoft.com/office/drawing/2014/main" val="1662806456"/>
                    </a:ext>
                  </a:extLst>
                </a:gridCol>
                <a:gridCol w="1473692">
                  <a:extLst>
                    <a:ext uri="{9D8B030D-6E8A-4147-A177-3AD203B41FA5}">
                      <a16:colId xmlns:a16="http://schemas.microsoft.com/office/drawing/2014/main" val="1451615514"/>
                    </a:ext>
                  </a:extLst>
                </a:gridCol>
              </a:tblGrid>
              <a:tr h="3710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 Details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02208"/>
                  </a:ext>
                </a:extLst>
              </a:tr>
              <a:tr h="7345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/ Write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96594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Admin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703483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51428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690535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Research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3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8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E7E-6BA2-4B2B-A249-792854AB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3" y="264841"/>
            <a:ext cx="9755607" cy="453399"/>
          </a:xfrm>
        </p:spPr>
        <p:txBody>
          <a:bodyPr>
            <a:noAutofit/>
          </a:bodyPr>
          <a:lstStyle/>
          <a:p>
            <a:r>
              <a:rPr lang="en-GB" b="1" dirty="0">
                <a:latin typeface="+mn-lt"/>
              </a:rPr>
              <a:t>Sample SAS Directory Structure</a:t>
            </a:r>
            <a:endParaRPr lang="en-IN" b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AC7B0-511A-41A7-8764-577BF8F9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Circulant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15FF-A276-4C00-A4FC-B5B3EE0A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EC2E29-091E-4A4D-B699-617728569F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700" y="1195388"/>
          <a:ext cx="10904538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06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5C6-5873-FE4A-93E6-BEAE3157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</a:rPr>
              <a:t>Clinical Data Mart Project’s Objectives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A44E-3CEA-B34D-AD98-2E304660815F}"/>
              </a:ext>
            </a:extLst>
          </p:cNvPr>
          <p:cNvSpPr txBox="1"/>
          <p:nvPr/>
        </p:nvSpPr>
        <p:spPr>
          <a:xfrm>
            <a:off x="649224" y="630936"/>
            <a:ext cx="731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E0B00"/>
                </a:solidFill>
                <a:cs typeface="Calibri Light" panose="020F0302020204030204" pitchFamily="34" charset="0"/>
              </a:rPr>
              <a:t>Accelerating Insights</a:t>
            </a:r>
          </a:p>
        </p:txBody>
      </p:sp>
      <p:sp>
        <p:nvSpPr>
          <p:cNvPr id="29" name="Footer Placeholder 1">
            <a:extLst>
              <a:ext uri="{FF2B5EF4-FFF2-40B4-BE49-F238E27FC236}">
                <a16:creationId xmlns:a16="http://schemas.microsoft.com/office/drawing/2014/main" id="{3DF6E018-3172-834E-82B4-4B5B716D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27350" y="6588622"/>
            <a:ext cx="953064" cy="199064"/>
          </a:xfrm>
        </p:spPr>
        <p:txBody>
          <a:bodyPr/>
          <a:lstStyle/>
          <a:p>
            <a:pPr algn="l"/>
            <a:r>
              <a:rPr lang="en-US" sz="1000" i="1"/>
              <a:t>© Circulants</a:t>
            </a:r>
          </a:p>
        </p:txBody>
      </p: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BE238B59-9362-BD4F-8635-BC7EFC70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00" i="1"/>
              <a:pPr/>
              <a:t>2</a:t>
            </a:fld>
            <a:endParaRPr lang="en-US" sz="1000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9F5D7B-8123-AA46-8FEA-0656A711206F}"/>
              </a:ext>
            </a:extLst>
          </p:cNvPr>
          <p:cNvSpPr/>
          <p:nvPr/>
        </p:nvSpPr>
        <p:spPr bwMode="auto">
          <a:xfrm>
            <a:off x="216045" y="1540287"/>
            <a:ext cx="8169065" cy="51275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D80F0C-4C63-C34B-9710-4ACC97A5AF35}"/>
              </a:ext>
            </a:extLst>
          </p:cNvPr>
          <p:cNvSpPr txBox="1"/>
          <p:nvPr/>
        </p:nvSpPr>
        <p:spPr>
          <a:xfrm>
            <a:off x="1790700" y="547856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cs typeface="Calibri Light" panose="020F0302020204030204" pitchFamily="34" charset="0"/>
              </a:rPr>
              <a:t>Deliver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 Light" panose="020F0302020204030204" pitchFamily="34" charset="0"/>
              </a:rPr>
              <a:t> Key Clinical &amp; Research Business Decisions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BCB3DF-A545-6C49-A0E2-A43691ED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7671"/>
              </p:ext>
            </p:extLst>
          </p:nvPr>
        </p:nvGraphicFramePr>
        <p:xfrm>
          <a:off x="2751000" y="1203960"/>
          <a:ext cx="8544533" cy="3691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4533">
                  <a:extLst>
                    <a:ext uri="{9D8B030D-6E8A-4147-A177-3AD203B41FA5}">
                      <a16:colId xmlns:a16="http://schemas.microsoft.com/office/drawing/2014/main" val="1648238370"/>
                    </a:ext>
                  </a:extLst>
                </a:gridCol>
              </a:tblGrid>
              <a:tr h="1268652">
                <a:tc>
                  <a:txBody>
                    <a:bodyPr/>
                    <a:lstStyle/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AWS Infrastructure setup for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sFTP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and SAS installation</a:t>
                      </a:r>
                    </a:p>
                    <a:p>
                      <a:pPr marL="914400" marR="0" lvl="1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Cloud based data integration model with data movement and transformation</a:t>
                      </a:r>
                    </a:p>
                    <a:p>
                      <a:pPr marL="914400" marR="0" lvl="1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Visualization of study reports via Spotfire dashboard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6439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28650" lvl="1" indent="-17145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endParaRPr lang="en-US" sz="10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65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Current Phase : Clinical Data – EDC, PK, Safety, Lab</a:t>
                      </a:r>
                    </a:p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Future Phase : Bio-Informatics, </a:t>
                      </a: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Translational, Regulatory, Product Development, Quality, Product Manufacturing, Supply Chain &amp; Commercial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4925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28650" lvl="1" indent="-17145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endParaRPr lang="en-US" sz="9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38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Data access, management &amp; provisioning for agile decision making</a:t>
                      </a:r>
                    </a:p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Innovative methods &amp; root cause analysis to uncover trends, patterns &amp; hidden insights</a:t>
                      </a:r>
                    </a:p>
                    <a:p>
                      <a:pPr marL="914400" lvl="1" indent="-457200" algn="l" defTabSz="4572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Deep data interrogation through ML, AI &amp; predictive modeling</a:t>
                      </a:r>
                    </a:p>
                  </a:txBody>
                  <a:tcP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63469537"/>
                  </a:ext>
                </a:extLst>
              </a:tr>
            </a:tbl>
          </a:graphicData>
        </a:graphic>
      </p:graphicFrame>
      <p:sp>
        <p:nvSpPr>
          <p:cNvPr id="16" name="Pentagon 26">
            <a:extLst>
              <a:ext uri="{FF2B5EF4-FFF2-40B4-BE49-F238E27FC236}">
                <a16:creationId xmlns:a16="http://schemas.microsoft.com/office/drawing/2014/main" id="{569601DA-8C4B-5940-8C9C-F07083EAE07B}"/>
              </a:ext>
            </a:extLst>
          </p:cNvPr>
          <p:cNvSpPr/>
          <p:nvPr/>
        </p:nvSpPr>
        <p:spPr bwMode="auto">
          <a:xfrm>
            <a:off x="268046" y="2751263"/>
            <a:ext cx="2186014" cy="822746"/>
          </a:xfrm>
          <a:prstGeom prst="homePlate">
            <a:avLst/>
          </a:prstGeom>
          <a:solidFill>
            <a:srgbClr val="18844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4">
              <a:defRPr/>
            </a:pPr>
            <a:r>
              <a:rPr lang="en-US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Data Domains</a:t>
            </a:r>
          </a:p>
        </p:txBody>
      </p:sp>
      <p:sp>
        <p:nvSpPr>
          <p:cNvPr id="17" name="Pentagon 30">
            <a:extLst>
              <a:ext uri="{FF2B5EF4-FFF2-40B4-BE49-F238E27FC236}">
                <a16:creationId xmlns:a16="http://schemas.microsoft.com/office/drawing/2014/main" id="{913999B3-9BBD-2744-8CD1-FF4B4EBFE9DA}"/>
              </a:ext>
            </a:extLst>
          </p:cNvPr>
          <p:cNvSpPr/>
          <p:nvPr/>
        </p:nvSpPr>
        <p:spPr bwMode="auto">
          <a:xfrm>
            <a:off x="308760" y="4035643"/>
            <a:ext cx="2186014" cy="822746"/>
          </a:xfrm>
          <a:prstGeom prst="homePlate">
            <a:avLst/>
          </a:prstGeom>
          <a:solidFill>
            <a:srgbClr val="18844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4">
              <a:defRPr/>
            </a:pPr>
            <a:r>
              <a:rPr lang="en-US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Capabilities</a:t>
            </a:r>
          </a:p>
        </p:txBody>
      </p:sp>
      <p:sp>
        <p:nvSpPr>
          <p:cNvPr id="18" name="Pentagon 2">
            <a:extLst>
              <a:ext uri="{FF2B5EF4-FFF2-40B4-BE49-F238E27FC236}">
                <a16:creationId xmlns:a16="http://schemas.microsoft.com/office/drawing/2014/main" id="{108FA875-5AB1-3644-B5DC-1BA3C186B8D4}"/>
              </a:ext>
            </a:extLst>
          </p:cNvPr>
          <p:cNvSpPr/>
          <p:nvPr/>
        </p:nvSpPr>
        <p:spPr bwMode="auto">
          <a:xfrm>
            <a:off x="268046" y="1417864"/>
            <a:ext cx="2186014" cy="822746"/>
          </a:xfrm>
          <a:prstGeom prst="homePlate">
            <a:avLst/>
          </a:prstGeom>
          <a:solidFill>
            <a:srgbClr val="18844E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4">
              <a:defRPr/>
            </a:pPr>
            <a:r>
              <a:rPr lang="en-US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06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FD9FF-955F-CB47-A7CF-27D1C19681B2}"/>
              </a:ext>
            </a:extLst>
          </p:cNvPr>
          <p:cNvCxnSpPr>
            <a:cxnSpLocks/>
          </p:cNvCxnSpPr>
          <p:nvPr/>
        </p:nvCxnSpPr>
        <p:spPr>
          <a:xfrm flipH="1">
            <a:off x="3212926" y="3914384"/>
            <a:ext cx="8599118" cy="7515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AEF22C5-3344-4A45-BD7D-575B9F33DF1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A27991C-4C53-8C4E-B1B3-D0CAFA8069D1}"/>
              </a:ext>
            </a:extLst>
          </p:cNvPr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9209-D6C2-E04E-8DBD-E70D541992E6}"/>
              </a:ext>
            </a:extLst>
          </p:cNvPr>
          <p:cNvSpPr txBox="1"/>
          <p:nvPr/>
        </p:nvSpPr>
        <p:spPr>
          <a:xfrm>
            <a:off x="8661748" y="3106418"/>
            <a:ext cx="3150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4400" b="1" dirty="0">
                <a:solidFill>
                  <a:srgbClr val="7E0000"/>
                </a:solidFill>
                <a:cs typeface="Calibri Light" panose="020F0302020204030204" pitchFamily="34" charset="0"/>
              </a:rPr>
              <a:t>Scope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288AE686-52AA-6C4A-ABF7-6089C6C886ED}"/>
              </a:ext>
            </a:extLst>
          </p:cNvPr>
          <p:cNvSpPr>
            <a:spLocks/>
          </p:cNvSpPr>
          <p:nvPr/>
        </p:nvSpPr>
        <p:spPr bwMode="auto">
          <a:xfrm>
            <a:off x="890132" y="352932"/>
            <a:ext cx="620519" cy="1793597"/>
          </a:xfrm>
          <a:custGeom>
            <a:avLst/>
            <a:gdLst>
              <a:gd name="T0" fmla="*/ 122 w 245"/>
              <a:gd name="T1" fmla="*/ 0 h 712"/>
              <a:gd name="T2" fmla="*/ 245 w 245"/>
              <a:gd name="T3" fmla="*/ 122 h 712"/>
              <a:gd name="T4" fmla="*/ 245 w 245"/>
              <a:gd name="T5" fmla="*/ 590 h 712"/>
              <a:gd name="T6" fmla="*/ 122 w 245"/>
              <a:gd name="T7" fmla="*/ 712 h 712"/>
              <a:gd name="T8" fmla="*/ 0 w 245"/>
              <a:gd name="T9" fmla="*/ 590 h 712"/>
              <a:gd name="T10" fmla="*/ 0 w 245"/>
              <a:gd name="T11" fmla="*/ 122 h 712"/>
              <a:gd name="T12" fmla="*/ 122 w 245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12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590"/>
                  <a:pt x="245" y="590"/>
                  <a:pt x="245" y="590"/>
                </a:cubicBezTo>
                <a:cubicBezTo>
                  <a:pt x="245" y="658"/>
                  <a:pt x="190" y="712"/>
                  <a:pt x="122" y="712"/>
                </a:cubicBezTo>
                <a:cubicBezTo>
                  <a:pt x="55" y="712"/>
                  <a:pt x="0" y="658"/>
                  <a:pt x="0" y="5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rgbClr val="A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5C6-5873-FE4A-93E6-BEAE3157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7" y="294699"/>
            <a:ext cx="9755607" cy="453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</a:rPr>
              <a:t>Project Scope: Phase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A932-97C4-FC40-A1A6-491243874D15}"/>
              </a:ext>
            </a:extLst>
          </p:cNvPr>
          <p:cNvSpPr/>
          <p:nvPr/>
        </p:nvSpPr>
        <p:spPr>
          <a:xfrm>
            <a:off x="725487" y="987415"/>
            <a:ext cx="10704513" cy="5547898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AWS Infrastructure setup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AWS architecture to accommodate clinical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sFTP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,  SAS, Data Lake &amp; Spotfire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cs typeface="Calibri Light" panose="020F0302020204030204" pitchFamily="34" charset="0"/>
              </a:rPr>
              <a:t>sFTP</a:t>
            </a:r>
            <a:r>
              <a:rPr lang="en-US" sz="2400" dirty="0">
                <a:cs typeface="Calibri Light" panose="020F0302020204030204" pitchFamily="34" charset="0"/>
              </a:rPr>
              <a:t> setup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Access Request Form (ARF)  for  CRO/Vendors/Contractors/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Beren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 Employees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Vendor and Study onboarding, archival &amp; AD integration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Validation via IQ/OQ and PQ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SAS Installation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SAS Folder setup, Initialization &amp; Linker Programs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Validation via IQ/OQ and PQ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Data</a:t>
            </a:r>
            <a:r>
              <a:rPr lang="en-US" sz="2400" dirty="0">
                <a:solidFill>
                  <a:schemeClr val="accent1"/>
                </a:solidFill>
                <a:cs typeface="Calibri Light" panose="020F0302020204030204" pitchFamily="34" charset="0"/>
              </a:rPr>
              <a:t> </a:t>
            </a:r>
            <a:r>
              <a:rPr lang="en-US" sz="2400" dirty="0">
                <a:cs typeface="Calibri Light" panose="020F0302020204030204" pitchFamily="34" charset="0"/>
              </a:rPr>
              <a:t>Mart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Data Model development for EDC data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Metadata DB setup &amp; DQM – DTS mapping &amp; standardization for 1 study (limited to 10 vendors)</a:t>
            </a:r>
          </a:p>
          <a:p>
            <a:pPr marL="457200" lvl="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Spotfire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Connection to Data Mart for report generation – Clinical Overview dashboard &amp; some safety dashboards (limited to 25 reports)</a:t>
            </a:r>
          </a:p>
        </p:txBody>
      </p:sp>
    </p:spTree>
    <p:extLst>
      <p:ext uri="{BB962C8B-B14F-4D97-AF65-F5344CB8AC3E}">
        <p14:creationId xmlns:p14="http://schemas.microsoft.com/office/powerpoint/2010/main" val="23906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CA358-2EE8-4E23-A90A-B8634DD3259A}"/>
              </a:ext>
            </a:extLst>
          </p:cNvPr>
          <p:cNvSpPr/>
          <p:nvPr/>
        </p:nvSpPr>
        <p:spPr>
          <a:xfrm>
            <a:off x="494522" y="1138335"/>
            <a:ext cx="10971992" cy="542496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28F3A-2CE4-41B0-957C-A495B6888DED}"/>
              </a:ext>
            </a:extLst>
          </p:cNvPr>
          <p:cNvSpPr/>
          <p:nvPr/>
        </p:nvSpPr>
        <p:spPr>
          <a:xfrm>
            <a:off x="7513224" y="1989000"/>
            <a:ext cx="2880000" cy="28800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E5C6-5873-FE4A-93E6-BEAE3157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7" y="294699"/>
            <a:ext cx="9755607" cy="4533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7E0000"/>
                </a:solidFill>
                <a:latin typeface="+mn-lt"/>
              </a:rPr>
              <a:t>Validation Approach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6F51328-7A1F-4C6D-8AFB-88971301F083}"/>
              </a:ext>
            </a:extLst>
          </p:cNvPr>
          <p:cNvSpPr/>
          <p:nvPr/>
        </p:nvSpPr>
        <p:spPr>
          <a:xfrm>
            <a:off x="725486" y="5187819"/>
            <a:ext cx="10363551" cy="1296955"/>
          </a:xfrm>
          <a:prstGeom prst="clou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Beren’s</a:t>
            </a:r>
            <a:r>
              <a:rPr lang="en-GB" sz="2400" b="1" dirty="0"/>
              <a:t> AWS Validated Cloud Infrastructure</a:t>
            </a:r>
            <a:endParaRPr lang="en-IN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F092C-C6FD-45E8-B37A-308153BD57A3}"/>
              </a:ext>
            </a:extLst>
          </p:cNvPr>
          <p:cNvGrpSpPr/>
          <p:nvPr/>
        </p:nvGrpSpPr>
        <p:grpSpPr>
          <a:xfrm>
            <a:off x="725486" y="895739"/>
            <a:ext cx="4956857" cy="4170784"/>
            <a:chOff x="849086" y="1147666"/>
            <a:chExt cx="4833258" cy="417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0AE911-A2B3-4CCD-BE3F-0A71B9C76B86}"/>
                </a:ext>
              </a:extLst>
            </p:cNvPr>
            <p:cNvSpPr/>
            <p:nvPr/>
          </p:nvSpPr>
          <p:spPr>
            <a:xfrm>
              <a:off x="849086" y="1147666"/>
              <a:ext cx="4833258" cy="4170784"/>
            </a:xfrm>
            <a:prstGeom prst="rect">
              <a:avLst/>
            </a:prstGeom>
            <a:ln w="19050">
              <a:noFill/>
            </a:ln>
          </p:spPr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DB4135C-C3A1-4294-83D0-279B1596D678}"/>
                </a:ext>
              </a:extLst>
            </p:cNvPr>
            <p:cNvSpPr/>
            <p:nvPr/>
          </p:nvSpPr>
          <p:spPr>
            <a:xfrm>
              <a:off x="1548171" y="1662347"/>
              <a:ext cx="3435086" cy="3435086"/>
            </a:xfrm>
            <a:prstGeom prst="blockArc">
              <a:avLst>
                <a:gd name="adj1" fmla="val 5428215"/>
                <a:gd name="adj2" fmla="val 16200000"/>
                <a:gd name="adj3" fmla="val 464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6DEDB4AB-E0C7-4738-8DF6-2D245E8A6FF2}"/>
                </a:ext>
              </a:extLst>
            </p:cNvPr>
            <p:cNvSpPr/>
            <p:nvPr/>
          </p:nvSpPr>
          <p:spPr>
            <a:xfrm>
              <a:off x="1548171" y="1662347"/>
              <a:ext cx="3435086" cy="3435086"/>
            </a:xfrm>
            <a:prstGeom prst="blockArc">
              <a:avLst>
                <a:gd name="adj1" fmla="val 16200000"/>
                <a:gd name="adj2" fmla="val 5405269"/>
                <a:gd name="adj3" fmla="val 4704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73626F-0625-428F-9E3E-12C2C6D324D5}"/>
                </a:ext>
              </a:extLst>
            </p:cNvPr>
            <p:cNvSpPr/>
            <p:nvPr/>
          </p:nvSpPr>
          <p:spPr>
            <a:xfrm>
              <a:off x="2422148" y="2529000"/>
              <a:ext cx="1755117" cy="1800000"/>
            </a:xfrm>
            <a:custGeom>
              <a:avLst/>
              <a:gdLst>
                <a:gd name="connsiteX0" fmla="*/ 0 w 1581192"/>
                <a:gd name="connsiteY0" fmla="*/ 790596 h 1581192"/>
                <a:gd name="connsiteX1" fmla="*/ 790596 w 1581192"/>
                <a:gd name="connsiteY1" fmla="*/ 0 h 1581192"/>
                <a:gd name="connsiteX2" fmla="*/ 1581192 w 1581192"/>
                <a:gd name="connsiteY2" fmla="*/ 790596 h 1581192"/>
                <a:gd name="connsiteX3" fmla="*/ 790596 w 1581192"/>
                <a:gd name="connsiteY3" fmla="*/ 1581192 h 1581192"/>
                <a:gd name="connsiteX4" fmla="*/ 0 w 1581192"/>
                <a:gd name="connsiteY4" fmla="*/ 790596 h 158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92" h="1581192">
                  <a:moveTo>
                    <a:pt x="0" y="790596"/>
                  </a:moveTo>
                  <a:cubicBezTo>
                    <a:pt x="0" y="353962"/>
                    <a:pt x="353962" y="0"/>
                    <a:pt x="790596" y="0"/>
                  </a:cubicBezTo>
                  <a:cubicBezTo>
                    <a:pt x="1227230" y="0"/>
                    <a:pt x="1581192" y="353962"/>
                    <a:pt x="1581192" y="790596"/>
                  </a:cubicBezTo>
                  <a:cubicBezTo>
                    <a:pt x="1581192" y="1227230"/>
                    <a:pt x="1227230" y="1581192"/>
                    <a:pt x="790596" y="1581192"/>
                  </a:cubicBezTo>
                  <a:cubicBezTo>
                    <a:pt x="353962" y="1581192"/>
                    <a:pt x="0" y="1227230"/>
                    <a:pt x="0" y="79059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8230" tIns="258230" rIns="258230" bIns="25823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/>
                <a:t>Validated Systems</a:t>
              </a:r>
              <a:endParaRPr lang="en-IN" sz="2100" b="1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0973B5-DCE0-4958-96CF-3EC8867F51A1}"/>
                </a:ext>
              </a:extLst>
            </p:cNvPr>
            <p:cNvSpPr/>
            <p:nvPr/>
          </p:nvSpPr>
          <p:spPr>
            <a:xfrm>
              <a:off x="1018054" y="2799000"/>
              <a:ext cx="1228582" cy="1260000"/>
            </a:xfrm>
            <a:custGeom>
              <a:avLst/>
              <a:gdLst>
                <a:gd name="connsiteX0" fmla="*/ 0 w 1106834"/>
                <a:gd name="connsiteY0" fmla="*/ 553417 h 1106834"/>
                <a:gd name="connsiteX1" fmla="*/ 553417 w 1106834"/>
                <a:gd name="connsiteY1" fmla="*/ 0 h 1106834"/>
                <a:gd name="connsiteX2" fmla="*/ 1106834 w 1106834"/>
                <a:gd name="connsiteY2" fmla="*/ 553417 h 1106834"/>
                <a:gd name="connsiteX3" fmla="*/ 553417 w 1106834"/>
                <a:gd name="connsiteY3" fmla="*/ 1106834 h 1106834"/>
                <a:gd name="connsiteX4" fmla="*/ 0 w 1106834"/>
                <a:gd name="connsiteY4" fmla="*/ 553417 h 1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34" h="1106834">
                  <a:moveTo>
                    <a:pt x="0" y="553417"/>
                  </a:moveTo>
                  <a:cubicBezTo>
                    <a:pt x="0" y="247773"/>
                    <a:pt x="247773" y="0"/>
                    <a:pt x="553417" y="0"/>
                  </a:cubicBezTo>
                  <a:cubicBezTo>
                    <a:pt x="859061" y="0"/>
                    <a:pt x="1106834" y="247773"/>
                    <a:pt x="1106834" y="553417"/>
                  </a:cubicBezTo>
                  <a:cubicBezTo>
                    <a:pt x="1106834" y="859061"/>
                    <a:pt x="859061" y="1106834"/>
                    <a:pt x="553417" y="1106834"/>
                  </a:cubicBezTo>
                  <a:cubicBezTo>
                    <a:pt x="247773" y="1106834"/>
                    <a:pt x="0" y="859061"/>
                    <a:pt x="0" y="553417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492" tIns="187492" rIns="187492" bIns="18749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 err="1"/>
                <a:t>sFTP</a:t>
              </a:r>
              <a:endParaRPr lang="en-IN" sz="2000" b="1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38393A-43DB-481E-8B57-A2D93472D1C4}"/>
                </a:ext>
              </a:extLst>
            </p:cNvPr>
            <p:cNvSpPr/>
            <p:nvPr/>
          </p:nvSpPr>
          <p:spPr>
            <a:xfrm>
              <a:off x="4362266" y="2799000"/>
              <a:ext cx="1228582" cy="1260000"/>
            </a:xfrm>
            <a:custGeom>
              <a:avLst/>
              <a:gdLst>
                <a:gd name="connsiteX0" fmla="*/ 0 w 1106834"/>
                <a:gd name="connsiteY0" fmla="*/ 553417 h 1106834"/>
                <a:gd name="connsiteX1" fmla="*/ 553417 w 1106834"/>
                <a:gd name="connsiteY1" fmla="*/ 0 h 1106834"/>
                <a:gd name="connsiteX2" fmla="*/ 1106834 w 1106834"/>
                <a:gd name="connsiteY2" fmla="*/ 553417 h 1106834"/>
                <a:gd name="connsiteX3" fmla="*/ 553417 w 1106834"/>
                <a:gd name="connsiteY3" fmla="*/ 1106834 h 1106834"/>
                <a:gd name="connsiteX4" fmla="*/ 0 w 1106834"/>
                <a:gd name="connsiteY4" fmla="*/ 553417 h 1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34" h="1106834">
                  <a:moveTo>
                    <a:pt x="0" y="553417"/>
                  </a:moveTo>
                  <a:cubicBezTo>
                    <a:pt x="0" y="247773"/>
                    <a:pt x="247773" y="0"/>
                    <a:pt x="553417" y="0"/>
                  </a:cubicBezTo>
                  <a:cubicBezTo>
                    <a:pt x="859061" y="0"/>
                    <a:pt x="1106834" y="247773"/>
                    <a:pt x="1106834" y="553417"/>
                  </a:cubicBezTo>
                  <a:cubicBezTo>
                    <a:pt x="1106834" y="859061"/>
                    <a:pt x="859061" y="1106834"/>
                    <a:pt x="553417" y="1106834"/>
                  </a:cubicBezTo>
                  <a:cubicBezTo>
                    <a:pt x="247773" y="1106834"/>
                    <a:pt x="0" y="859061"/>
                    <a:pt x="0" y="55341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492" tIns="187492" rIns="187492" bIns="18749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/>
                <a:t>SAS</a:t>
              </a:r>
              <a:endParaRPr lang="en-IN" sz="2000" b="1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5ED3C1-2B47-47DB-87C2-EECC97F55B08}"/>
              </a:ext>
            </a:extLst>
          </p:cNvPr>
          <p:cNvGrpSpPr/>
          <p:nvPr/>
        </p:nvGrpSpPr>
        <p:grpSpPr>
          <a:xfrm>
            <a:off x="6226017" y="895739"/>
            <a:ext cx="4956857" cy="4170784"/>
            <a:chOff x="849086" y="1147666"/>
            <a:chExt cx="4833258" cy="41707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D654B1-FB94-4375-817F-BF72252A58A2}"/>
                </a:ext>
              </a:extLst>
            </p:cNvPr>
            <p:cNvSpPr/>
            <p:nvPr/>
          </p:nvSpPr>
          <p:spPr>
            <a:xfrm>
              <a:off x="849086" y="1147666"/>
              <a:ext cx="4833258" cy="4170784"/>
            </a:xfrm>
            <a:prstGeom prst="rect">
              <a:avLst/>
            </a:prstGeom>
            <a:ln w="19050">
              <a:noFill/>
            </a:ln>
          </p:spPr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6F283824-A091-4438-ACB8-282F781FF029}"/>
                </a:ext>
              </a:extLst>
            </p:cNvPr>
            <p:cNvSpPr/>
            <p:nvPr/>
          </p:nvSpPr>
          <p:spPr>
            <a:xfrm>
              <a:off x="1548171" y="1662347"/>
              <a:ext cx="3435086" cy="3435086"/>
            </a:xfrm>
            <a:prstGeom prst="blockArc">
              <a:avLst>
                <a:gd name="adj1" fmla="val 5428215"/>
                <a:gd name="adj2" fmla="val 16200000"/>
                <a:gd name="adj3" fmla="val 464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8A7C1275-C43A-420E-B6C2-A5A3111EA8BC}"/>
                </a:ext>
              </a:extLst>
            </p:cNvPr>
            <p:cNvSpPr/>
            <p:nvPr/>
          </p:nvSpPr>
          <p:spPr>
            <a:xfrm>
              <a:off x="1548171" y="1662347"/>
              <a:ext cx="3435086" cy="3435086"/>
            </a:xfrm>
            <a:prstGeom prst="blockArc">
              <a:avLst>
                <a:gd name="adj1" fmla="val 16200000"/>
                <a:gd name="adj2" fmla="val 5405269"/>
                <a:gd name="adj3" fmla="val 470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D57452-AB4C-4A54-AE70-275B69337CF4}"/>
                </a:ext>
              </a:extLst>
            </p:cNvPr>
            <p:cNvSpPr/>
            <p:nvPr/>
          </p:nvSpPr>
          <p:spPr>
            <a:xfrm>
              <a:off x="2426892" y="2529000"/>
              <a:ext cx="1755117" cy="1800000"/>
            </a:xfrm>
            <a:custGeom>
              <a:avLst/>
              <a:gdLst>
                <a:gd name="connsiteX0" fmla="*/ 0 w 1581192"/>
                <a:gd name="connsiteY0" fmla="*/ 790596 h 1581192"/>
                <a:gd name="connsiteX1" fmla="*/ 790596 w 1581192"/>
                <a:gd name="connsiteY1" fmla="*/ 0 h 1581192"/>
                <a:gd name="connsiteX2" fmla="*/ 1581192 w 1581192"/>
                <a:gd name="connsiteY2" fmla="*/ 790596 h 1581192"/>
                <a:gd name="connsiteX3" fmla="*/ 790596 w 1581192"/>
                <a:gd name="connsiteY3" fmla="*/ 1581192 h 1581192"/>
                <a:gd name="connsiteX4" fmla="*/ 0 w 1581192"/>
                <a:gd name="connsiteY4" fmla="*/ 790596 h 158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92" h="1581192">
                  <a:moveTo>
                    <a:pt x="0" y="790596"/>
                  </a:moveTo>
                  <a:cubicBezTo>
                    <a:pt x="0" y="353962"/>
                    <a:pt x="353962" y="0"/>
                    <a:pt x="790596" y="0"/>
                  </a:cubicBezTo>
                  <a:cubicBezTo>
                    <a:pt x="1227230" y="0"/>
                    <a:pt x="1581192" y="353962"/>
                    <a:pt x="1581192" y="790596"/>
                  </a:cubicBezTo>
                  <a:cubicBezTo>
                    <a:pt x="1581192" y="1227230"/>
                    <a:pt x="1227230" y="1581192"/>
                    <a:pt x="790596" y="1581192"/>
                  </a:cubicBezTo>
                  <a:cubicBezTo>
                    <a:pt x="353962" y="1581192"/>
                    <a:pt x="0" y="1227230"/>
                    <a:pt x="0" y="79059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8230" tIns="258230" rIns="258230" bIns="25823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/>
                <a:t>Non-Validated Systems</a:t>
              </a:r>
              <a:endParaRPr lang="en-IN" sz="2100" b="1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46C2B1-1A9C-4BCE-890F-8D4442B74343}"/>
                </a:ext>
              </a:extLst>
            </p:cNvPr>
            <p:cNvSpPr/>
            <p:nvPr/>
          </p:nvSpPr>
          <p:spPr>
            <a:xfrm>
              <a:off x="1018054" y="2799000"/>
              <a:ext cx="1228582" cy="1260000"/>
            </a:xfrm>
            <a:custGeom>
              <a:avLst/>
              <a:gdLst>
                <a:gd name="connsiteX0" fmla="*/ 0 w 1106834"/>
                <a:gd name="connsiteY0" fmla="*/ 553417 h 1106834"/>
                <a:gd name="connsiteX1" fmla="*/ 553417 w 1106834"/>
                <a:gd name="connsiteY1" fmla="*/ 0 h 1106834"/>
                <a:gd name="connsiteX2" fmla="*/ 1106834 w 1106834"/>
                <a:gd name="connsiteY2" fmla="*/ 553417 h 1106834"/>
                <a:gd name="connsiteX3" fmla="*/ 553417 w 1106834"/>
                <a:gd name="connsiteY3" fmla="*/ 1106834 h 1106834"/>
                <a:gd name="connsiteX4" fmla="*/ 0 w 1106834"/>
                <a:gd name="connsiteY4" fmla="*/ 553417 h 1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34" h="1106834">
                  <a:moveTo>
                    <a:pt x="0" y="553417"/>
                  </a:moveTo>
                  <a:cubicBezTo>
                    <a:pt x="0" y="247773"/>
                    <a:pt x="247773" y="0"/>
                    <a:pt x="553417" y="0"/>
                  </a:cubicBezTo>
                  <a:cubicBezTo>
                    <a:pt x="859061" y="0"/>
                    <a:pt x="1106834" y="247773"/>
                    <a:pt x="1106834" y="553417"/>
                  </a:cubicBezTo>
                  <a:cubicBezTo>
                    <a:pt x="1106834" y="859061"/>
                    <a:pt x="859061" y="1106834"/>
                    <a:pt x="553417" y="1106834"/>
                  </a:cubicBezTo>
                  <a:cubicBezTo>
                    <a:pt x="247773" y="1106834"/>
                    <a:pt x="0" y="859061"/>
                    <a:pt x="0" y="55341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492" tIns="187492" rIns="187492" bIns="18749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/>
                <a:t>Data Mart</a:t>
              </a:r>
              <a:endParaRPr lang="en-IN" sz="2000" b="1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BFE4A02-EA1F-4016-B7FA-330DBCF4FA48}"/>
                </a:ext>
              </a:extLst>
            </p:cNvPr>
            <p:cNvSpPr/>
            <p:nvPr/>
          </p:nvSpPr>
          <p:spPr>
            <a:xfrm>
              <a:off x="4362266" y="2799000"/>
              <a:ext cx="1228582" cy="1260000"/>
            </a:xfrm>
            <a:custGeom>
              <a:avLst/>
              <a:gdLst>
                <a:gd name="connsiteX0" fmla="*/ 0 w 1106834"/>
                <a:gd name="connsiteY0" fmla="*/ 553417 h 1106834"/>
                <a:gd name="connsiteX1" fmla="*/ 553417 w 1106834"/>
                <a:gd name="connsiteY1" fmla="*/ 0 h 1106834"/>
                <a:gd name="connsiteX2" fmla="*/ 1106834 w 1106834"/>
                <a:gd name="connsiteY2" fmla="*/ 553417 h 1106834"/>
                <a:gd name="connsiteX3" fmla="*/ 553417 w 1106834"/>
                <a:gd name="connsiteY3" fmla="*/ 1106834 h 1106834"/>
                <a:gd name="connsiteX4" fmla="*/ 0 w 1106834"/>
                <a:gd name="connsiteY4" fmla="*/ 553417 h 1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834" h="1106834">
                  <a:moveTo>
                    <a:pt x="0" y="553417"/>
                  </a:moveTo>
                  <a:cubicBezTo>
                    <a:pt x="0" y="247773"/>
                    <a:pt x="247773" y="0"/>
                    <a:pt x="553417" y="0"/>
                  </a:cubicBezTo>
                  <a:cubicBezTo>
                    <a:pt x="859061" y="0"/>
                    <a:pt x="1106834" y="247773"/>
                    <a:pt x="1106834" y="553417"/>
                  </a:cubicBezTo>
                  <a:cubicBezTo>
                    <a:pt x="1106834" y="859061"/>
                    <a:pt x="859061" y="1106834"/>
                    <a:pt x="553417" y="1106834"/>
                  </a:cubicBezTo>
                  <a:cubicBezTo>
                    <a:pt x="247773" y="1106834"/>
                    <a:pt x="0" y="859061"/>
                    <a:pt x="0" y="5534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492" tIns="187492" rIns="187492" bIns="18749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b="1" kern="1200" dirty="0"/>
                <a:t>Spotfire</a:t>
              </a:r>
              <a:endParaRPr lang="en-IN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87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FBD9-BB60-4DC8-9614-CEE5C4C3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3" y="276040"/>
            <a:ext cx="9755607" cy="453399"/>
          </a:xfrm>
        </p:spPr>
        <p:txBody>
          <a:bodyPr>
            <a:noAutofit/>
          </a:bodyPr>
          <a:lstStyle/>
          <a:p>
            <a:r>
              <a:rPr lang="en-GB" b="1" dirty="0">
                <a:latin typeface="+mn-lt"/>
              </a:rPr>
              <a:t>System Architecture Draft</a:t>
            </a:r>
            <a:endParaRPr lang="en-IN" b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45346-1F1B-4B32-92F2-FE4726A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Circulant Solutions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29D32-7D32-498E-BCF6-DDA3A2D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D56F-D1B2-425D-B4A1-267C1A164D8A}" type="slidenum">
              <a:rPr lang="en-US" smtClean="0"/>
              <a:t>6</a:t>
            </a:fld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729E257-A6A0-43DF-8BB1-8F07A431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425"/>
            <a:ext cx="121920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FD9FF-955F-CB47-A7CF-27D1C19681B2}"/>
              </a:ext>
            </a:extLst>
          </p:cNvPr>
          <p:cNvCxnSpPr>
            <a:cxnSpLocks/>
          </p:cNvCxnSpPr>
          <p:nvPr/>
        </p:nvCxnSpPr>
        <p:spPr>
          <a:xfrm flipH="1">
            <a:off x="3212926" y="3914384"/>
            <a:ext cx="8599118" cy="7515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AEF22C5-3344-4A45-BD7D-575B9F33DF12}"/>
              </a:ext>
            </a:extLst>
          </p:cNvPr>
          <p:cNvSpPr txBox="1">
            <a:spLocks/>
          </p:cNvSpPr>
          <p:nvPr/>
        </p:nvSpPr>
        <p:spPr>
          <a:xfrm>
            <a:off x="10719974" y="6567371"/>
            <a:ext cx="1232499" cy="28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Circulants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A27991C-4C53-8C4E-B1B3-D0CAFA8069D1}"/>
              </a:ext>
            </a:extLst>
          </p:cNvPr>
          <p:cNvSpPr txBox="1">
            <a:spLocks/>
          </p:cNvSpPr>
          <p:nvPr/>
        </p:nvSpPr>
        <p:spPr>
          <a:xfrm>
            <a:off x="11800199" y="6606267"/>
            <a:ext cx="391801" cy="2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8FA0D-886C-4C4E-AF46-8D51A03811A5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9209-D6C2-E04E-8DBD-E70D541992E6}"/>
              </a:ext>
            </a:extLst>
          </p:cNvPr>
          <p:cNvSpPr txBox="1"/>
          <p:nvPr/>
        </p:nvSpPr>
        <p:spPr>
          <a:xfrm>
            <a:off x="4004779" y="3106418"/>
            <a:ext cx="78072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 err="1">
                <a:solidFill>
                  <a:srgbClr val="7E0000"/>
                </a:solidFill>
                <a:cs typeface="Calibri Light" panose="020F0302020204030204" pitchFamily="34" charset="0"/>
              </a:rPr>
              <a:t>Beren</a:t>
            </a:r>
            <a:r>
              <a:rPr lang="en-US" sz="4400" b="1" dirty="0">
                <a:solidFill>
                  <a:srgbClr val="7E0000"/>
                </a:solidFill>
                <a:cs typeface="Calibri Light" panose="020F0302020204030204" pitchFamily="34" charset="0"/>
              </a:rPr>
              <a:t> Clinical Data Mart (BCDM)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7E0000"/>
                </a:solidFill>
                <a:cs typeface="Calibri Light" panose="020F0302020204030204" pitchFamily="34" charset="0"/>
              </a:rPr>
              <a:t>The Project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288AE686-52AA-6C4A-ABF7-6089C6C886ED}"/>
              </a:ext>
            </a:extLst>
          </p:cNvPr>
          <p:cNvSpPr>
            <a:spLocks/>
          </p:cNvSpPr>
          <p:nvPr/>
        </p:nvSpPr>
        <p:spPr bwMode="auto">
          <a:xfrm>
            <a:off x="890132" y="352932"/>
            <a:ext cx="620519" cy="1793597"/>
          </a:xfrm>
          <a:custGeom>
            <a:avLst/>
            <a:gdLst>
              <a:gd name="T0" fmla="*/ 122 w 245"/>
              <a:gd name="T1" fmla="*/ 0 h 712"/>
              <a:gd name="T2" fmla="*/ 245 w 245"/>
              <a:gd name="T3" fmla="*/ 122 h 712"/>
              <a:gd name="T4" fmla="*/ 245 w 245"/>
              <a:gd name="T5" fmla="*/ 590 h 712"/>
              <a:gd name="T6" fmla="*/ 122 w 245"/>
              <a:gd name="T7" fmla="*/ 712 h 712"/>
              <a:gd name="T8" fmla="*/ 0 w 245"/>
              <a:gd name="T9" fmla="*/ 590 h 712"/>
              <a:gd name="T10" fmla="*/ 0 w 245"/>
              <a:gd name="T11" fmla="*/ 122 h 712"/>
              <a:gd name="T12" fmla="*/ 122 w 245"/>
              <a:gd name="T13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" h="712">
                <a:moveTo>
                  <a:pt x="122" y="0"/>
                </a:moveTo>
                <a:cubicBezTo>
                  <a:pt x="190" y="0"/>
                  <a:pt x="245" y="54"/>
                  <a:pt x="245" y="122"/>
                </a:cubicBezTo>
                <a:cubicBezTo>
                  <a:pt x="245" y="590"/>
                  <a:pt x="245" y="590"/>
                  <a:pt x="245" y="590"/>
                </a:cubicBezTo>
                <a:cubicBezTo>
                  <a:pt x="245" y="658"/>
                  <a:pt x="190" y="712"/>
                  <a:pt x="122" y="712"/>
                </a:cubicBezTo>
                <a:cubicBezTo>
                  <a:pt x="55" y="712"/>
                  <a:pt x="0" y="658"/>
                  <a:pt x="0" y="59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4"/>
                  <a:pt x="55" y="0"/>
                  <a:pt x="122" y="0"/>
                </a:cubicBezTo>
                <a:close/>
              </a:path>
            </a:pathLst>
          </a:custGeom>
          <a:solidFill>
            <a:srgbClr val="A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  <a:ea typeface="Questrial" charset="0"/>
              <a:cs typeface="Quest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AF89F3-5D3B-4103-8157-6925050ED1F5}"/>
              </a:ext>
            </a:extLst>
          </p:cNvPr>
          <p:cNvSpPr txBox="1">
            <a:spLocks/>
          </p:cNvSpPr>
          <p:nvPr/>
        </p:nvSpPr>
        <p:spPr>
          <a:xfrm>
            <a:off x="637592" y="306083"/>
            <a:ext cx="9755607" cy="45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 i="0">
                <a:solidFill>
                  <a:srgbClr val="7E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3200" b="1" dirty="0">
                <a:solidFill>
                  <a:srgbClr val="7E0000"/>
                </a:solidFill>
                <a:latin typeface="+mn-lt"/>
              </a:rPr>
              <a:t>Project Team &amp; Communication Plan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FB09425-1FB8-4E37-AFB8-9E68C65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00" i="1"/>
              <a:pPr/>
              <a:t>8</a:t>
            </a:fld>
            <a:endParaRPr lang="en-US" sz="1000" i="1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359AC5-C214-40F1-810D-C90253D68176}"/>
              </a:ext>
            </a:extLst>
          </p:cNvPr>
          <p:cNvSpPr txBox="1">
            <a:spLocks/>
          </p:cNvSpPr>
          <p:nvPr/>
        </p:nvSpPr>
        <p:spPr>
          <a:xfrm>
            <a:off x="10827350" y="6588622"/>
            <a:ext cx="953064" cy="199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i="1"/>
              <a:t>© Circulants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1C3F0D-B0E0-472D-B51A-A8441C716F33}"/>
              </a:ext>
            </a:extLst>
          </p:cNvPr>
          <p:cNvGraphicFramePr>
            <a:graphicFrameLocks noGrp="1"/>
          </p:cNvGraphicFramePr>
          <p:nvPr/>
        </p:nvGraphicFramePr>
        <p:xfrm>
          <a:off x="1912775" y="1294736"/>
          <a:ext cx="8480424" cy="3054909"/>
        </p:xfrm>
        <a:graphic>
          <a:graphicData uri="http://schemas.openxmlformats.org/drawingml/2006/table">
            <a:tbl>
              <a:tblPr/>
              <a:tblGrid>
                <a:gridCol w="1598568">
                  <a:extLst>
                    <a:ext uri="{9D8B030D-6E8A-4147-A177-3AD203B41FA5}">
                      <a16:colId xmlns:a16="http://schemas.microsoft.com/office/drawing/2014/main" val="3448026773"/>
                    </a:ext>
                  </a:extLst>
                </a:gridCol>
                <a:gridCol w="1781114">
                  <a:extLst>
                    <a:ext uri="{9D8B030D-6E8A-4147-A177-3AD203B41FA5}">
                      <a16:colId xmlns:a16="http://schemas.microsoft.com/office/drawing/2014/main" val="1179891165"/>
                    </a:ext>
                  </a:extLst>
                </a:gridCol>
                <a:gridCol w="2228316">
                  <a:extLst>
                    <a:ext uri="{9D8B030D-6E8A-4147-A177-3AD203B41FA5}">
                      <a16:colId xmlns:a16="http://schemas.microsoft.com/office/drawing/2014/main" val="1791749617"/>
                    </a:ext>
                  </a:extLst>
                </a:gridCol>
                <a:gridCol w="2872426">
                  <a:extLst>
                    <a:ext uri="{9D8B030D-6E8A-4147-A177-3AD203B41FA5}">
                      <a16:colId xmlns:a16="http://schemas.microsoft.com/office/drawing/2014/main" val="3824869217"/>
                    </a:ext>
                  </a:extLst>
                </a:gridCol>
              </a:tblGrid>
              <a:tr h="27771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Team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72913"/>
                  </a:ext>
                </a:extLst>
              </a:tr>
              <a:tr h="2777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Beren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13653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Project Sponsor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Suman Bhattacharya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Satyoki Chatterjee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162286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Project Manager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Hannes </a:t>
                      </a:r>
                      <a:r>
                        <a:rPr lang="en-I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Holste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Infrastructure Lead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Sisir Kumar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095400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IT Owner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Hernandez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Engineer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 Detwal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41405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Business Owner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Hannes </a:t>
                      </a:r>
                      <a:r>
                        <a:rPr lang="en-I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Holste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Mart Lead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 Geeta Kumar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319190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Mart Developer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Sushanth</a:t>
                      </a: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Shetty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97161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 Development Lead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Gopal Joshi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449317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 Developer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Karan Joshi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47714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Spotfire Developer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Mayank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280251"/>
                  </a:ext>
                </a:extLst>
              </a:tr>
              <a:tr h="277719"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Engineer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Kishan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2263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C8BDB30-07CE-4ACE-B898-6C5ACD0ECA1F}"/>
              </a:ext>
            </a:extLst>
          </p:cNvPr>
          <p:cNvSpPr/>
          <p:nvPr/>
        </p:nvSpPr>
        <p:spPr>
          <a:xfrm>
            <a:off x="502596" y="4920010"/>
            <a:ext cx="11186808" cy="1454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Weekly Project Meeting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Weekly Project Progress, Task Tracking and Status Report</a:t>
            </a:r>
          </a:p>
          <a:p>
            <a:pPr lvl="1" fontAlgn="base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Monthly Steering Committee Meeting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Monthly Achievements, Overall Project Progress again Key Milestone, Issue Escalation, Risks and Mitigation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614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727C1-25CF-4AF8-8BF7-26DD0F2F9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3" y="1017313"/>
            <a:ext cx="1960206" cy="3955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8C8A8B-E478-4C38-B5F8-58C100687EE1}"/>
              </a:ext>
            </a:extLst>
          </p:cNvPr>
          <p:cNvSpPr txBox="1"/>
          <p:nvPr/>
        </p:nvSpPr>
        <p:spPr>
          <a:xfrm>
            <a:off x="8630816" y="1129755"/>
            <a:ext cx="3402715" cy="4401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cs typeface="Calibri Light" panose="020F0302020204030204" pitchFamily="34" charset="0"/>
              </a:rPr>
              <a:t>Circulants Project Manager: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Single point of contact for the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Responsible for project planning, milestone sign off, resource 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Review of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Risk identification/Escalation</a:t>
            </a:r>
          </a:p>
          <a:p>
            <a:pPr lvl="1"/>
            <a:endParaRPr lang="en-US" sz="1400" dirty="0"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cs typeface="Calibri Light" panose="020F0302020204030204" pitchFamily="34" charset="0"/>
              </a:rPr>
              <a:t>Beren Project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Responsible for coordination of resources at Beren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Escalation to Beren data vendors as needed</a:t>
            </a:r>
          </a:p>
          <a:p>
            <a:pPr lvl="1"/>
            <a:endParaRPr lang="en-US" sz="1400" dirty="0"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cs typeface="Calibri Light" panose="020F0302020204030204" pitchFamily="34" charset="0"/>
              </a:rPr>
              <a:t>Communication Mode </a:t>
            </a:r>
            <a:r>
              <a:rPr lang="en-US" sz="1400" dirty="0">
                <a:cs typeface="Calibri Light" panose="020F0302020204030204" pitchFamily="34" charset="0"/>
              </a:rPr>
              <a:t>– Microsoft Team/ Phone/ Emails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cs typeface="Calibri Light" panose="020F0302020204030204" pitchFamily="34" charset="0"/>
              </a:rPr>
              <a:t>Document Repository </a:t>
            </a:r>
            <a:r>
              <a:rPr lang="en-US" sz="1400" dirty="0">
                <a:cs typeface="Calibri Light" panose="020F0302020204030204" pitchFamily="34" charset="0"/>
              </a:rPr>
              <a:t>– SharePoint/ MS Team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AF89F3-5D3B-4103-8157-6925050ED1F5}"/>
              </a:ext>
            </a:extLst>
          </p:cNvPr>
          <p:cNvSpPr txBox="1">
            <a:spLocks/>
          </p:cNvSpPr>
          <p:nvPr/>
        </p:nvSpPr>
        <p:spPr>
          <a:xfrm>
            <a:off x="646923" y="215415"/>
            <a:ext cx="9755607" cy="45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 i="0">
                <a:solidFill>
                  <a:srgbClr val="7E0000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3200" b="1" dirty="0">
                <a:solidFill>
                  <a:srgbClr val="7E0000"/>
                </a:solidFill>
                <a:latin typeface="+mn-lt"/>
              </a:rPr>
              <a:t>Stakeholders Engagement Model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FB09425-1FB8-4E37-AFB8-9E68C65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97" y="6597954"/>
            <a:ext cx="506234" cy="153027"/>
          </a:xfrm>
        </p:spPr>
        <p:txBody>
          <a:bodyPr vert="horz" lIns="91440" tIns="45720" rIns="91440" bIns="45720" rtlCol="0" anchor="ctr"/>
          <a:lstStyle/>
          <a:p>
            <a:fld id="{1396D56F-D1B2-425D-B4A1-267C1A164D8A}" type="slidenum">
              <a:rPr lang="en-US" sz="1000" i="1"/>
              <a:pPr/>
              <a:t>9</a:t>
            </a:fld>
            <a:endParaRPr lang="en-US" sz="1000" i="1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359AC5-C214-40F1-810D-C90253D68176}"/>
              </a:ext>
            </a:extLst>
          </p:cNvPr>
          <p:cNvSpPr txBox="1">
            <a:spLocks/>
          </p:cNvSpPr>
          <p:nvPr/>
        </p:nvSpPr>
        <p:spPr>
          <a:xfrm>
            <a:off x="10827350" y="6588622"/>
            <a:ext cx="953064" cy="199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i="1"/>
              <a:t>© Circulants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F3759-8D99-4077-BFE0-E2CD032FE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180" y="1103197"/>
            <a:ext cx="5023780" cy="310593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97550E2-E143-4BD6-BEAF-262564A19C67}"/>
              </a:ext>
            </a:extLst>
          </p:cNvPr>
          <p:cNvGraphicFramePr>
            <a:graphicFrameLocks noGrp="1"/>
          </p:cNvGraphicFramePr>
          <p:nvPr/>
        </p:nvGraphicFramePr>
        <p:xfrm>
          <a:off x="646923" y="5013123"/>
          <a:ext cx="7831037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5080">
                  <a:extLst>
                    <a:ext uri="{9D8B030D-6E8A-4147-A177-3AD203B41FA5}">
                      <a16:colId xmlns:a16="http://schemas.microsoft.com/office/drawing/2014/main" val="3564858053"/>
                    </a:ext>
                  </a:extLst>
                </a:gridCol>
                <a:gridCol w="5445957">
                  <a:extLst>
                    <a:ext uri="{9D8B030D-6E8A-4147-A177-3AD203B41FA5}">
                      <a16:colId xmlns:a16="http://schemas.microsoft.com/office/drawing/2014/main" val="3937432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Signatories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390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Business Owner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Hannes </a:t>
                      </a:r>
                      <a:r>
                        <a:rPr lang="en-GB" dirty="0" err="1"/>
                        <a:t>Holste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20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System Owner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Kevin Hernandez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886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Quality / IT Compliance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TBD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5086882"/>
                  </a:ext>
                </a:extLst>
              </a:tr>
            </a:tbl>
          </a:graphicData>
        </a:graphic>
      </p:graphicFrame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CE5A5E4-4191-40D8-843A-A0AEFA1993E2}"/>
              </a:ext>
            </a:extLst>
          </p:cNvPr>
          <p:cNvSpPr/>
          <p:nvPr/>
        </p:nvSpPr>
        <p:spPr>
          <a:xfrm>
            <a:off x="2547257" y="2808513"/>
            <a:ext cx="906923" cy="186613"/>
          </a:xfrm>
          <a:prstGeom prst="left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lant Template" id="{41343C23-84DD-4561-8610-30FA0863DEDD}" vid="{7D725B37-2E3C-4C4D-AADC-38ACC0EA4DDB}"/>
    </a:ext>
  </a:extLst>
</a:theme>
</file>

<file path=ppt/theme/theme2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DF9D23ADB0C347B23D431BC6A1D1A9" ma:contentTypeVersion="2" ma:contentTypeDescription="Create a new document." ma:contentTypeScope="" ma:versionID="ad10e3540f036e67846b086cb479c79a">
  <xsd:schema xmlns:xsd="http://www.w3.org/2001/XMLSchema" xmlns:xs="http://www.w3.org/2001/XMLSchema" xmlns:p="http://schemas.microsoft.com/office/2006/metadata/properties" xmlns:ns2="be022fce-57ab-4e56-a84e-b298b6e24ad4" targetNamespace="http://schemas.microsoft.com/office/2006/metadata/properties" ma:root="true" ma:fieldsID="4dec279ac502700a12acfaf5c1cb2668" ns2:_="">
    <xsd:import namespace="be022fce-57ab-4e56-a84e-b298b6e24a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22fce-57ab-4e56-a84e-b298b6e24a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AF183A22-363B-40E6-B8BF-83E50BB6B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22fce-57ab-4e56-a84e-b298b6e24a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D54038-B34A-49D7-9352-FA26C0D8D1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19F9858-CFC6-4C5C-BA35-492A3BFF58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AAAF89-FC38-4BA2-98BD-C60C9EC3D1A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DB9ECAA-A9ED-4BCB-9FFA-C1F5911449F0}">
  <ds:schemaRefs>
    <ds:schemaRef ds:uri="http://purl.org/dc/terms/"/>
    <ds:schemaRef ds:uri="http://schemas.microsoft.com/office/2006/documentManagement/types"/>
    <ds:schemaRef ds:uri="26b5b8eb-4ab6-4597-b54c-f1f745d84baf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934A2F95-0099-4FEC-8910-9873AED06EE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2079</Words>
  <Application>Microsoft Office PowerPoint</Application>
  <PresentationFormat>Widescreen</PresentationFormat>
  <Paragraphs>1122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Open Sans Light</vt:lpstr>
      <vt:lpstr>Wingdings</vt:lpstr>
      <vt:lpstr>Office Theme</vt:lpstr>
      <vt:lpstr>2_Office Theme</vt:lpstr>
      <vt:lpstr>PowerPoint Presentation</vt:lpstr>
      <vt:lpstr>Clinical Data Mart Project’s Objectives </vt:lpstr>
      <vt:lpstr>PowerPoint Presentation</vt:lpstr>
      <vt:lpstr>Project Scope: Phase I</vt:lpstr>
      <vt:lpstr>Validation Approach</vt:lpstr>
      <vt:lpstr>System Architecture Draft</vt:lpstr>
      <vt:lpstr>PowerPoint Presentation</vt:lpstr>
      <vt:lpstr>PowerPoint Presentation</vt:lpstr>
      <vt:lpstr>PowerPoint Presentation</vt:lpstr>
      <vt:lpstr>Schedule – Phase I (Proposed)</vt:lpstr>
      <vt:lpstr>PowerPoint Presentation</vt:lpstr>
      <vt:lpstr>PowerPoint Presentation</vt:lpstr>
      <vt:lpstr>PowerPoint Presentation</vt:lpstr>
      <vt:lpstr>Data Strategy</vt:lpstr>
      <vt:lpstr>PowerPoint Presentation</vt:lpstr>
      <vt:lpstr>Information Capturing for Studies</vt:lpstr>
      <vt:lpstr>PowerPoint Presentation</vt:lpstr>
      <vt:lpstr>PowerPoint Presentation</vt:lpstr>
      <vt:lpstr>Sample SAS Directory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koshatwar</dc:creator>
  <cp:lastModifiedBy>Sushanth Shetty</cp:lastModifiedBy>
  <cp:revision>52</cp:revision>
  <dcterms:created xsi:type="dcterms:W3CDTF">2020-11-11T14:39:35Z</dcterms:created>
  <dcterms:modified xsi:type="dcterms:W3CDTF">2021-10-04T07:26:39Z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https://d.docs.live.net/81189dcfe7e3f9f1/Documents_Yoga/Arrowhead/Datalake/Project documents/Arrowhead Data Lake_proposal_11_11.pptx</vt:lpwstr>
  </property>
  <property fmtid="{D5CDD505-2E9C-101B-9397-08002B2CF9AE}" pid="3" name="ContentTypeId">
    <vt:lpwstr>0x010100DBDF9D23ADB0C347B23D431BC6A1D1A9</vt:lpwstr>
  </property>
</Properties>
</file>