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3C3F31-B1BF-48C8-AB4D-D1B0E66462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32069-23AF-453A-B432-9292A1116D56}">
      <dgm:prSet phldrT="[Text]"/>
      <dgm:spPr/>
      <dgm:t>
        <a:bodyPr/>
        <a:lstStyle/>
        <a:p>
          <a:r>
            <a:rPr lang="en-US" dirty="0"/>
            <a:t>Drug (ex : BRN-002) </a:t>
          </a:r>
        </a:p>
      </dgm:t>
    </dgm:pt>
    <dgm:pt modelId="{F040DDA2-CA28-4AD9-959C-C2621C104410}" type="parTrans" cxnId="{1050087E-D512-4D18-9D41-0240F2489909}">
      <dgm:prSet/>
      <dgm:spPr/>
      <dgm:t>
        <a:bodyPr/>
        <a:lstStyle/>
        <a:p>
          <a:endParaRPr lang="en-US"/>
        </a:p>
      </dgm:t>
    </dgm:pt>
    <dgm:pt modelId="{CCDBEAB6-FEB5-4E50-80E2-7F85D1592974}" type="sibTrans" cxnId="{1050087E-D512-4D18-9D41-0240F2489909}">
      <dgm:prSet/>
      <dgm:spPr/>
      <dgm:t>
        <a:bodyPr/>
        <a:lstStyle/>
        <a:p>
          <a:endParaRPr lang="en-US"/>
        </a:p>
      </dgm:t>
    </dgm:pt>
    <dgm:pt modelId="{C9D7A952-6F22-45C3-B225-07DB45553962}">
      <dgm:prSet phldrT="[Text]"/>
      <dgm:spPr/>
      <dgm:t>
        <a:bodyPr/>
        <a:lstStyle/>
        <a:p>
          <a:r>
            <a:rPr lang="en-US" dirty="0"/>
            <a:t>Indication : (ex: Healthy Volunteer)</a:t>
          </a:r>
        </a:p>
      </dgm:t>
    </dgm:pt>
    <dgm:pt modelId="{1D0D2B77-0D2E-475E-BFC5-5C5CC73C6D03}" type="parTrans" cxnId="{4BC10AAD-85AF-437B-8531-27CD04DD8D15}">
      <dgm:prSet/>
      <dgm:spPr/>
      <dgm:t>
        <a:bodyPr/>
        <a:lstStyle/>
        <a:p>
          <a:endParaRPr lang="en-US"/>
        </a:p>
      </dgm:t>
    </dgm:pt>
    <dgm:pt modelId="{218A3E2F-091E-434B-B6B4-4699721FED1E}" type="sibTrans" cxnId="{4BC10AAD-85AF-437B-8531-27CD04DD8D15}">
      <dgm:prSet/>
      <dgm:spPr/>
      <dgm:t>
        <a:bodyPr/>
        <a:lstStyle/>
        <a:p>
          <a:endParaRPr lang="en-US"/>
        </a:p>
      </dgm:t>
    </dgm:pt>
    <dgm:pt modelId="{BA613C58-A9D6-475C-926E-4B0C3600E46E}">
      <dgm:prSet phldrT="[Text]"/>
      <dgm:spPr/>
      <dgm:t>
        <a:bodyPr/>
        <a:lstStyle/>
        <a:p>
          <a:r>
            <a:rPr lang="en-US" dirty="0"/>
            <a:t>Protocol: HV-102 </a:t>
          </a:r>
        </a:p>
      </dgm:t>
    </dgm:pt>
    <dgm:pt modelId="{406FE7FA-9F75-4B6C-B4DE-111E20C9478A}" type="parTrans" cxnId="{9907DCF9-49C0-457C-BA1A-99E1E5FA88EA}">
      <dgm:prSet/>
      <dgm:spPr/>
      <dgm:t>
        <a:bodyPr/>
        <a:lstStyle/>
        <a:p>
          <a:endParaRPr lang="en-US"/>
        </a:p>
      </dgm:t>
    </dgm:pt>
    <dgm:pt modelId="{4EB20A44-5B24-4ECB-9E3B-1B6E0077412F}" type="sibTrans" cxnId="{9907DCF9-49C0-457C-BA1A-99E1E5FA88EA}">
      <dgm:prSet/>
      <dgm:spPr/>
      <dgm:t>
        <a:bodyPr/>
        <a:lstStyle/>
        <a:p>
          <a:endParaRPr lang="en-US"/>
        </a:p>
      </dgm:t>
    </dgm:pt>
    <dgm:pt modelId="{8850CE19-4F1E-4266-BC96-00E4326725DE}">
      <dgm:prSet/>
      <dgm:spPr/>
      <dgm:t>
        <a:bodyPr/>
        <a:lstStyle/>
        <a:p>
          <a:r>
            <a:rPr lang="en-US" dirty="0" err="1"/>
            <a:t>Beren</a:t>
          </a:r>
          <a:r>
            <a:rPr lang="en-US" dirty="0"/>
            <a:t> Lab </a:t>
          </a:r>
        </a:p>
      </dgm:t>
    </dgm:pt>
    <dgm:pt modelId="{B2838438-F8FA-40DA-8EF2-C835F9B6A837}" type="parTrans" cxnId="{83880EA3-F6F6-4C9B-86D3-FF32EA58760E}">
      <dgm:prSet/>
      <dgm:spPr/>
      <dgm:t>
        <a:bodyPr/>
        <a:lstStyle/>
        <a:p>
          <a:endParaRPr lang="en-US"/>
        </a:p>
      </dgm:t>
    </dgm:pt>
    <dgm:pt modelId="{ECA534DC-3473-4864-86F2-0E07B7007D3B}" type="sibTrans" cxnId="{83880EA3-F6F6-4C9B-86D3-FF32EA58760E}">
      <dgm:prSet/>
      <dgm:spPr/>
      <dgm:t>
        <a:bodyPr/>
        <a:lstStyle/>
        <a:p>
          <a:endParaRPr lang="en-US"/>
        </a:p>
      </dgm:t>
    </dgm:pt>
    <dgm:pt modelId="{AB4D610A-4822-49F6-BB25-7E4A04BA1937}">
      <dgm:prSet/>
      <dgm:spPr/>
      <dgm:t>
        <a:bodyPr/>
        <a:lstStyle/>
        <a:p>
          <a:r>
            <a:rPr lang="en-US" dirty="0" err="1"/>
            <a:t>Quanterix</a:t>
          </a:r>
          <a:r>
            <a:rPr lang="en-US" dirty="0"/>
            <a:t> </a:t>
          </a:r>
        </a:p>
      </dgm:t>
    </dgm:pt>
    <dgm:pt modelId="{1800F291-86F9-4D3A-B260-224802BFE240}" type="parTrans" cxnId="{8E325BC4-8E5D-4D81-8FB6-737AC582D509}">
      <dgm:prSet/>
      <dgm:spPr/>
      <dgm:t>
        <a:bodyPr/>
        <a:lstStyle/>
        <a:p>
          <a:endParaRPr lang="en-US"/>
        </a:p>
      </dgm:t>
    </dgm:pt>
    <dgm:pt modelId="{F398BEAA-6C44-4F46-B3D9-E90F6E82DEA4}" type="sibTrans" cxnId="{8E325BC4-8E5D-4D81-8FB6-737AC582D509}">
      <dgm:prSet/>
      <dgm:spPr/>
      <dgm:t>
        <a:bodyPr/>
        <a:lstStyle/>
        <a:p>
          <a:endParaRPr lang="en-US"/>
        </a:p>
      </dgm:t>
    </dgm:pt>
    <dgm:pt modelId="{7066E084-7425-4FF3-9A68-50D5E6920EBE}">
      <dgm:prSet/>
      <dgm:spPr/>
      <dgm:t>
        <a:bodyPr/>
        <a:lstStyle/>
        <a:p>
          <a:r>
            <a:rPr lang="en-US" dirty="0"/>
            <a:t>Etc. </a:t>
          </a:r>
        </a:p>
      </dgm:t>
    </dgm:pt>
    <dgm:pt modelId="{E4E32175-2BF4-4083-B22A-43749BBE5994}" type="parTrans" cxnId="{04850824-AB37-4D52-848D-F32B251A9CD0}">
      <dgm:prSet/>
      <dgm:spPr/>
      <dgm:t>
        <a:bodyPr/>
        <a:lstStyle/>
        <a:p>
          <a:endParaRPr lang="en-US"/>
        </a:p>
      </dgm:t>
    </dgm:pt>
    <dgm:pt modelId="{419138CF-16A6-48A6-8E34-057F0C7AC641}" type="sibTrans" cxnId="{04850824-AB37-4D52-848D-F32B251A9CD0}">
      <dgm:prSet/>
      <dgm:spPr/>
      <dgm:t>
        <a:bodyPr/>
        <a:lstStyle/>
        <a:p>
          <a:endParaRPr lang="en-US"/>
        </a:p>
      </dgm:t>
    </dgm:pt>
    <dgm:pt modelId="{BF4C0391-10BB-4AFB-9FE9-37F70885F068}">
      <dgm:prSet/>
      <dgm:spPr/>
      <dgm:t>
        <a:bodyPr/>
        <a:lstStyle/>
        <a:p>
          <a:r>
            <a:rPr lang="en-US" dirty="0"/>
            <a:t>Blinded</a:t>
          </a:r>
        </a:p>
      </dgm:t>
    </dgm:pt>
    <dgm:pt modelId="{BD2F50ED-7A32-4EEE-8FE0-B141F539A40A}" type="parTrans" cxnId="{93175859-E06E-488B-A489-234F96CB5956}">
      <dgm:prSet/>
      <dgm:spPr/>
      <dgm:t>
        <a:bodyPr/>
        <a:lstStyle/>
        <a:p>
          <a:endParaRPr lang="en-US"/>
        </a:p>
      </dgm:t>
    </dgm:pt>
    <dgm:pt modelId="{614F7914-1621-49B1-BD60-29DC5DB6BFFE}" type="sibTrans" cxnId="{93175859-E06E-488B-A489-234F96CB5956}">
      <dgm:prSet/>
      <dgm:spPr/>
      <dgm:t>
        <a:bodyPr/>
        <a:lstStyle/>
        <a:p>
          <a:endParaRPr lang="en-US"/>
        </a:p>
      </dgm:t>
    </dgm:pt>
    <dgm:pt modelId="{E8660514-9B2F-4668-8B8A-380B9DB6B0AB}">
      <dgm:prSet/>
      <dgm:spPr/>
      <dgm:t>
        <a:bodyPr/>
        <a:lstStyle/>
        <a:p>
          <a:r>
            <a:rPr lang="en-US" dirty="0"/>
            <a:t>Un-Blinded</a:t>
          </a:r>
        </a:p>
      </dgm:t>
    </dgm:pt>
    <dgm:pt modelId="{89BD429A-4722-4FA0-9BF2-4BD13D1A3B4D}" type="parTrans" cxnId="{40B37033-6E4E-4ACB-82C3-7D491EC3CC2F}">
      <dgm:prSet/>
      <dgm:spPr/>
      <dgm:t>
        <a:bodyPr/>
        <a:lstStyle/>
        <a:p>
          <a:endParaRPr lang="en-US"/>
        </a:p>
      </dgm:t>
    </dgm:pt>
    <dgm:pt modelId="{CDEA431E-7890-4372-978E-F1D7E3D8A104}" type="sibTrans" cxnId="{40B37033-6E4E-4ACB-82C3-7D491EC3CC2F}">
      <dgm:prSet/>
      <dgm:spPr/>
      <dgm:t>
        <a:bodyPr/>
        <a:lstStyle/>
        <a:p>
          <a:endParaRPr lang="en-US"/>
        </a:p>
      </dgm:t>
    </dgm:pt>
    <dgm:pt modelId="{8331979F-CA8F-4445-B260-9565C5827863}">
      <dgm:prSet/>
      <dgm:spPr/>
      <dgm:t>
        <a:bodyPr/>
        <a:lstStyle/>
        <a:p>
          <a:r>
            <a:rPr lang="en-US" dirty="0"/>
            <a:t>Blinded </a:t>
          </a:r>
        </a:p>
      </dgm:t>
    </dgm:pt>
    <dgm:pt modelId="{CB915109-C401-4A15-ADCD-182108C69CCD}" type="parTrans" cxnId="{A56C1768-0533-48AE-8576-5FA693841039}">
      <dgm:prSet/>
      <dgm:spPr/>
      <dgm:t>
        <a:bodyPr/>
        <a:lstStyle/>
        <a:p>
          <a:endParaRPr lang="en-US"/>
        </a:p>
      </dgm:t>
    </dgm:pt>
    <dgm:pt modelId="{3635D86B-2ABA-491F-B784-A2AAE61B6232}" type="sibTrans" cxnId="{A56C1768-0533-48AE-8576-5FA693841039}">
      <dgm:prSet/>
      <dgm:spPr/>
      <dgm:t>
        <a:bodyPr/>
        <a:lstStyle/>
        <a:p>
          <a:endParaRPr lang="en-US"/>
        </a:p>
      </dgm:t>
    </dgm:pt>
    <dgm:pt modelId="{0C9C2885-2AE2-4128-B360-0ACBD17D50AC}">
      <dgm:prSet/>
      <dgm:spPr/>
      <dgm:t>
        <a:bodyPr/>
        <a:lstStyle/>
        <a:p>
          <a:r>
            <a:rPr lang="en-US" dirty="0"/>
            <a:t>Un-Blinded</a:t>
          </a:r>
        </a:p>
      </dgm:t>
    </dgm:pt>
    <dgm:pt modelId="{1D093F5B-0C34-406A-A9F1-4E6946FDC827}" type="parTrans" cxnId="{5449584B-4AC0-44C6-9184-C7BB9F6F2085}">
      <dgm:prSet/>
      <dgm:spPr/>
      <dgm:t>
        <a:bodyPr/>
        <a:lstStyle/>
        <a:p>
          <a:endParaRPr lang="en-US"/>
        </a:p>
      </dgm:t>
    </dgm:pt>
    <dgm:pt modelId="{5E56AE09-7C0F-4582-B0A3-490D3A108FA9}" type="sibTrans" cxnId="{5449584B-4AC0-44C6-9184-C7BB9F6F2085}">
      <dgm:prSet/>
      <dgm:spPr/>
      <dgm:t>
        <a:bodyPr/>
        <a:lstStyle/>
        <a:p>
          <a:endParaRPr lang="en-US"/>
        </a:p>
      </dgm:t>
    </dgm:pt>
    <dgm:pt modelId="{3DBA7AED-35E9-4EDA-B6DF-0D42F11FE26D}">
      <dgm:prSet/>
      <dgm:spPr/>
      <dgm:t>
        <a:bodyPr/>
        <a:lstStyle/>
        <a:p>
          <a:r>
            <a:rPr lang="en-US" dirty="0"/>
            <a:t>Blinded</a:t>
          </a:r>
        </a:p>
      </dgm:t>
    </dgm:pt>
    <dgm:pt modelId="{901ECBEA-F3E6-4F3C-BC65-7A1A84258280}" type="parTrans" cxnId="{F8C6016E-62EC-4E4B-B77D-CAA5A947C033}">
      <dgm:prSet/>
      <dgm:spPr/>
      <dgm:t>
        <a:bodyPr/>
        <a:lstStyle/>
        <a:p>
          <a:endParaRPr lang="en-US"/>
        </a:p>
      </dgm:t>
    </dgm:pt>
    <dgm:pt modelId="{8A6C9EB4-E383-4C29-8693-A7076E2B986D}" type="sibTrans" cxnId="{F8C6016E-62EC-4E4B-B77D-CAA5A947C033}">
      <dgm:prSet/>
      <dgm:spPr/>
      <dgm:t>
        <a:bodyPr/>
        <a:lstStyle/>
        <a:p>
          <a:endParaRPr lang="en-US"/>
        </a:p>
      </dgm:t>
    </dgm:pt>
    <dgm:pt modelId="{8F0D4B61-0923-4635-8BFA-6745A31E55BF}">
      <dgm:prSet/>
      <dgm:spPr/>
      <dgm:t>
        <a:bodyPr/>
        <a:lstStyle/>
        <a:p>
          <a:r>
            <a:rPr lang="en-US" dirty="0"/>
            <a:t>Un-Blinded</a:t>
          </a:r>
        </a:p>
      </dgm:t>
    </dgm:pt>
    <dgm:pt modelId="{77801CF3-4284-4D62-9FF4-56D2A77A437C}" type="parTrans" cxnId="{05A05D46-5AC3-4A16-9431-B6BD536E6074}">
      <dgm:prSet/>
      <dgm:spPr/>
      <dgm:t>
        <a:bodyPr/>
        <a:lstStyle/>
        <a:p>
          <a:endParaRPr lang="en-US"/>
        </a:p>
      </dgm:t>
    </dgm:pt>
    <dgm:pt modelId="{34ABB03F-DB87-4707-BEF5-715FEE82AC64}" type="sibTrans" cxnId="{05A05D46-5AC3-4A16-9431-B6BD536E6074}">
      <dgm:prSet/>
      <dgm:spPr/>
      <dgm:t>
        <a:bodyPr/>
        <a:lstStyle/>
        <a:p>
          <a:endParaRPr lang="en-US"/>
        </a:p>
      </dgm:t>
    </dgm:pt>
    <dgm:pt modelId="{C4721E80-9BA3-41F8-B2E1-A02E81D1E4BB}">
      <dgm:prSet/>
      <dgm:spPr/>
      <dgm:t>
        <a:bodyPr/>
        <a:lstStyle/>
        <a:p>
          <a:r>
            <a:rPr lang="en-US" dirty="0"/>
            <a:t>Clinical</a:t>
          </a:r>
        </a:p>
      </dgm:t>
    </dgm:pt>
    <dgm:pt modelId="{1BC2CADA-45A0-4B22-A553-C29321A4059C}" type="parTrans" cxnId="{B10D99B2-915A-4A9E-9355-F4F9A17C45AC}">
      <dgm:prSet/>
      <dgm:spPr/>
      <dgm:t>
        <a:bodyPr/>
        <a:lstStyle/>
        <a:p>
          <a:endParaRPr lang="en-US"/>
        </a:p>
      </dgm:t>
    </dgm:pt>
    <dgm:pt modelId="{2A70D4D4-AD5D-4D04-9422-6B2A639D54E4}" type="sibTrans" cxnId="{B10D99B2-915A-4A9E-9355-F4F9A17C45AC}">
      <dgm:prSet/>
      <dgm:spPr/>
      <dgm:t>
        <a:bodyPr/>
        <a:lstStyle/>
        <a:p>
          <a:endParaRPr lang="en-US"/>
        </a:p>
      </dgm:t>
    </dgm:pt>
    <dgm:pt modelId="{00A14767-206F-447E-901C-474873B71E7E}">
      <dgm:prSet/>
      <dgm:spPr/>
      <dgm:t>
        <a:bodyPr/>
        <a:lstStyle/>
        <a:p>
          <a:r>
            <a:rPr lang="en-US" dirty="0"/>
            <a:t>Legacy</a:t>
          </a:r>
        </a:p>
      </dgm:t>
    </dgm:pt>
    <dgm:pt modelId="{45A2BB0C-1407-4721-847D-4DBC61BAD851}" type="parTrans" cxnId="{D57154A1-DD94-439A-A4AE-C263FA9A9584}">
      <dgm:prSet/>
      <dgm:spPr/>
      <dgm:t>
        <a:bodyPr/>
        <a:lstStyle/>
        <a:p>
          <a:endParaRPr lang="en-US"/>
        </a:p>
      </dgm:t>
    </dgm:pt>
    <dgm:pt modelId="{894AA41D-6DC5-4E02-ACC7-8470BA085733}" type="sibTrans" cxnId="{D57154A1-DD94-439A-A4AE-C263FA9A9584}">
      <dgm:prSet/>
      <dgm:spPr/>
      <dgm:t>
        <a:bodyPr/>
        <a:lstStyle/>
        <a:p>
          <a:endParaRPr lang="en-US"/>
        </a:p>
      </dgm:t>
    </dgm:pt>
    <dgm:pt modelId="{E15A2418-776A-4F10-AB63-AA79E4BD63F6}">
      <dgm:prSet/>
      <dgm:spPr/>
      <dgm:t>
        <a:bodyPr/>
        <a:lstStyle/>
        <a:p>
          <a:r>
            <a:rPr lang="en-US" dirty="0"/>
            <a:t>After Legacy follow same folder structure as on left hand side </a:t>
          </a:r>
          <a:r>
            <a:rPr lang="en-US" dirty="0" err="1"/>
            <a:t>i.e</a:t>
          </a:r>
          <a:r>
            <a:rPr lang="en-US" dirty="0"/>
            <a:t> – Drug/Indication/etc.</a:t>
          </a:r>
        </a:p>
      </dgm:t>
    </dgm:pt>
    <dgm:pt modelId="{E7F065BD-3E32-4180-89B0-D44A462A4BF6}" type="parTrans" cxnId="{B8CFFC4B-C35E-4C63-962C-C3D01268CEFA}">
      <dgm:prSet/>
      <dgm:spPr/>
      <dgm:t>
        <a:bodyPr/>
        <a:lstStyle/>
        <a:p>
          <a:endParaRPr lang="en-US"/>
        </a:p>
      </dgm:t>
    </dgm:pt>
    <dgm:pt modelId="{0B5237C4-D4E0-4F04-9730-F47B6367CE3B}" type="sibTrans" cxnId="{B8CFFC4B-C35E-4C63-962C-C3D01268CEFA}">
      <dgm:prSet/>
      <dgm:spPr/>
      <dgm:t>
        <a:bodyPr/>
        <a:lstStyle/>
        <a:p>
          <a:endParaRPr lang="en-US"/>
        </a:p>
      </dgm:t>
    </dgm:pt>
    <dgm:pt modelId="{69399FD1-FF2B-4E01-BD23-50BD1794E376}" type="pres">
      <dgm:prSet presAssocID="{FC3C3F31-B1BF-48C8-AB4D-D1B0E66462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A97435-44EB-4FC8-8F67-DD0E39556AA3}" type="pres">
      <dgm:prSet presAssocID="{C4721E80-9BA3-41F8-B2E1-A02E81D1E4BB}" presName="hierRoot1" presStyleCnt="0"/>
      <dgm:spPr/>
    </dgm:pt>
    <dgm:pt modelId="{58B12A1B-BD26-4CCF-B722-E8979F9AC026}" type="pres">
      <dgm:prSet presAssocID="{C4721E80-9BA3-41F8-B2E1-A02E81D1E4BB}" presName="composite" presStyleCnt="0"/>
      <dgm:spPr/>
    </dgm:pt>
    <dgm:pt modelId="{E6E0AC4F-7878-4915-BD5C-6E8BFC0DD272}" type="pres">
      <dgm:prSet presAssocID="{C4721E80-9BA3-41F8-B2E1-A02E81D1E4BB}" presName="background" presStyleLbl="node0" presStyleIdx="0" presStyleCnt="1"/>
      <dgm:spPr/>
    </dgm:pt>
    <dgm:pt modelId="{8F376F10-D7A6-46A3-948E-B501B4127842}" type="pres">
      <dgm:prSet presAssocID="{C4721E80-9BA3-41F8-B2E1-A02E81D1E4BB}" presName="text" presStyleLbl="fgAcc0" presStyleIdx="0" presStyleCnt="1">
        <dgm:presLayoutVars>
          <dgm:chPref val="3"/>
        </dgm:presLayoutVars>
      </dgm:prSet>
      <dgm:spPr/>
    </dgm:pt>
    <dgm:pt modelId="{73B9D86A-77BB-4FB4-BD4B-C3F71F669A3A}" type="pres">
      <dgm:prSet presAssocID="{C4721E80-9BA3-41F8-B2E1-A02E81D1E4BB}" presName="hierChild2" presStyleCnt="0"/>
      <dgm:spPr/>
    </dgm:pt>
    <dgm:pt modelId="{6966799C-6B07-4E97-90EA-A0B254C9D3AC}" type="pres">
      <dgm:prSet presAssocID="{F040DDA2-CA28-4AD9-959C-C2621C104410}" presName="Name10" presStyleLbl="parChTrans1D2" presStyleIdx="0" presStyleCnt="2"/>
      <dgm:spPr/>
    </dgm:pt>
    <dgm:pt modelId="{2D847B9B-B1EC-4A1F-A870-0307543C83F2}" type="pres">
      <dgm:prSet presAssocID="{F4132069-23AF-453A-B432-9292A1116D56}" presName="hierRoot2" presStyleCnt="0"/>
      <dgm:spPr/>
    </dgm:pt>
    <dgm:pt modelId="{BA2186D2-1579-414C-8203-68C40CB6AE27}" type="pres">
      <dgm:prSet presAssocID="{F4132069-23AF-453A-B432-9292A1116D56}" presName="composite2" presStyleCnt="0"/>
      <dgm:spPr/>
    </dgm:pt>
    <dgm:pt modelId="{A820CA91-EF3D-482F-893A-C712CA619A48}" type="pres">
      <dgm:prSet presAssocID="{F4132069-23AF-453A-B432-9292A1116D56}" presName="background2" presStyleLbl="node2" presStyleIdx="0" presStyleCnt="2"/>
      <dgm:spPr/>
    </dgm:pt>
    <dgm:pt modelId="{775BCFA2-6F5E-43A0-B7D6-9AECC051CEC9}" type="pres">
      <dgm:prSet presAssocID="{F4132069-23AF-453A-B432-9292A1116D56}" presName="text2" presStyleLbl="fgAcc2" presStyleIdx="0" presStyleCnt="2">
        <dgm:presLayoutVars>
          <dgm:chPref val="3"/>
        </dgm:presLayoutVars>
      </dgm:prSet>
      <dgm:spPr/>
    </dgm:pt>
    <dgm:pt modelId="{D32BDAE7-8B45-43AF-A569-A48EFC8AE682}" type="pres">
      <dgm:prSet presAssocID="{F4132069-23AF-453A-B432-9292A1116D56}" presName="hierChild3" presStyleCnt="0"/>
      <dgm:spPr/>
    </dgm:pt>
    <dgm:pt modelId="{B32B3422-D8D0-40FD-AFE9-2BEE6EF6CB67}" type="pres">
      <dgm:prSet presAssocID="{1D0D2B77-0D2E-475E-BFC5-5C5CC73C6D03}" presName="Name17" presStyleLbl="parChTrans1D3" presStyleIdx="0" presStyleCnt="2"/>
      <dgm:spPr/>
    </dgm:pt>
    <dgm:pt modelId="{25E44CFA-0935-4E09-B803-B0677DB3A0F9}" type="pres">
      <dgm:prSet presAssocID="{C9D7A952-6F22-45C3-B225-07DB45553962}" presName="hierRoot3" presStyleCnt="0"/>
      <dgm:spPr/>
    </dgm:pt>
    <dgm:pt modelId="{FA920E11-E195-46D9-AD82-ED8DFF8998AF}" type="pres">
      <dgm:prSet presAssocID="{C9D7A952-6F22-45C3-B225-07DB45553962}" presName="composite3" presStyleCnt="0"/>
      <dgm:spPr/>
    </dgm:pt>
    <dgm:pt modelId="{E47F9BC5-2538-4960-B93A-CB5D90C0A038}" type="pres">
      <dgm:prSet presAssocID="{C9D7A952-6F22-45C3-B225-07DB45553962}" presName="background3" presStyleLbl="node3" presStyleIdx="0" presStyleCnt="2"/>
      <dgm:spPr/>
    </dgm:pt>
    <dgm:pt modelId="{1A719762-E01F-4B2F-A756-5239FE9863D2}" type="pres">
      <dgm:prSet presAssocID="{C9D7A952-6F22-45C3-B225-07DB45553962}" presName="text3" presStyleLbl="fgAcc3" presStyleIdx="0" presStyleCnt="2">
        <dgm:presLayoutVars>
          <dgm:chPref val="3"/>
        </dgm:presLayoutVars>
      </dgm:prSet>
      <dgm:spPr/>
    </dgm:pt>
    <dgm:pt modelId="{6F969AE6-D358-4C9A-BE94-26B8D325FAD4}" type="pres">
      <dgm:prSet presAssocID="{C9D7A952-6F22-45C3-B225-07DB45553962}" presName="hierChild4" presStyleCnt="0"/>
      <dgm:spPr/>
    </dgm:pt>
    <dgm:pt modelId="{42FA29EC-0D80-4AA1-8450-AED47448058F}" type="pres">
      <dgm:prSet presAssocID="{406FE7FA-9F75-4B6C-B4DE-111E20C9478A}" presName="Name23" presStyleLbl="parChTrans1D4" presStyleIdx="0" presStyleCnt="10"/>
      <dgm:spPr/>
    </dgm:pt>
    <dgm:pt modelId="{096A1B97-6FDC-4982-A114-F17C69496C63}" type="pres">
      <dgm:prSet presAssocID="{BA613C58-A9D6-475C-926E-4B0C3600E46E}" presName="hierRoot4" presStyleCnt="0"/>
      <dgm:spPr/>
    </dgm:pt>
    <dgm:pt modelId="{B24CBFBE-E331-4EC5-9923-7C356196E602}" type="pres">
      <dgm:prSet presAssocID="{BA613C58-A9D6-475C-926E-4B0C3600E46E}" presName="composite4" presStyleCnt="0"/>
      <dgm:spPr/>
    </dgm:pt>
    <dgm:pt modelId="{59DA00B9-9FD8-4DCF-BFD3-ACF8BDFE690B}" type="pres">
      <dgm:prSet presAssocID="{BA613C58-A9D6-475C-926E-4B0C3600E46E}" presName="background4" presStyleLbl="node4" presStyleIdx="0" presStyleCnt="10"/>
      <dgm:spPr/>
    </dgm:pt>
    <dgm:pt modelId="{12D5E464-39B6-4333-8331-7C2CD34DE587}" type="pres">
      <dgm:prSet presAssocID="{BA613C58-A9D6-475C-926E-4B0C3600E46E}" presName="text4" presStyleLbl="fgAcc4" presStyleIdx="0" presStyleCnt="10">
        <dgm:presLayoutVars>
          <dgm:chPref val="3"/>
        </dgm:presLayoutVars>
      </dgm:prSet>
      <dgm:spPr/>
    </dgm:pt>
    <dgm:pt modelId="{E3D532D2-3E42-4811-B5EF-62C95629DB8C}" type="pres">
      <dgm:prSet presAssocID="{BA613C58-A9D6-475C-926E-4B0C3600E46E}" presName="hierChild5" presStyleCnt="0"/>
      <dgm:spPr/>
    </dgm:pt>
    <dgm:pt modelId="{D470D7F5-2687-4E59-AE5D-1EF0A0510685}" type="pres">
      <dgm:prSet presAssocID="{B2838438-F8FA-40DA-8EF2-C835F9B6A837}" presName="Name23" presStyleLbl="parChTrans1D4" presStyleIdx="1" presStyleCnt="10"/>
      <dgm:spPr/>
    </dgm:pt>
    <dgm:pt modelId="{FA40D0E0-BA12-4090-90A2-C613D90B022B}" type="pres">
      <dgm:prSet presAssocID="{8850CE19-4F1E-4266-BC96-00E4326725DE}" presName="hierRoot4" presStyleCnt="0"/>
      <dgm:spPr/>
    </dgm:pt>
    <dgm:pt modelId="{29FF002F-6A8F-4214-B736-0D953E2FF07F}" type="pres">
      <dgm:prSet presAssocID="{8850CE19-4F1E-4266-BC96-00E4326725DE}" presName="composite4" presStyleCnt="0"/>
      <dgm:spPr/>
    </dgm:pt>
    <dgm:pt modelId="{4B5DB0D7-7ED8-4D40-8008-86DCBE93C043}" type="pres">
      <dgm:prSet presAssocID="{8850CE19-4F1E-4266-BC96-00E4326725DE}" presName="background4" presStyleLbl="node4" presStyleIdx="1" presStyleCnt="10"/>
      <dgm:spPr/>
    </dgm:pt>
    <dgm:pt modelId="{A9428948-E7E8-4D82-8D9A-BA44982B8075}" type="pres">
      <dgm:prSet presAssocID="{8850CE19-4F1E-4266-BC96-00E4326725DE}" presName="text4" presStyleLbl="fgAcc4" presStyleIdx="1" presStyleCnt="10">
        <dgm:presLayoutVars>
          <dgm:chPref val="3"/>
        </dgm:presLayoutVars>
      </dgm:prSet>
      <dgm:spPr/>
    </dgm:pt>
    <dgm:pt modelId="{4CE02542-DFDA-4FA4-9C95-AE4870C468E4}" type="pres">
      <dgm:prSet presAssocID="{8850CE19-4F1E-4266-BC96-00E4326725DE}" presName="hierChild5" presStyleCnt="0"/>
      <dgm:spPr/>
    </dgm:pt>
    <dgm:pt modelId="{D8EBF1E6-C635-4F05-8ACB-A4DA4A09C506}" type="pres">
      <dgm:prSet presAssocID="{BD2F50ED-7A32-4EEE-8FE0-B141F539A40A}" presName="Name23" presStyleLbl="parChTrans1D4" presStyleIdx="2" presStyleCnt="10"/>
      <dgm:spPr/>
    </dgm:pt>
    <dgm:pt modelId="{E9C5961C-2839-45C9-92CB-561DEACE1EA6}" type="pres">
      <dgm:prSet presAssocID="{BF4C0391-10BB-4AFB-9FE9-37F70885F068}" presName="hierRoot4" presStyleCnt="0"/>
      <dgm:spPr/>
    </dgm:pt>
    <dgm:pt modelId="{54D2C783-FDA9-481F-BABE-58FCB43C3426}" type="pres">
      <dgm:prSet presAssocID="{BF4C0391-10BB-4AFB-9FE9-37F70885F068}" presName="composite4" presStyleCnt="0"/>
      <dgm:spPr/>
    </dgm:pt>
    <dgm:pt modelId="{24A57C9E-0BB6-4BE0-98F0-9D73FC07306A}" type="pres">
      <dgm:prSet presAssocID="{BF4C0391-10BB-4AFB-9FE9-37F70885F068}" presName="background4" presStyleLbl="node4" presStyleIdx="2" presStyleCnt="10"/>
      <dgm:spPr/>
    </dgm:pt>
    <dgm:pt modelId="{59FAAF5F-F904-4BD5-8D44-E62E834A7CB8}" type="pres">
      <dgm:prSet presAssocID="{BF4C0391-10BB-4AFB-9FE9-37F70885F068}" presName="text4" presStyleLbl="fgAcc4" presStyleIdx="2" presStyleCnt="10">
        <dgm:presLayoutVars>
          <dgm:chPref val="3"/>
        </dgm:presLayoutVars>
      </dgm:prSet>
      <dgm:spPr/>
    </dgm:pt>
    <dgm:pt modelId="{2569D32B-D4EF-4D43-8E07-EE30AFFF7B28}" type="pres">
      <dgm:prSet presAssocID="{BF4C0391-10BB-4AFB-9FE9-37F70885F068}" presName="hierChild5" presStyleCnt="0"/>
      <dgm:spPr/>
    </dgm:pt>
    <dgm:pt modelId="{5E95DA11-0431-4257-96FF-D725649C76DF}" type="pres">
      <dgm:prSet presAssocID="{89BD429A-4722-4FA0-9BF2-4BD13D1A3B4D}" presName="Name23" presStyleLbl="parChTrans1D4" presStyleIdx="3" presStyleCnt="10"/>
      <dgm:spPr/>
    </dgm:pt>
    <dgm:pt modelId="{D09EAE37-C808-4413-AEC2-5446E8B2F71F}" type="pres">
      <dgm:prSet presAssocID="{E8660514-9B2F-4668-8B8A-380B9DB6B0AB}" presName="hierRoot4" presStyleCnt="0"/>
      <dgm:spPr/>
    </dgm:pt>
    <dgm:pt modelId="{E5D8802E-23BF-4537-814E-B3C8F1DDB9CA}" type="pres">
      <dgm:prSet presAssocID="{E8660514-9B2F-4668-8B8A-380B9DB6B0AB}" presName="composite4" presStyleCnt="0"/>
      <dgm:spPr/>
    </dgm:pt>
    <dgm:pt modelId="{6838509A-4E66-4CDE-9BBC-E352BF1E54C4}" type="pres">
      <dgm:prSet presAssocID="{E8660514-9B2F-4668-8B8A-380B9DB6B0AB}" presName="background4" presStyleLbl="node4" presStyleIdx="3" presStyleCnt="10"/>
      <dgm:spPr/>
    </dgm:pt>
    <dgm:pt modelId="{7B90C849-8AE7-481E-B069-1F6237C77845}" type="pres">
      <dgm:prSet presAssocID="{E8660514-9B2F-4668-8B8A-380B9DB6B0AB}" presName="text4" presStyleLbl="fgAcc4" presStyleIdx="3" presStyleCnt="10">
        <dgm:presLayoutVars>
          <dgm:chPref val="3"/>
        </dgm:presLayoutVars>
      </dgm:prSet>
      <dgm:spPr/>
    </dgm:pt>
    <dgm:pt modelId="{204B6C2B-B19C-4465-A235-2DDFF5FB3344}" type="pres">
      <dgm:prSet presAssocID="{E8660514-9B2F-4668-8B8A-380B9DB6B0AB}" presName="hierChild5" presStyleCnt="0"/>
      <dgm:spPr/>
    </dgm:pt>
    <dgm:pt modelId="{52899F0E-CB0F-45FC-8C67-8CA33E7C3B6D}" type="pres">
      <dgm:prSet presAssocID="{1800F291-86F9-4D3A-B260-224802BFE240}" presName="Name23" presStyleLbl="parChTrans1D4" presStyleIdx="4" presStyleCnt="10"/>
      <dgm:spPr/>
    </dgm:pt>
    <dgm:pt modelId="{C7653389-B8FB-4386-9F77-0F52E3E53508}" type="pres">
      <dgm:prSet presAssocID="{AB4D610A-4822-49F6-BB25-7E4A04BA1937}" presName="hierRoot4" presStyleCnt="0"/>
      <dgm:spPr/>
    </dgm:pt>
    <dgm:pt modelId="{7966EB68-98F4-4197-B7C6-C1BAB0F0766D}" type="pres">
      <dgm:prSet presAssocID="{AB4D610A-4822-49F6-BB25-7E4A04BA1937}" presName="composite4" presStyleCnt="0"/>
      <dgm:spPr/>
    </dgm:pt>
    <dgm:pt modelId="{BEE21E4D-CC83-4DDF-9092-2F8FF5AA39FD}" type="pres">
      <dgm:prSet presAssocID="{AB4D610A-4822-49F6-BB25-7E4A04BA1937}" presName="background4" presStyleLbl="node4" presStyleIdx="4" presStyleCnt="10"/>
      <dgm:spPr/>
    </dgm:pt>
    <dgm:pt modelId="{06940DBC-7B47-44E9-BE2F-E9674514B022}" type="pres">
      <dgm:prSet presAssocID="{AB4D610A-4822-49F6-BB25-7E4A04BA1937}" presName="text4" presStyleLbl="fgAcc4" presStyleIdx="4" presStyleCnt="10">
        <dgm:presLayoutVars>
          <dgm:chPref val="3"/>
        </dgm:presLayoutVars>
      </dgm:prSet>
      <dgm:spPr/>
    </dgm:pt>
    <dgm:pt modelId="{D177511C-C8EE-4EDA-B01E-EA911BBD54E5}" type="pres">
      <dgm:prSet presAssocID="{AB4D610A-4822-49F6-BB25-7E4A04BA1937}" presName="hierChild5" presStyleCnt="0"/>
      <dgm:spPr/>
    </dgm:pt>
    <dgm:pt modelId="{399F751B-AC80-4DA6-86A8-DA0901E2E801}" type="pres">
      <dgm:prSet presAssocID="{CB915109-C401-4A15-ADCD-182108C69CCD}" presName="Name23" presStyleLbl="parChTrans1D4" presStyleIdx="5" presStyleCnt="10"/>
      <dgm:spPr/>
    </dgm:pt>
    <dgm:pt modelId="{55AE66A6-F55D-46A0-8971-0E5268264372}" type="pres">
      <dgm:prSet presAssocID="{8331979F-CA8F-4445-B260-9565C5827863}" presName="hierRoot4" presStyleCnt="0"/>
      <dgm:spPr/>
    </dgm:pt>
    <dgm:pt modelId="{608CE918-562C-4D9E-89CF-EBCB2B542DA3}" type="pres">
      <dgm:prSet presAssocID="{8331979F-CA8F-4445-B260-9565C5827863}" presName="composite4" presStyleCnt="0"/>
      <dgm:spPr/>
    </dgm:pt>
    <dgm:pt modelId="{7FC28198-C15A-4C63-A3CE-9AF2D5D9025B}" type="pres">
      <dgm:prSet presAssocID="{8331979F-CA8F-4445-B260-9565C5827863}" presName="background4" presStyleLbl="node4" presStyleIdx="5" presStyleCnt="10"/>
      <dgm:spPr/>
    </dgm:pt>
    <dgm:pt modelId="{A5571CC0-DE0D-4677-BAFD-D0747D9F9D34}" type="pres">
      <dgm:prSet presAssocID="{8331979F-CA8F-4445-B260-9565C5827863}" presName="text4" presStyleLbl="fgAcc4" presStyleIdx="5" presStyleCnt="10">
        <dgm:presLayoutVars>
          <dgm:chPref val="3"/>
        </dgm:presLayoutVars>
      </dgm:prSet>
      <dgm:spPr/>
    </dgm:pt>
    <dgm:pt modelId="{DABF7AAB-B202-4DBB-9EEA-948E82D9FA0C}" type="pres">
      <dgm:prSet presAssocID="{8331979F-CA8F-4445-B260-9565C5827863}" presName="hierChild5" presStyleCnt="0"/>
      <dgm:spPr/>
    </dgm:pt>
    <dgm:pt modelId="{8912E838-79EB-4A8D-B9A8-0861D9DA18A3}" type="pres">
      <dgm:prSet presAssocID="{1D093F5B-0C34-406A-A9F1-4E6946FDC827}" presName="Name23" presStyleLbl="parChTrans1D4" presStyleIdx="6" presStyleCnt="10"/>
      <dgm:spPr/>
    </dgm:pt>
    <dgm:pt modelId="{4D78EFAB-073F-4F41-ACB8-3718234213FE}" type="pres">
      <dgm:prSet presAssocID="{0C9C2885-2AE2-4128-B360-0ACBD17D50AC}" presName="hierRoot4" presStyleCnt="0"/>
      <dgm:spPr/>
    </dgm:pt>
    <dgm:pt modelId="{D69B1DBE-79C9-48A8-AA92-022FB56C8E61}" type="pres">
      <dgm:prSet presAssocID="{0C9C2885-2AE2-4128-B360-0ACBD17D50AC}" presName="composite4" presStyleCnt="0"/>
      <dgm:spPr/>
    </dgm:pt>
    <dgm:pt modelId="{97B50A14-56F4-4D98-8B7C-CDF94F90236C}" type="pres">
      <dgm:prSet presAssocID="{0C9C2885-2AE2-4128-B360-0ACBD17D50AC}" presName="background4" presStyleLbl="node4" presStyleIdx="6" presStyleCnt="10"/>
      <dgm:spPr/>
    </dgm:pt>
    <dgm:pt modelId="{5F1D7690-A0D7-44B9-83AA-135B20628CD3}" type="pres">
      <dgm:prSet presAssocID="{0C9C2885-2AE2-4128-B360-0ACBD17D50AC}" presName="text4" presStyleLbl="fgAcc4" presStyleIdx="6" presStyleCnt="10">
        <dgm:presLayoutVars>
          <dgm:chPref val="3"/>
        </dgm:presLayoutVars>
      </dgm:prSet>
      <dgm:spPr/>
    </dgm:pt>
    <dgm:pt modelId="{B3BCAD5A-2D6B-4F98-ACD8-E6DBA705F03B}" type="pres">
      <dgm:prSet presAssocID="{0C9C2885-2AE2-4128-B360-0ACBD17D50AC}" presName="hierChild5" presStyleCnt="0"/>
      <dgm:spPr/>
    </dgm:pt>
    <dgm:pt modelId="{28E83AC6-ECC3-4E0C-BD69-48FD88EC5A68}" type="pres">
      <dgm:prSet presAssocID="{E4E32175-2BF4-4083-B22A-43749BBE5994}" presName="Name23" presStyleLbl="parChTrans1D4" presStyleIdx="7" presStyleCnt="10"/>
      <dgm:spPr/>
    </dgm:pt>
    <dgm:pt modelId="{12FB3E76-A50F-4C14-B58C-75D4B461EED5}" type="pres">
      <dgm:prSet presAssocID="{7066E084-7425-4FF3-9A68-50D5E6920EBE}" presName="hierRoot4" presStyleCnt="0"/>
      <dgm:spPr/>
    </dgm:pt>
    <dgm:pt modelId="{AD825799-E4E3-424B-8545-0FFD42B0AE41}" type="pres">
      <dgm:prSet presAssocID="{7066E084-7425-4FF3-9A68-50D5E6920EBE}" presName="composite4" presStyleCnt="0"/>
      <dgm:spPr/>
    </dgm:pt>
    <dgm:pt modelId="{0BA6B402-1585-4CF2-8091-1170341FDADD}" type="pres">
      <dgm:prSet presAssocID="{7066E084-7425-4FF3-9A68-50D5E6920EBE}" presName="background4" presStyleLbl="node4" presStyleIdx="7" presStyleCnt="10"/>
      <dgm:spPr/>
    </dgm:pt>
    <dgm:pt modelId="{554A1207-4BA3-4956-8950-B8D9B28E8A46}" type="pres">
      <dgm:prSet presAssocID="{7066E084-7425-4FF3-9A68-50D5E6920EBE}" presName="text4" presStyleLbl="fgAcc4" presStyleIdx="7" presStyleCnt="10">
        <dgm:presLayoutVars>
          <dgm:chPref val="3"/>
        </dgm:presLayoutVars>
      </dgm:prSet>
      <dgm:spPr/>
    </dgm:pt>
    <dgm:pt modelId="{470B7EEB-BBCF-4EE5-9AE3-799F1DDD4201}" type="pres">
      <dgm:prSet presAssocID="{7066E084-7425-4FF3-9A68-50D5E6920EBE}" presName="hierChild5" presStyleCnt="0"/>
      <dgm:spPr/>
    </dgm:pt>
    <dgm:pt modelId="{D62BCC9B-F8FD-47F5-B261-F7D3E0780EC1}" type="pres">
      <dgm:prSet presAssocID="{901ECBEA-F3E6-4F3C-BC65-7A1A84258280}" presName="Name23" presStyleLbl="parChTrans1D4" presStyleIdx="8" presStyleCnt="10"/>
      <dgm:spPr/>
    </dgm:pt>
    <dgm:pt modelId="{05DEC0F3-ADBD-47A5-8528-814B81011BE6}" type="pres">
      <dgm:prSet presAssocID="{3DBA7AED-35E9-4EDA-B6DF-0D42F11FE26D}" presName="hierRoot4" presStyleCnt="0"/>
      <dgm:spPr/>
    </dgm:pt>
    <dgm:pt modelId="{8F3A0BE5-9074-4789-A776-B919967E78D5}" type="pres">
      <dgm:prSet presAssocID="{3DBA7AED-35E9-4EDA-B6DF-0D42F11FE26D}" presName="composite4" presStyleCnt="0"/>
      <dgm:spPr/>
    </dgm:pt>
    <dgm:pt modelId="{DD9BEA28-08D9-4FD9-B6AA-38CA43523433}" type="pres">
      <dgm:prSet presAssocID="{3DBA7AED-35E9-4EDA-B6DF-0D42F11FE26D}" presName="background4" presStyleLbl="node4" presStyleIdx="8" presStyleCnt="10"/>
      <dgm:spPr/>
    </dgm:pt>
    <dgm:pt modelId="{DEA953B2-EDEF-43B3-AAF3-9B58096EE3F5}" type="pres">
      <dgm:prSet presAssocID="{3DBA7AED-35E9-4EDA-B6DF-0D42F11FE26D}" presName="text4" presStyleLbl="fgAcc4" presStyleIdx="8" presStyleCnt="10">
        <dgm:presLayoutVars>
          <dgm:chPref val="3"/>
        </dgm:presLayoutVars>
      </dgm:prSet>
      <dgm:spPr/>
    </dgm:pt>
    <dgm:pt modelId="{824CAEA3-21B6-4D4F-872D-EECB75845DF2}" type="pres">
      <dgm:prSet presAssocID="{3DBA7AED-35E9-4EDA-B6DF-0D42F11FE26D}" presName="hierChild5" presStyleCnt="0"/>
      <dgm:spPr/>
    </dgm:pt>
    <dgm:pt modelId="{D9A5EE9D-045C-46DA-B700-379BD20C6F45}" type="pres">
      <dgm:prSet presAssocID="{77801CF3-4284-4D62-9FF4-56D2A77A437C}" presName="Name23" presStyleLbl="parChTrans1D4" presStyleIdx="9" presStyleCnt="10"/>
      <dgm:spPr/>
    </dgm:pt>
    <dgm:pt modelId="{E5CFE1F4-DDC0-456A-A76C-B119E7C89933}" type="pres">
      <dgm:prSet presAssocID="{8F0D4B61-0923-4635-8BFA-6745A31E55BF}" presName="hierRoot4" presStyleCnt="0"/>
      <dgm:spPr/>
    </dgm:pt>
    <dgm:pt modelId="{46CEE058-3A74-49C9-A17C-F57CFC5ADB4E}" type="pres">
      <dgm:prSet presAssocID="{8F0D4B61-0923-4635-8BFA-6745A31E55BF}" presName="composite4" presStyleCnt="0"/>
      <dgm:spPr/>
    </dgm:pt>
    <dgm:pt modelId="{E098E061-6C55-4F40-B905-DA2EE8E7D1DC}" type="pres">
      <dgm:prSet presAssocID="{8F0D4B61-0923-4635-8BFA-6745A31E55BF}" presName="background4" presStyleLbl="node4" presStyleIdx="9" presStyleCnt="10"/>
      <dgm:spPr/>
    </dgm:pt>
    <dgm:pt modelId="{99D8A15F-FA4F-4159-8284-679E4E5E2CB2}" type="pres">
      <dgm:prSet presAssocID="{8F0D4B61-0923-4635-8BFA-6745A31E55BF}" presName="text4" presStyleLbl="fgAcc4" presStyleIdx="9" presStyleCnt="10">
        <dgm:presLayoutVars>
          <dgm:chPref val="3"/>
        </dgm:presLayoutVars>
      </dgm:prSet>
      <dgm:spPr/>
    </dgm:pt>
    <dgm:pt modelId="{55D98E90-C321-4984-855F-486C8F977935}" type="pres">
      <dgm:prSet presAssocID="{8F0D4B61-0923-4635-8BFA-6745A31E55BF}" presName="hierChild5" presStyleCnt="0"/>
      <dgm:spPr/>
    </dgm:pt>
    <dgm:pt modelId="{A7A2207C-12CC-4024-8BDC-8438C4947F19}" type="pres">
      <dgm:prSet presAssocID="{45A2BB0C-1407-4721-847D-4DBC61BAD851}" presName="Name10" presStyleLbl="parChTrans1D2" presStyleIdx="1" presStyleCnt="2"/>
      <dgm:spPr/>
    </dgm:pt>
    <dgm:pt modelId="{43C0DD9B-17CF-4ACA-B516-B83B7C29AC1C}" type="pres">
      <dgm:prSet presAssocID="{00A14767-206F-447E-901C-474873B71E7E}" presName="hierRoot2" presStyleCnt="0"/>
      <dgm:spPr/>
    </dgm:pt>
    <dgm:pt modelId="{C304EE20-6B9D-4B32-B72F-DE1C4714D03E}" type="pres">
      <dgm:prSet presAssocID="{00A14767-206F-447E-901C-474873B71E7E}" presName="composite2" presStyleCnt="0"/>
      <dgm:spPr/>
    </dgm:pt>
    <dgm:pt modelId="{5A3DBF00-B97C-4728-B198-1BBE09F9853E}" type="pres">
      <dgm:prSet presAssocID="{00A14767-206F-447E-901C-474873B71E7E}" presName="background2" presStyleLbl="node2" presStyleIdx="1" presStyleCnt="2"/>
      <dgm:spPr/>
    </dgm:pt>
    <dgm:pt modelId="{41BAE1BB-D586-4330-BB7D-249EBEF48241}" type="pres">
      <dgm:prSet presAssocID="{00A14767-206F-447E-901C-474873B71E7E}" presName="text2" presStyleLbl="fgAcc2" presStyleIdx="1" presStyleCnt="2">
        <dgm:presLayoutVars>
          <dgm:chPref val="3"/>
        </dgm:presLayoutVars>
      </dgm:prSet>
      <dgm:spPr/>
    </dgm:pt>
    <dgm:pt modelId="{9B434C40-D9B2-4466-ABBF-643C9F048CAA}" type="pres">
      <dgm:prSet presAssocID="{00A14767-206F-447E-901C-474873B71E7E}" presName="hierChild3" presStyleCnt="0"/>
      <dgm:spPr/>
    </dgm:pt>
    <dgm:pt modelId="{A6A6566D-7B50-4E88-A57C-B2E8F507460F}" type="pres">
      <dgm:prSet presAssocID="{E7F065BD-3E32-4180-89B0-D44A462A4BF6}" presName="Name17" presStyleLbl="parChTrans1D3" presStyleIdx="1" presStyleCnt="2"/>
      <dgm:spPr/>
    </dgm:pt>
    <dgm:pt modelId="{7E9AE5C2-F543-45EC-9715-4CD69E802BE9}" type="pres">
      <dgm:prSet presAssocID="{E15A2418-776A-4F10-AB63-AA79E4BD63F6}" presName="hierRoot3" presStyleCnt="0"/>
      <dgm:spPr/>
    </dgm:pt>
    <dgm:pt modelId="{3BE1C537-2CA2-436B-8922-D6CF5FAB05ED}" type="pres">
      <dgm:prSet presAssocID="{E15A2418-776A-4F10-AB63-AA79E4BD63F6}" presName="composite3" presStyleCnt="0"/>
      <dgm:spPr/>
    </dgm:pt>
    <dgm:pt modelId="{7735659C-3C79-4AD0-8A02-DEABCBC4D66D}" type="pres">
      <dgm:prSet presAssocID="{E15A2418-776A-4F10-AB63-AA79E4BD63F6}" presName="background3" presStyleLbl="node3" presStyleIdx="1" presStyleCnt="2"/>
      <dgm:spPr/>
    </dgm:pt>
    <dgm:pt modelId="{A4510C68-EC1C-4666-BFA6-AA19062BF27F}" type="pres">
      <dgm:prSet presAssocID="{E15A2418-776A-4F10-AB63-AA79E4BD63F6}" presName="text3" presStyleLbl="fgAcc3" presStyleIdx="1" presStyleCnt="2">
        <dgm:presLayoutVars>
          <dgm:chPref val="3"/>
        </dgm:presLayoutVars>
      </dgm:prSet>
      <dgm:spPr/>
    </dgm:pt>
    <dgm:pt modelId="{AD7C37A2-F003-42F5-BC79-D785A13F518C}" type="pres">
      <dgm:prSet presAssocID="{E15A2418-776A-4F10-AB63-AA79E4BD63F6}" presName="hierChild4" presStyleCnt="0"/>
      <dgm:spPr/>
    </dgm:pt>
  </dgm:ptLst>
  <dgm:cxnLst>
    <dgm:cxn modelId="{22903300-5749-4649-92D1-48EAAE2AEAB0}" type="presOf" srcId="{1D093F5B-0C34-406A-A9F1-4E6946FDC827}" destId="{8912E838-79EB-4A8D-B9A8-0861D9DA18A3}" srcOrd="0" destOrd="0" presId="urn:microsoft.com/office/officeart/2005/8/layout/hierarchy1"/>
    <dgm:cxn modelId="{27534A01-E1CE-4CF3-B187-F0C1D0722163}" type="presOf" srcId="{E15A2418-776A-4F10-AB63-AA79E4BD63F6}" destId="{A4510C68-EC1C-4666-BFA6-AA19062BF27F}" srcOrd="0" destOrd="0" presId="urn:microsoft.com/office/officeart/2005/8/layout/hierarchy1"/>
    <dgm:cxn modelId="{35BA8D02-AE92-4919-8FC9-A108CEC31B20}" type="presOf" srcId="{CB915109-C401-4A15-ADCD-182108C69CCD}" destId="{399F751B-AC80-4DA6-86A8-DA0901E2E801}" srcOrd="0" destOrd="0" presId="urn:microsoft.com/office/officeart/2005/8/layout/hierarchy1"/>
    <dgm:cxn modelId="{756EA90B-D143-429C-BAD6-4AA0858F57E2}" type="presOf" srcId="{C4721E80-9BA3-41F8-B2E1-A02E81D1E4BB}" destId="{8F376F10-D7A6-46A3-948E-B501B4127842}" srcOrd="0" destOrd="0" presId="urn:microsoft.com/office/officeart/2005/8/layout/hierarchy1"/>
    <dgm:cxn modelId="{BAB8230E-C2BD-4FA2-B689-4D717F308F44}" type="presOf" srcId="{1800F291-86F9-4D3A-B260-224802BFE240}" destId="{52899F0E-CB0F-45FC-8C67-8CA33E7C3B6D}" srcOrd="0" destOrd="0" presId="urn:microsoft.com/office/officeart/2005/8/layout/hierarchy1"/>
    <dgm:cxn modelId="{82213F0F-EF49-436F-94E8-550911A24A43}" type="presOf" srcId="{8331979F-CA8F-4445-B260-9565C5827863}" destId="{A5571CC0-DE0D-4677-BAFD-D0747D9F9D34}" srcOrd="0" destOrd="0" presId="urn:microsoft.com/office/officeart/2005/8/layout/hierarchy1"/>
    <dgm:cxn modelId="{D019D521-AE3F-4926-A6AD-0AA240B0D77D}" type="presOf" srcId="{C9D7A952-6F22-45C3-B225-07DB45553962}" destId="{1A719762-E01F-4B2F-A756-5239FE9863D2}" srcOrd="0" destOrd="0" presId="urn:microsoft.com/office/officeart/2005/8/layout/hierarchy1"/>
    <dgm:cxn modelId="{04850824-AB37-4D52-848D-F32B251A9CD0}" srcId="{BA613C58-A9D6-475C-926E-4B0C3600E46E}" destId="{7066E084-7425-4FF3-9A68-50D5E6920EBE}" srcOrd="2" destOrd="0" parTransId="{E4E32175-2BF4-4083-B22A-43749BBE5994}" sibTransId="{419138CF-16A6-48A6-8E34-057F0C7AC641}"/>
    <dgm:cxn modelId="{2FB4022C-1715-4CFE-B904-D503553B4DF6}" type="presOf" srcId="{7066E084-7425-4FF3-9A68-50D5E6920EBE}" destId="{554A1207-4BA3-4956-8950-B8D9B28E8A46}" srcOrd="0" destOrd="0" presId="urn:microsoft.com/office/officeart/2005/8/layout/hierarchy1"/>
    <dgm:cxn modelId="{F271A22D-A2E2-4F3F-89F0-C31E2EACAEFC}" type="presOf" srcId="{FC3C3F31-B1BF-48C8-AB4D-D1B0E664627D}" destId="{69399FD1-FF2B-4E01-BD23-50BD1794E376}" srcOrd="0" destOrd="0" presId="urn:microsoft.com/office/officeart/2005/8/layout/hierarchy1"/>
    <dgm:cxn modelId="{ABF2BC31-1A11-462C-9758-01CE42FD0233}" type="presOf" srcId="{901ECBEA-F3E6-4F3C-BC65-7A1A84258280}" destId="{D62BCC9B-F8FD-47F5-B261-F7D3E0780EC1}" srcOrd="0" destOrd="0" presId="urn:microsoft.com/office/officeart/2005/8/layout/hierarchy1"/>
    <dgm:cxn modelId="{4A1C1533-49E7-49E4-8C05-24924E811840}" type="presOf" srcId="{8850CE19-4F1E-4266-BC96-00E4326725DE}" destId="{A9428948-E7E8-4D82-8D9A-BA44982B8075}" srcOrd="0" destOrd="0" presId="urn:microsoft.com/office/officeart/2005/8/layout/hierarchy1"/>
    <dgm:cxn modelId="{40B37033-6E4E-4ACB-82C3-7D491EC3CC2F}" srcId="{8850CE19-4F1E-4266-BC96-00E4326725DE}" destId="{E8660514-9B2F-4668-8B8A-380B9DB6B0AB}" srcOrd="1" destOrd="0" parTransId="{89BD429A-4722-4FA0-9BF2-4BD13D1A3B4D}" sibTransId="{CDEA431E-7890-4372-978E-F1D7E3D8A104}"/>
    <dgm:cxn modelId="{3FB83543-0A3C-4CEF-B94D-C36463750D92}" type="presOf" srcId="{0C9C2885-2AE2-4128-B360-0ACBD17D50AC}" destId="{5F1D7690-A0D7-44B9-83AA-135B20628CD3}" srcOrd="0" destOrd="0" presId="urn:microsoft.com/office/officeart/2005/8/layout/hierarchy1"/>
    <dgm:cxn modelId="{05A05D46-5AC3-4A16-9431-B6BD536E6074}" srcId="{7066E084-7425-4FF3-9A68-50D5E6920EBE}" destId="{8F0D4B61-0923-4635-8BFA-6745A31E55BF}" srcOrd="1" destOrd="0" parTransId="{77801CF3-4284-4D62-9FF4-56D2A77A437C}" sibTransId="{34ABB03F-DB87-4707-BEF5-715FEE82AC64}"/>
    <dgm:cxn modelId="{A56C1768-0533-48AE-8576-5FA693841039}" srcId="{AB4D610A-4822-49F6-BB25-7E4A04BA1937}" destId="{8331979F-CA8F-4445-B260-9565C5827863}" srcOrd="0" destOrd="0" parTransId="{CB915109-C401-4A15-ADCD-182108C69CCD}" sibTransId="{3635D86B-2ABA-491F-B784-A2AAE61B6232}"/>
    <dgm:cxn modelId="{5449584B-4AC0-44C6-9184-C7BB9F6F2085}" srcId="{AB4D610A-4822-49F6-BB25-7E4A04BA1937}" destId="{0C9C2885-2AE2-4128-B360-0ACBD17D50AC}" srcOrd="1" destOrd="0" parTransId="{1D093F5B-0C34-406A-A9F1-4E6946FDC827}" sibTransId="{5E56AE09-7C0F-4582-B0A3-490D3A108FA9}"/>
    <dgm:cxn modelId="{B8CFFC4B-C35E-4C63-962C-C3D01268CEFA}" srcId="{00A14767-206F-447E-901C-474873B71E7E}" destId="{E15A2418-776A-4F10-AB63-AA79E4BD63F6}" srcOrd="0" destOrd="0" parTransId="{E7F065BD-3E32-4180-89B0-D44A462A4BF6}" sibTransId="{0B5237C4-D4E0-4F04-9730-F47B6367CE3B}"/>
    <dgm:cxn modelId="{F8C6016E-62EC-4E4B-B77D-CAA5A947C033}" srcId="{7066E084-7425-4FF3-9A68-50D5E6920EBE}" destId="{3DBA7AED-35E9-4EDA-B6DF-0D42F11FE26D}" srcOrd="0" destOrd="0" parTransId="{901ECBEA-F3E6-4F3C-BC65-7A1A84258280}" sibTransId="{8A6C9EB4-E383-4C29-8693-A7076E2B986D}"/>
    <dgm:cxn modelId="{DEDF6173-6700-436D-A000-B1F19D89DE8B}" type="presOf" srcId="{E4E32175-2BF4-4083-B22A-43749BBE5994}" destId="{28E83AC6-ECC3-4E0C-BD69-48FD88EC5A68}" srcOrd="0" destOrd="0" presId="urn:microsoft.com/office/officeart/2005/8/layout/hierarchy1"/>
    <dgm:cxn modelId="{1F251875-C08F-43BF-BA45-2663DEEBF002}" type="presOf" srcId="{E8660514-9B2F-4668-8B8A-380B9DB6B0AB}" destId="{7B90C849-8AE7-481E-B069-1F6237C77845}" srcOrd="0" destOrd="0" presId="urn:microsoft.com/office/officeart/2005/8/layout/hierarchy1"/>
    <dgm:cxn modelId="{0DF06A57-9025-42BF-A511-2E3537B84D45}" type="presOf" srcId="{E7F065BD-3E32-4180-89B0-D44A462A4BF6}" destId="{A6A6566D-7B50-4E88-A57C-B2E8F507460F}" srcOrd="0" destOrd="0" presId="urn:microsoft.com/office/officeart/2005/8/layout/hierarchy1"/>
    <dgm:cxn modelId="{93175859-E06E-488B-A489-234F96CB5956}" srcId="{8850CE19-4F1E-4266-BC96-00E4326725DE}" destId="{BF4C0391-10BB-4AFB-9FE9-37F70885F068}" srcOrd="0" destOrd="0" parTransId="{BD2F50ED-7A32-4EEE-8FE0-B141F539A40A}" sibTransId="{614F7914-1621-49B1-BD60-29DC5DB6BFFE}"/>
    <dgm:cxn modelId="{3B61FD7D-3C7A-4E36-9889-2B76FE1D5209}" type="presOf" srcId="{45A2BB0C-1407-4721-847D-4DBC61BAD851}" destId="{A7A2207C-12CC-4024-8BDC-8438C4947F19}" srcOrd="0" destOrd="0" presId="urn:microsoft.com/office/officeart/2005/8/layout/hierarchy1"/>
    <dgm:cxn modelId="{1050087E-D512-4D18-9D41-0240F2489909}" srcId="{C4721E80-9BA3-41F8-B2E1-A02E81D1E4BB}" destId="{F4132069-23AF-453A-B432-9292A1116D56}" srcOrd="0" destOrd="0" parTransId="{F040DDA2-CA28-4AD9-959C-C2621C104410}" sibTransId="{CCDBEAB6-FEB5-4E50-80E2-7F85D1592974}"/>
    <dgm:cxn modelId="{84A48482-589F-4A62-AF2B-69EEC397ED67}" type="presOf" srcId="{F040DDA2-CA28-4AD9-959C-C2621C104410}" destId="{6966799C-6B07-4E97-90EA-A0B254C9D3AC}" srcOrd="0" destOrd="0" presId="urn:microsoft.com/office/officeart/2005/8/layout/hierarchy1"/>
    <dgm:cxn modelId="{0CA47A95-EB5D-483A-8054-50F3CA2798E7}" type="presOf" srcId="{BA613C58-A9D6-475C-926E-4B0C3600E46E}" destId="{12D5E464-39B6-4333-8331-7C2CD34DE587}" srcOrd="0" destOrd="0" presId="urn:microsoft.com/office/officeart/2005/8/layout/hierarchy1"/>
    <dgm:cxn modelId="{D57154A1-DD94-439A-A4AE-C263FA9A9584}" srcId="{C4721E80-9BA3-41F8-B2E1-A02E81D1E4BB}" destId="{00A14767-206F-447E-901C-474873B71E7E}" srcOrd="1" destOrd="0" parTransId="{45A2BB0C-1407-4721-847D-4DBC61BAD851}" sibTransId="{894AA41D-6DC5-4E02-ACC7-8470BA085733}"/>
    <dgm:cxn modelId="{83880EA3-F6F6-4C9B-86D3-FF32EA58760E}" srcId="{BA613C58-A9D6-475C-926E-4B0C3600E46E}" destId="{8850CE19-4F1E-4266-BC96-00E4326725DE}" srcOrd="0" destOrd="0" parTransId="{B2838438-F8FA-40DA-8EF2-C835F9B6A837}" sibTransId="{ECA534DC-3473-4864-86F2-0E07B7007D3B}"/>
    <dgm:cxn modelId="{AC61FDA7-B54E-46AC-BD9B-82031DE53701}" type="presOf" srcId="{AB4D610A-4822-49F6-BB25-7E4A04BA1937}" destId="{06940DBC-7B47-44E9-BE2F-E9674514B022}" srcOrd="0" destOrd="0" presId="urn:microsoft.com/office/officeart/2005/8/layout/hierarchy1"/>
    <dgm:cxn modelId="{4BC10AAD-85AF-437B-8531-27CD04DD8D15}" srcId="{F4132069-23AF-453A-B432-9292A1116D56}" destId="{C9D7A952-6F22-45C3-B225-07DB45553962}" srcOrd="0" destOrd="0" parTransId="{1D0D2B77-0D2E-475E-BFC5-5C5CC73C6D03}" sibTransId="{218A3E2F-091E-434B-B6B4-4699721FED1E}"/>
    <dgm:cxn modelId="{107B13AF-5C4F-41E9-BF95-64D833BB458B}" type="presOf" srcId="{BF4C0391-10BB-4AFB-9FE9-37F70885F068}" destId="{59FAAF5F-F904-4BD5-8D44-E62E834A7CB8}" srcOrd="0" destOrd="0" presId="urn:microsoft.com/office/officeart/2005/8/layout/hierarchy1"/>
    <dgm:cxn modelId="{B10D99B2-915A-4A9E-9355-F4F9A17C45AC}" srcId="{FC3C3F31-B1BF-48C8-AB4D-D1B0E664627D}" destId="{C4721E80-9BA3-41F8-B2E1-A02E81D1E4BB}" srcOrd="0" destOrd="0" parTransId="{1BC2CADA-45A0-4B22-A553-C29321A4059C}" sibTransId="{2A70D4D4-AD5D-4D04-9422-6B2A639D54E4}"/>
    <dgm:cxn modelId="{1A3863C0-2921-45F5-9391-5B8E447DBA61}" type="presOf" srcId="{B2838438-F8FA-40DA-8EF2-C835F9B6A837}" destId="{D470D7F5-2687-4E59-AE5D-1EF0A0510685}" srcOrd="0" destOrd="0" presId="urn:microsoft.com/office/officeart/2005/8/layout/hierarchy1"/>
    <dgm:cxn modelId="{8E325BC4-8E5D-4D81-8FB6-737AC582D509}" srcId="{BA613C58-A9D6-475C-926E-4B0C3600E46E}" destId="{AB4D610A-4822-49F6-BB25-7E4A04BA1937}" srcOrd="1" destOrd="0" parTransId="{1800F291-86F9-4D3A-B260-224802BFE240}" sibTransId="{F398BEAA-6C44-4F46-B3D9-E90F6E82DEA4}"/>
    <dgm:cxn modelId="{8C3330C7-5DA9-4086-90FC-442E71AD13A9}" type="presOf" srcId="{77801CF3-4284-4D62-9FF4-56D2A77A437C}" destId="{D9A5EE9D-045C-46DA-B700-379BD20C6F45}" srcOrd="0" destOrd="0" presId="urn:microsoft.com/office/officeart/2005/8/layout/hierarchy1"/>
    <dgm:cxn modelId="{881DDBC8-DE84-46B7-8309-5B6CE705C656}" type="presOf" srcId="{8F0D4B61-0923-4635-8BFA-6745A31E55BF}" destId="{99D8A15F-FA4F-4159-8284-679E4E5E2CB2}" srcOrd="0" destOrd="0" presId="urn:microsoft.com/office/officeart/2005/8/layout/hierarchy1"/>
    <dgm:cxn modelId="{097628DA-F758-49B4-AC18-71AA491D9012}" type="presOf" srcId="{BD2F50ED-7A32-4EEE-8FE0-B141F539A40A}" destId="{D8EBF1E6-C635-4F05-8ACB-A4DA4A09C506}" srcOrd="0" destOrd="0" presId="urn:microsoft.com/office/officeart/2005/8/layout/hierarchy1"/>
    <dgm:cxn modelId="{437261DC-3599-49AA-BF60-3BAA571F4AE9}" type="presOf" srcId="{1D0D2B77-0D2E-475E-BFC5-5C5CC73C6D03}" destId="{B32B3422-D8D0-40FD-AFE9-2BEE6EF6CB67}" srcOrd="0" destOrd="0" presId="urn:microsoft.com/office/officeart/2005/8/layout/hierarchy1"/>
    <dgm:cxn modelId="{FCEEF8E0-32C1-4AC3-92FE-60C6FFE24070}" type="presOf" srcId="{F4132069-23AF-453A-B432-9292A1116D56}" destId="{775BCFA2-6F5E-43A0-B7D6-9AECC051CEC9}" srcOrd="0" destOrd="0" presId="urn:microsoft.com/office/officeart/2005/8/layout/hierarchy1"/>
    <dgm:cxn modelId="{7ED44AE1-0AF9-452F-90DB-9F826D8B074D}" type="presOf" srcId="{00A14767-206F-447E-901C-474873B71E7E}" destId="{41BAE1BB-D586-4330-BB7D-249EBEF48241}" srcOrd="0" destOrd="0" presId="urn:microsoft.com/office/officeart/2005/8/layout/hierarchy1"/>
    <dgm:cxn modelId="{9E64F0E4-E802-4EC0-9753-2299912B1E97}" type="presOf" srcId="{89BD429A-4722-4FA0-9BF2-4BD13D1A3B4D}" destId="{5E95DA11-0431-4257-96FF-D725649C76DF}" srcOrd="0" destOrd="0" presId="urn:microsoft.com/office/officeart/2005/8/layout/hierarchy1"/>
    <dgm:cxn modelId="{CC0842EC-6A71-450B-B117-76F3464E53F9}" type="presOf" srcId="{3DBA7AED-35E9-4EDA-B6DF-0D42F11FE26D}" destId="{DEA953B2-EDEF-43B3-AAF3-9B58096EE3F5}" srcOrd="0" destOrd="0" presId="urn:microsoft.com/office/officeart/2005/8/layout/hierarchy1"/>
    <dgm:cxn modelId="{FE1988F0-462D-4574-ABB3-E28F53BA5EBF}" type="presOf" srcId="{406FE7FA-9F75-4B6C-B4DE-111E20C9478A}" destId="{42FA29EC-0D80-4AA1-8450-AED47448058F}" srcOrd="0" destOrd="0" presId="urn:microsoft.com/office/officeart/2005/8/layout/hierarchy1"/>
    <dgm:cxn modelId="{9907DCF9-49C0-457C-BA1A-99E1E5FA88EA}" srcId="{C9D7A952-6F22-45C3-B225-07DB45553962}" destId="{BA613C58-A9D6-475C-926E-4B0C3600E46E}" srcOrd="0" destOrd="0" parTransId="{406FE7FA-9F75-4B6C-B4DE-111E20C9478A}" sibTransId="{4EB20A44-5B24-4ECB-9E3B-1B6E0077412F}"/>
    <dgm:cxn modelId="{C2C95B0C-7193-4E5B-9EE5-791FCEA76475}" type="presParOf" srcId="{69399FD1-FF2B-4E01-BD23-50BD1794E376}" destId="{F1A97435-44EB-4FC8-8F67-DD0E39556AA3}" srcOrd="0" destOrd="0" presId="urn:microsoft.com/office/officeart/2005/8/layout/hierarchy1"/>
    <dgm:cxn modelId="{05592901-10F0-4852-AF80-56BB8FB66CF4}" type="presParOf" srcId="{F1A97435-44EB-4FC8-8F67-DD0E39556AA3}" destId="{58B12A1B-BD26-4CCF-B722-E8979F9AC026}" srcOrd="0" destOrd="0" presId="urn:microsoft.com/office/officeart/2005/8/layout/hierarchy1"/>
    <dgm:cxn modelId="{76EC8664-5060-4DA1-9527-537E2F8F0275}" type="presParOf" srcId="{58B12A1B-BD26-4CCF-B722-E8979F9AC026}" destId="{E6E0AC4F-7878-4915-BD5C-6E8BFC0DD272}" srcOrd="0" destOrd="0" presId="urn:microsoft.com/office/officeart/2005/8/layout/hierarchy1"/>
    <dgm:cxn modelId="{F3C4EDA6-5065-43CC-9E95-57E53DA09F81}" type="presParOf" srcId="{58B12A1B-BD26-4CCF-B722-E8979F9AC026}" destId="{8F376F10-D7A6-46A3-948E-B501B4127842}" srcOrd="1" destOrd="0" presId="urn:microsoft.com/office/officeart/2005/8/layout/hierarchy1"/>
    <dgm:cxn modelId="{8D85DBAC-B48E-441F-A15F-2A5D4B497923}" type="presParOf" srcId="{F1A97435-44EB-4FC8-8F67-DD0E39556AA3}" destId="{73B9D86A-77BB-4FB4-BD4B-C3F71F669A3A}" srcOrd="1" destOrd="0" presId="urn:microsoft.com/office/officeart/2005/8/layout/hierarchy1"/>
    <dgm:cxn modelId="{0A04AEDF-CEBD-4AD4-B669-F5E1B14992B5}" type="presParOf" srcId="{73B9D86A-77BB-4FB4-BD4B-C3F71F669A3A}" destId="{6966799C-6B07-4E97-90EA-A0B254C9D3AC}" srcOrd="0" destOrd="0" presId="urn:microsoft.com/office/officeart/2005/8/layout/hierarchy1"/>
    <dgm:cxn modelId="{370421B6-957C-4EA4-A107-072BCEB64B27}" type="presParOf" srcId="{73B9D86A-77BB-4FB4-BD4B-C3F71F669A3A}" destId="{2D847B9B-B1EC-4A1F-A870-0307543C83F2}" srcOrd="1" destOrd="0" presId="urn:microsoft.com/office/officeart/2005/8/layout/hierarchy1"/>
    <dgm:cxn modelId="{A891AD20-D5F8-4B0D-ADEF-EC991378A0C7}" type="presParOf" srcId="{2D847B9B-B1EC-4A1F-A870-0307543C83F2}" destId="{BA2186D2-1579-414C-8203-68C40CB6AE27}" srcOrd="0" destOrd="0" presId="urn:microsoft.com/office/officeart/2005/8/layout/hierarchy1"/>
    <dgm:cxn modelId="{BE28995E-6737-46FD-AA8C-783FFA0DD147}" type="presParOf" srcId="{BA2186D2-1579-414C-8203-68C40CB6AE27}" destId="{A820CA91-EF3D-482F-893A-C712CA619A48}" srcOrd="0" destOrd="0" presId="urn:microsoft.com/office/officeart/2005/8/layout/hierarchy1"/>
    <dgm:cxn modelId="{BF40F5D7-68AB-4624-A45E-52F76BC1A5BA}" type="presParOf" srcId="{BA2186D2-1579-414C-8203-68C40CB6AE27}" destId="{775BCFA2-6F5E-43A0-B7D6-9AECC051CEC9}" srcOrd="1" destOrd="0" presId="urn:microsoft.com/office/officeart/2005/8/layout/hierarchy1"/>
    <dgm:cxn modelId="{8C76F20F-C14F-4DE7-8CD0-13954CFB67E2}" type="presParOf" srcId="{2D847B9B-B1EC-4A1F-A870-0307543C83F2}" destId="{D32BDAE7-8B45-43AF-A569-A48EFC8AE682}" srcOrd="1" destOrd="0" presId="urn:microsoft.com/office/officeart/2005/8/layout/hierarchy1"/>
    <dgm:cxn modelId="{FA4358C6-0967-45A3-B365-44DD082ADCD1}" type="presParOf" srcId="{D32BDAE7-8B45-43AF-A569-A48EFC8AE682}" destId="{B32B3422-D8D0-40FD-AFE9-2BEE6EF6CB67}" srcOrd="0" destOrd="0" presId="urn:microsoft.com/office/officeart/2005/8/layout/hierarchy1"/>
    <dgm:cxn modelId="{4E50289A-8825-4EBB-A65E-0003AB3CE0D5}" type="presParOf" srcId="{D32BDAE7-8B45-43AF-A569-A48EFC8AE682}" destId="{25E44CFA-0935-4E09-B803-B0677DB3A0F9}" srcOrd="1" destOrd="0" presId="urn:microsoft.com/office/officeart/2005/8/layout/hierarchy1"/>
    <dgm:cxn modelId="{065BD304-75C7-4D67-80CA-880D276F0677}" type="presParOf" srcId="{25E44CFA-0935-4E09-B803-B0677DB3A0F9}" destId="{FA920E11-E195-46D9-AD82-ED8DFF8998AF}" srcOrd="0" destOrd="0" presId="urn:microsoft.com/office/officeart/2005/8/layout/hierarchy1"/>
    <dgm:cxn modelId="{CD306FEA-3DC2-40C0-8036-8900E9E248DE}" type="presParOf" srcId="{FA920E11-E195-46D9-AD82-ED8DFF8998AF}" destId="{E47F9BC5-2538-4960-B93A-CB5D90C0A038}" srcOrd="0" destOrd="0" presId="urn:microsoft.com/office/officeart/2005/8/layout/hierarchy1"/>
    <dgm:cxn modelId="{3EE3588D-CED3-40E1-9892-A080E14F3A5E}" type="presParOf" srcId="{FA920E11-E195-46D9-AD82-ED8DFF8998AF}" destId="{1A719762-E01F-4B2F-A756-5239FE9863D2}" srcOrd="1" destOrd="0" presId="urn:microsoft.com/office/officeart/2005/8/layout/hierarchy1"/>
    <dgm:cxn modelId="{5EE1F3A6-F3FE-4CBD-B671-6B0C4317E482}" type="presParOf" srcId="{25E44CFA-0935-4E09-B803-B0677DB3A0F9}" destId="{6F969AE6-D358-4C9A-BE94-26B8D325FAD4}" srcOrd="1" destOrd="0" presId="urn:microsoft.com/office/officeart/2005/8/layout/hierarchy1"/>
    <dgm:cxn modelId="{ADB71837-CF21-4713-8C7C-0C5C711B6615}" type="presParOf" srcId="{6F969AE6-D358-4C9A-BE94-26B8D325FAD4}" destId="{42FA29EC-0D80-4AA1-8450-AED47448058F}" srcOrd="0" destOrd="0" presId="urn:microsoft.com/office/officeart/2005/8/layout/hierarchy1"/>
    <dgm:cxn modelId="{33F1CC78-C9D3-499F-9506-6725376A9FFD}" type="presParOf" srcId="{6F969AE6-D358-4C9A-BE94-26B8D325FAD4}" destId="{096A1B97-6FDC-4982-A114-F17C69496C63}" srcOrd="1" destOrd="0" presId="urn:microsoft.com/office/officeart/2005/8/layout/hierarchy1"/>
    <dgm:cxn modelId="{B5B65AAB-11EF-4EDB-904A-20DA62080AE3}" type="presParOf" srcId="{096A1B97-6FDC-4982-A114-F17C69496C63}" destId="{B24CBFBE-E331-4EC5-9923-7C356196E602}" srcOrd="0" destOrd="0" presId="urn:microsoft.com/office/officeart/2005/8/layout/hierarchy1"/>
    <dgm:cxn modelId="{3508B276-D547-4EDC-9B49-4F728E8BCC20}" type="presParOf" srcId="{B24CBFBE-E331-4EC5-9923-7C356196E602}" destId="{59DA00B9-9FD8-4DCF-BFD3-ACF8BDFE690B}" srcOrd="0" destOrd="0" presId="urn:microsoft.com/office/officeart/2005/8/layout/hierarchy1"/>
    <dgm:cxn modelId="{048BC81F-9C43-4795-BF79-D363DDF5853C}" type="presParOf" srcId="{B24CBFBE-E331-4EC5-9923-7C356196E602}" destId="{12D5E464-39B6-4333-8331-7C2CD34DE587}" srcOrd="1" destOrd="0" presId="urn:microsoft.com/office/officeart/2005/8/layout/hierarchy1"/>
    <dgm:cxn modelId="{B9432E89-B0EF-4663-8A6D-712654809BD7}" type="presParOf" srcId="{096A1B97-6FDC-4982-A114-F17C69496C63}" destId="{E3D532D2-3E42-4811-B5EF-62C95629DB8C}" srcOrd="1" destOrd="0" presId="urn:microsoft.com/office/officeart/2005/8/layout/hierarchy1"/>
    <dgm:cxn modelId="{601C1D7D-2750-4A26-9E52-6139B4A07E4E}" type="presParOf" srcId="{E3D532D2-3E42-4811-B5EF-62C95629DB8C}" destId="{D470D7F5-2687-4E59-AE5D-1EF0A0510685}" srcOrd="0" destOrd="0" presId="urn:microsoft.com/office/officeart/2005/8/layout/hierarchy1"/>
    <dgm:cxn modelId="{6268E91B-A2C7-44D4-A535-6BA0DD5E5DBD}" type="presParOf" srcId="{E3D532D2-3E42-4811-B5EF-62C95629DB8C}" destId="{FA40D0E0-BA12-4090-90A2-C613D90B022B}" srcOrd="1" destOrd="0" presId="urn:microsoft.com/office/officeart/2005/8/layout/hierarchy1"/>
    <dgm:cxn modelId="{A76DEB37-BCA0-4A53-B7C9-86D6A2638B64}" type="presParOf" srcId="{FA40D0E0-BA12-4090-90A2-C613D90B022B}" destId="{29FF002F-6A8F-4214-B736-0D953E2FF07F}" srcOrd="0" destOrd="0" presId="urn:microsoft.com/office/officeart/2005/8/layout/hierarchy1"/>
    <dgm:cxn modelId="{FB856EBC-EEB6-4386-91A5-64FFCD5EB49C}" type="presParOf" srcId="{29FF002F-6A8F-4214-B736-0D953E2FF07F}" destId="{4B5DB0D7-7ED8-4D40-8008-86DCBE93C043}" srcOrd="0" destOrd="0" presId="urn:microsoft.com/office/officeart/2005/8/layout/hierarchy1"/>
    <dgm:cxn modelId="{B489E1C8-0A3D-4F6C-B125-4DC996FA0509}" type="presParOf" srcId="{29FF002F-6A8F-4214-B736-0D953E2FF07F}" destId="{A9428948-E7E8-4D82-8D9A-BA44982B8075}" srcOrd="1" destOrd="0" presId="urn:microsoft.com/office/officeart/2005/8/layout/hierarchy1"/>
    <dgm:cxn modelId="{50DD9EA6-5A1E-43D9-AC9D-DC4294F5D1A2}" type="presParOf" srcId="{FA40D0E0-BA12-4090-90A2-C613D90B022B}" destId="{4CE02542-DFDA-4FA4-9C95-AE4870C468E4}" srcOrd="1" destOrd="0" presId="urn:microsoft.com/office/officeart/2005/8/layout/hierarchy1"/>
    <dgm:cxn modelId="{F0631297-32BC-44D0-8E27-565DF602A609}" type="presParOf" srcId="{4CE02542-DFDA-4FA4-9C95-AE4870C468E4}" destId="{D8EBF1E6-C635-4F05-8ACB-A4DA4A09C506}" srcOrd="0" destOrd="0" presId="urn:microsoft.com/office/officeart/2005/8/layout/hierarchy1"/>
    <dgm:cxn modelId="{FFAF5E96-C773-4564-95F9-89EFA3589DD0}" type="presParOf" srcId="{4CE02542-DFDA-4FA4-9C95-AE4870C468E4}" destId="{E9C5961C-2839-45C9-92CB-561DEACE1EA6}" srcOrd="1" destOrd="0" presId="urn:microsoft.com/office/officeart/2005/8/layout/hierarchy1"/>
    <dgm:cxn modelId="{62525142-1D4D-45B3-BC38-C352E92F4C97}" type="presParOf" srcId="{E9C5961C-2839-45C9-92CB-561DEACE1EA6}" destId="{54D2C783-FDA9-481F-BABE-58FCB43C3426}" srcOrd="0" destOrd="0" presId="urn:microsoft.com/office/officeart/2005/8/layout/hierarchy1"/>
    <dgm:cxn modelId="{962A57DF-B311-4F2A-8276-87F3B4CCAA77}" type="presParOf" srcId="{54D2C783-FDA9-481F-BABE-58FCB43C3426}" destId="{24A57C9E-0BB6-4BE0-98F0-9D73FC07306A}" srcOrd="0" destOrd="0" presId="urn:microsoft.com/office/officeart/2005/8/layout/hierarchy1"/>
    <dgm:cxn modelId="{BE9E7402-1B3D-483A-A572-17E4176887FA}" type="presParOf" srcId="{54D2C783-FDA9-481F-BABE-58FCB43C3426}" destId="{59FAAF5F-F904-4BD5-8D44-E62E834A7CB8}" srcOrd="1" destOrd="0" presId="urn:microsoft.com/office/officeart/2005/8/layout/hierarchy1"/>
    <dgm:cxn modelId="{54D18A28-4095-42EF-BD9E-64B934633665}" type="presParOf" srcId="{E9C5961C-2839-45C9-92CB-561DEACE1EA6}" destId="{2569D32B-D4EF-4D43-8E07-EE30AFFF7B28}" srcOrd="1" destOrd="0" presId="urn:microsoft.com/office/officeart/2005/8/layout/hierarchy1"/>
    <dgm:cxn modelId="{398666E2-FFD2-4890-871F-A5243DC0695E}" type="presParOf" srcId="{4CE02542-DFDA-4FA4-9C95-AE4870C468E4}" destId="{5E95DA11-0431-4257-96FF-D725649C76DF}" srcOrd="2" destOrd="0" presId="urn:microsoft.com/office/officeart/2005/8/layout/hierarchy1"/>
    <dgm:cxn modelId="{C1567693-58A3-4B21-A310-C2E1BFA6C20C}" type="presParOf" srcId="{4CE02542-DFDA-4FA4-9C95-AE4870C468E4}" destId="{D09EAE37-C808-4413-AEC2-5446E8B2F71F}" srcOrd="3" destOrd="0" presId="urn:microsoft.com/office/officeart/2005/8/layout/hierarchy1"/>
    <dgm:cxn modelId="{0B7C4008-C787-4F03-960D-F2CB4C896BDF}" type="presParOf" srcId="{D09EAE37-C808-4413-AEC2-5446E8B2F71F}" destId="{E5D8802E-23BF-4537-814E-B3C8F1DDB9CA}" srcOrd="0" destOrd="0" presId="urn:microsoft.com/office/officeart/2005/8/layout/hierarchy1"/>
    <dgm:cxn modelId="{F811E025-985E-4AF2-985B-FEA8C299AA57}" type="presParOf" srcId="{E5D8802E-23BF-4537-814E-B3C8F1DDB9CA}" destId="{6838509A-4E66-4CDE-9BBC-E352BF1E54C4}" srcOrd="0" destOrd="0" presId="urn:microsoft.com/office/officeart/2005/8/layout/hierarchy1"/>
    <dgm:cxn modelId="{BDBD15B9-AA3D-4C4A-920A-F0798031095B}" type="presParOf" srcId="{E5D8802E-23BF-4537-814E-B3C8F1DDB9CA}" destId="{7B90C849-8AE7-481E-B069-1F6237C77845}" srcOrd="1" destOrd="0" presId="urn:microsoft.com/office/officeart/2005/8/layout/hierarchy1"/>
    <dgm:cxn modelId="{8DE7F2A3-D7C7-44DE-AE54-80426062FD30}" type="presParOf" srcId="{D09EAE37-C808-4413-AEC2-5446E8B2F71F}" destId="{204B6C2B-B19C-4465-A235-2DDFF5FB3344}" srcOrd="1" destOrd="0" presId="urn:microsoft.com/office/officeart/2005/8/layout/hierarchy1"/>
    <dgm:cxn modelId="{BE73EDFC-F11E-4F9B-90C1-9ED47D4148B7}" type="presParOf" srcId="{E3D532D2-3E42-4811-B5EF-62C95629DB8C}" destId="{52899F0E-CB0F-45FC-8C67-8CA33E7C3B6D}" srcOrd="2" destOrd="0" presId="urn:microsoft.com/office/officeart/2005/8/layout/hierarchy1"/>
    <dgm:cxn modelId="{E0CFA2EF-10E9-4568-A144-D46A22690174}" type="presParOf" srcId="{E3D532D2-3E42-4811-B5EF-62C95629DB8C}" destId="{C7653389-B8FB-4386-9F77-0F52E3E53508}" srcOrd="3" destOrd="0" presId="urn:microsoft.com/office/officeart/2005/8/layout/hierarchy1"/>
    <dgm:cxn modelId="{FEF9AECB-ED85-4007-A799-0573E9252D04}" type="presParOf" srcId="{C7653389-B8FB-4386-9F77-0F52E3E53508}" destId="{7966EB68-98F4-4197-B7C6-C1BAB0F0766D}" srcOrd="0" destOrd="0" presId="urn:microsoft.com/office/officeart/2005/8/layout/hierarchy1"/>
    <dgm:cxn modelId="{0FF135BA-7B0B-428C-A1E6-7B635D559285}" type="presParOf" srcId="{7966EB68-98F4-4197-B7C6-C1BAB0F0766D}" destId="{BEE21E4D-CC83-4DDF-9092-2F8FF5AA39FD}" srcOrd="0" destOrd="0" presId="urn:microsoft.com/office/officeart/2005/8/layout/hierarchy1"/>
    <dgm:cxn modelId="{494286B9-79D9-409E-B614-634BA3DC5BDF}" type="presParOf" srcId="{7966EB68-98F4-4197-B7C6-C1BAB0F0766D}" destId="{06940DBC-7B47-44E9-BE2F-E9674514B022}" srcOrd="1" destOrd="0" presId="urn:microsoft.com/office/officeart/2005/8/layout/hierarchy1"/>
    <dgm:cxn modelId="{652E30DB-D4A4-4CA1-A2CC-8B0B1928CA9B}" type="presParOf" srcId="{C7653389-B8FB-4386-9F77-0F52E3E53508}" destId="{D177511C-C8EE-4EDA-B01E-EA911BBD54E5}" srcOrd="1" destOrd="0" presId="urn:microsoft.com/office/officeart/2005/8/layout/hierarchy1"/>
    <dgm:cxn modelId="{A478ACFD-C6B8-4BCF-8618-9E5019F4F7E2}" type="presParOf" srcId="{D177511C-C8EE-4EDA-B01E-EA911BBD54E5}" destId="{399F751B-AC80-4DA6-86A8-DA0901E2E801}" srcOrd="0" destOrd="0" presId="urn:microsoft.com/office/officeart/2005/8/layout/hierarchy1"/>
    <dgm:cxn modelId="{772C604A-42E0-482A-971D-BEAA40E06A1F}" type="presParOf" srcId="{D177511C-C8EE-4EDA-B01E-EA911BBD54E5}" destId="{55AE66A6-F55D-46A0-8971-0E5268264372}" srcOrd="1" destOrd="0" presId="urn:microsoft.com/office/officeart/2005/8/layout/hierarchy1"/>
    <dgm:cxn modelId="{A0C13E12-0F45-4DE7-B453-1323B9CB8038}" type="presParOf" srcId="{55AE66A6-F55D-46A0-8971-0E5268264372}" destId="{608CE918-562C-4D9E-89CF-EBCB2B542DA3}" srcOrd="0" destOrd="0" presId="urn:microsoft.com/office/officeart/2005/8/layout/hierarchy1"/>
    <dgm:cxn modelId="{A3051930-C8D3-4C72-B17F-B8D651B04E94}" type="presParOf" srcId="{608CE918-562C-4D9E-89CF-EBCB2B542DA3}" destId="{7FC28198-C15A-4C63-A3CE-9AF2D5D9025B}" srcOrd="0" destOrd="0" presId="urn:microsoft.com/office/officeart/2005/8/layout/hierarchy1"/>
    <dgm:cxn modelId="{0FDA88C2-277F-4862-914A-237C1B678A31}" type="presParOf" srcId="{608CE918-562C-4D9E-89CF-EBCB2B542DA3}" destId="{A5571CC0-DE0D-4677-BAFD-D0747D9F9D34}" srcOrd="1" destOrd="0" presId="urn:microsoft.com/office/officeart/2005/8/layout/hierarchy1"/>
    <dgm:cxn modelId="{F1FA91EA-680D-4B69-A459-5DDAF3E71380}" type="presParOf" srcId="{55AE66A6-F55D-46A0-8971-0E5268264372}" destId="{DABF7AAB-B202-4DBB-9EEA-948E82D9FA0C}" srcOrd="1" destOrd="0" presId="urn:microsoft.com/office/officeart/2005/8/layout/hierarchy1"/>
    <dgm:cxn modelId="{0BB9B49C-8A98-4D15-B2C3-2D868C053030}" type="presParOf" srcId="{D177511C-C8EE-4EDA-B01E-EA911BBD54E5}" destId="{8912E838-79EB-4A8D-B9A8-0861D9DA18A3}" srcOrd="2" destOrd="0" presId="urn:microsoft.com/office/officeart/2005/8/layout/hierarchy1"/>
    <dgm:cxn modelId="{146E2A77-BD4B-4AA8-895D-2F295BEE1C2F}" type="presParOf" srcId="{D177511C-C8EE-4EDA-B01E-EA911BBD54E5}" destId="{4D78EFAB-073F-4F41-ACB8-3718234213FE}" srcOrd="3" destOrd="0" presId="urn:microsoft.com/office/officeart/2005/8/layout/hierarchy1"/>
    <dgm:cxn modelId="{C449D51B-3909-49EA-BBF7-D8D1DA0BC48D}" type="presParOf" srcId="{4D78EFAB-073F-4F41-ACB8-3718234213FE}" destId="{D69B1DBE-79C9-48A8-AA92-022FB56C8E61}" srcOrd="0" destOrd="0" presId="urn:microsoft.com/office/officeart/2005/8/layout/hierarchy1"/>
    <dgm:cxn modelId="{3D703054-953C-4F8B-9D30-829177D52711}" type="presParOf" srcId="{D69B1DBE-79C9-48A8-AA92-022FB56C8E61}" destId="{97B50A14-56F4-4D98-8B7C-CDF94F90236C}" srcOrd="0" destOrd="0" presId="urn:microsoft.com/office/officeart/2005/8/layout/hierarchy1"/>
    <dgm:cxn modelId="{63C62B36-B08C-412C-AE46-37BA336AEEB2}" type="presParOf" srcId="{D69B1DBE-79C9-48A8-AA92-022FB56C8E61}" destId="{5F1D7690-A0D7-44B9-83AA-135B20628CD3}" srcOrd="1" destOrd="0" presId="urn:microsoft.com/office/officeart/2005/8/layout/hierarchy1"/>
    <dgm:cxn modelId="{7235F373-0AAD-4267-A973-C95E14F05535}" type="presParOf" srcId="{4D78EFAB-073F-4F41-ACB8-3718234213FE}" destId="{B3BCAD5A-2D6B-4F98-ACD8-E6DBA705F03B}" srcOrd="1" destOrd="0" presId="urn:microsoft.com/office/officeart/2005/8/layout/hierarchy1"/>
    <dgm:cxn modelId="{EE7C498E-9230-4F58-8E5F-D39E1D2DE30A}" type="presParOf" srcId="{E3D532D2-3E42-4811-B5EF-62C95629DB8C}" destId="{28E83AC6-ECC3-4E0C-BD69-48FD88EC5A68}" srcOrd="4" destOrd="0" presId="urn:microsoft.com/office/officeart/2005/8/layout/hierarchy1"/>
    <dgm:cxn modelId="{849AFE46-3694-4AC9-B5E4-940EA58A917E}" type="presParOf" srcId="{E3D532D2-3E42-4811-B5EF-62C95629DB8C}" destId="{12FB3E76-A50F-4C14-B58C-75D4B461EED5}" srcOrd="5" destOrd="0" presId="urn:microsoft.com/office/officeart/2005/8/layout/hierarchy1"/>
    <dgm:cxn modelId="{9403AE05-EE06-4EB7-9C64-C0B5CBCF91EC}" type="presParOf" srcId="{12FB3E76-A50F-4C14-B58C-75D4B461EED5}" destId="{AD825799-E4E3-424B-8545-0FFD42B0AE41}" srcOrd="0" destOrd="0" presId="urn:microsoft.com/office/officeart/2005/8/layout/hierarchy1"/>
    <dgm:cxn modelId="{EDFD2C99-DA73-4F4A-9F88-0B461157B9C7}" type="presParOf" srcId="{AD825799-E4E3-424B-8545-0FFD42B0AE41}" destId="{0BA6B402-1585-4CF2-8091-1170341FDADD}" srcOrd="0" destOrd="0" presId="urn:microsoft.com/office/officeart/2005/8/layout/hierarchy1"/>
    <dgm:cxn modelId="{62B8CF77-F023-4092-B5E7-6077B3699DAA}" type="presParOf" srcId="{AD825799-E4E3-424B-8545-0FFD42B0AE41}" destId="{554A1207-4BA3-4956-8950-B8D9B28E8A46}" srcOrd="1" destOrd="0" presId="urn:microsoft.com/office/officeart/2005/8/layout/hierarchy1"/>
    <dgm:cxn modelId="{91723F52-F42B-4070-9078-C6D9546FD7BE}" type="presParOf" srcId="{12FB3E76-A50F-4C14-B58C-75D4B461EED5}" destId="{470B7EEB-BBCF-4EE5-9AE3-799F1DDD4201}" srcOrd="1" destOrd="0" presId="urn:microsoft.com/office/officeart/2005/8/layout/hierarchy1"/>
    <dgm:cxn modelId="{4039D841-35D1-435F-AD8C-BAE3F0B37269}" type="presParOf" srcId="{470B7EEB-BBCF-4EE5-9AE3-799F1DDD4201}" destId="{D62BCC9B-F8FD-47F5-B261-F7D3E0780EC1}" srcOrd="0" destOrd="0" presId="urn:microsoft.com/office/officeart/2005/8/layout/hierarchy1"/>
    <dgm:cxn modelId="{915C09DA-7505-4F54-80D3-366087EF542F}" type="presParOf" srcId="{470B7EEB-BBCF-4EE5-9AE3-799F1DDD4201}" destId="{05DEC0F3-ADBD-47A5-8528-814B81011BE6}" srcOrd="1" destOrd="0" presId="urn:microsoft.com/office/officeart/2005/8/layout/hierarchy1"/>
    <dgm:cxn modelId="{08C7B434-F13A-46C1-A0C5-865C796CC212}" type="presParOf" srcId="{05DEC0F3-ADBD-47A5-8528-814B81011BE6}" destId="{8F3A0BE5-9074-4789-A776-B919967E78D5}" srcOrd="0" destOrd="0" presId="urn:microsoft.com/office/officeart/2005/8/layout/hierarchy1"/>
    <dgm:cxn modelId="{BFAB958E-ACBA-48CA-9A91-60E6705EB09E}" type="presParOf" srcId="{8F3A0BE5-9074-4789-A776-B919967E78D5}" destId="{DD9BEA28-08D9-4FD9-B6AA-38CA43523433}" srcOrd="0" destOrd="0" presId="urn:microsoft.com/office/officeart/2005/8/layout/hierarchy1"/>
    <dgm:cxn modelId="{EE5CD4F6-A8ED-4611-92D8-5AE756E48DAE}" type="presParOf" srcId="{8F3A0BE5-9074-4789-A776-B919967E78D5}" destId="{DEA953B2-EDEF-43B3-AAF3-9B58096EE3F5}" srcOrd="1" destOrd="0" presId="urn:microsoft.com/office/officeart/2005/8/layout/hierarchy1"/>
    <dgm:cxn modelId="{13151C02-384F-4C3F-B5F5-D0A79C5BDF40}" type="presParOf" srcId="{05DEC0F3-ADBD-47A5-8528-814B81011BE6}" destId="{824CAEA3-21B6-4D4F-872D-EECB75845DF2}" srcOrd="1" destOrd="0" presId="urn:microsoft.com/office/officeart/2005/8/layout/hierarchy1"/>
    <dgm:cxn modelId="{BAE6794B-D6C1-4128-9A1C-89713C22D5F6}" type="presParOf" srcId="{470B7EEB-BBCF-4EE5-9AE3-799F1DDD4201}" destId="{D9A5EE9D-045C-46DA-B700-379BD20C6F45}" srcOrd="2" destOrd="0" presId="urn:microsoft.com/office/officeart/2005/8/layout/hierarchy1"/>
    <dgm:cxn modelId="{99482C9D-17BC-4610-9D58-AE728292C51F}" type="presParOf" srcId="{470B7EEB-BBCF-4EE5-9AE3-799F1DDD4201}" destId="{E5CFE1F4-DDC0-456A-A76C-B119E7C89933}" srcOrd="3" destOrd="0" presId="urn:microsoft.com/office/officeart/2005/8/layout/hierarchy1"/>
    <dgm:cxn modelId="{71CDB842-B516-4B32-B22D-E3CE93562FDE}" type="presParOf" srcId="{E5CFE1F4-DDC0-456A-A76C-B119E7C89933}" destId="{46CEE058-3A74-49C9-A17C-F57CFC5ADB4E}" srcOrd="0" destOrd="0" presId="urn:microsoft.com/office/officeart/2005/8/layout/hierarchy1"/>
    <dgm:cxn modelId="{A72326AC-EB97-4880-BFCF-F8EB35A8466F}" type="presParOf" srcId="{46CEE058-3A74-49C9-A17C-F57CFC5ADB4E}" destId="{E098E061-6C55-4F40-B905-DA2EE8E7D1DC}" srcOrd="0" destOrd="0" presId="urn:microsoft.com/office/officeart/2005/8/layout/hierarchy1"/>
    <dgm:cxn modelId="{F53D6289-3B58-48EB-B82E-4063756C3844}" type="presParOf" srcId="{46CEE058-3A74-49C9-A17C-F57CFC5ADB4E}" destId="{99D8A15F-FA4F-4159-8284-679E4E5E2CB2}" srcOrd="1" destOrd="0" presId="urn:microsoft.com/office/officeart/2005/8/layout/hierarchy1"/>
    <dgm:cxn modelId="{9F745BC8-E220-4931-9808-ECEE505D3671}" type="presParOf" srcId="{E5CFE1F4-DDC0-456A-A76C-B119E7C89933}" destId="{55D98E90-C321-4984-855F-486C8F977935}" srcOrd="1" destOrd="0" presId="urn:microsoft.com/office/officeart/2005/8/layout/hierarchy1"/>
    <dgm:cxn modelId="{44B1B25D-2A04-4229-9F22-DC035043EFFC}" type="presParOf" srcId="{73B9D86A-77BB-4FB4-BD4B-C3F71F669A3A}" destId="{A7A2207C-12CC-4024-8BDC-8438C4947F19}" srcOrd="2" destOrd="0" presId="urn:microsoft.com/office/officeart/2005/8/layout/hierarchy1"/>
    <dgm:cxn modelId="{9FED7ADA-7F9E-4A25-82E9-48A335C471B4}" type="presParOf" srcId="{73B9D86A-77BB-4FB4-BD4B-C3F71F669A3A}" destId="{43C0DD9B-17CF-4ACA-B516-B83B7C29AC1C}" srcOrd="3" destOrd="0" presId="urn:microsoft.com/office/officeart/2005/8/layout/hierarchy1"/>
    <dgm:cxn modelId="{6AD1A71E-CDF3-454B-A010-422853BCD451}" type="presParOf" srcId="{43C0DD9B-17CF-4ACA-B516-B83B7C29AC1C}" destId="{C304EE20-6B9D-4B32-B72F-DE1C4714D03E}" srcOrd="0" destOrd="0" presId="urn:microsoft.com/office/officeart/2005/8/layout/hierarchy1"/>
    <dgm:cxn modelId="{8FDF6FE8-9138-46CD-BD55-6E05CC2AAB9F}" type="presParOf" srcId="{C304EE20-6B9D-4B32-B72F-DE1C4714D03E}" destId="{5A3DBF00-B97C-4728-B198-1BBE09F9853E}" srcOrd="0" destOrd="0" presId="urn:microsoft.com/office/officeart/2005/8/layout/hierarchy1"/>
    <dgm:cxn modelId="{760067B9-B458-4DC3-8C9C-965C719AB533}" type="presParOf" srcId="{C304EE20-6B9D-4B32-B72F-DE1C4714D03E}" destId="{41BAE1BB-D586-4330-BB7D-249EBEF48241}" srcOrd="1" destOrd="0" presId="urn:microsoft.com/office/officeart/2005/8/layout/hierarchy1"/>
    <dgm:cxn modelId="{61DDFED5-AB59-4B93-92E4-DE65D748A457}" type="presParOf" srcId="{43C0DD9B-17CF-4ACA-B516-B83B7C29AC1C}" destId="{9B434C40-D9B2-4466-ABBF-643C9F048CAA}" srcOrd="1" destOrd="0" presId="urn:microsoft.com/office/officeart/2005/8/layout/hierarchy1"/>
    <dgm:cxn modelId="{E58211B5-61BF-426A-A843-64CCE22816FF}" type="presParOf" srcId="{9B434C40-D9B2-4466-ABBF-643C9F048CAA}" destId="{A6A6566D-7B50-4E88-A57C-B2E8F507460F}" srcOrd="0" destOrd="0" presId="urn:microsoft.com/office/officeart/2005/8/layout/hierarchy1"/>
    <dgm:cxn modelId="{98FA2790-6E33-4099-A46C-8AF0F81E222F}" type="presParOf" srcId="{9B434C40-D9B2-4466-ABBF-643C9F048CAA}" destId="{7E9AE5C2-F543-45EC-9715-4CD69E802BE9}" srcOrd="1" destOrd="0" presId="urn:microsoft.com/office/officeart/2005/8/layout/hierarchy1"/>
    <dgm:cxn modelId="{9144B66E-3874-4B19-82E9-8916740B8531}" type="presParOf" srcId="{7E9AE5C2-F543-45EC-9715-4CD69E802BE9}" destId="{3BE1C537-2CA2-436B-8922-D6CF5FAB05ED}" srcOrd="0" destOrd="0" presId="urn:microsoft.com/office/officeart/2005/8/layout/hierarchy1"/>
    <dgm:cxn modelId="{77CF1418-48F3-4147-A0CF-CB9B1660F337}" type="presParOf" srcId="{3BE1C537-2CA2-436B-8922-D6CF5FAB05ED}" destId="{7735659C-3C79-4AD0-8A02-DEABCBC4D66D}" srcOrd="0" destOrd="0" presId="urn:microsoft.com/office/officeart/2005/8/layout/hierarchy1"/>
    <dgm:cxn modelId="{C99EDC6F-7D2D-4404-99D0-8C84572099D3}" type="presParOf" srcId="{3BE1C537-2CA2-436B-8922-D6CF5FAB05ED}" destId="{A4510C68-EC1C-4666-BFA6-AA19062BF27F}" srcOrd="1" destOrd="0" presId="urn:microsoft.com/office/officeart/2005/8/layout/hierarchy1"/>
    <dgm:cxn modelId="{3B9E1E45-C2BF-49C8-9931-9F93673BE224}" type="presParOf" srcId="{7E9AE5C2-F543-45EC-9715-4CD69E802BE9}" destId="{AD7C37A2-F003-42F5-BC79-D785A13F51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6566D-7B50-4E88-A57C-B2E8F507460F}">
      <dsp:nvSpPr>
        <dsp:cNvPr id="0" name=""/>
        <dsp:cNvSpPr/>
      </dsp:nvSpPr>
      <dsp:spPr>
        <a:xfrm>
          <a:off x="5195510" y="1575128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2207C-12CC-4024-8BDC-8438C4947F19}">
      <dsp:nvSpPr>
        <dsp:cNvPr id="0" name=""/>
        <dsp:cNvSpPr/>
      </dsp:nvSpPr>
      <dsp:spPr>
        <a:xfrm>
          <a:off x="4624585" y="640911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89"/>
              </a:lnTo>
              <a:lnTo>
                <a:pt x="616644" y="199989"/>
              </a:lnTo>
              <a:lnTo>
                <a:pt x="616644" y="29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5EE9D-045C-46DA-B700-379BD20C6F45}">
      <dsp:nvSpPr>
        <dsp:cNvPr id="0" name=""/>
        <dsp:cNvSpPr/>
      </dsp:nvSpPr>
      <dsp:spPr>
        <a:xfrm>
          <a:off x="6474519" y="4377777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89"/>
              </a:lnTo>
              <a:lnTo>
                <a:pt x="616644" y="199989"/>
              </a:lnTo>
              <a:lnTo>
                <a:pt x="616644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BCC9B-F8FD-47F5-B261-F7D3E0780EC1}">
      <dsp:nvSpPr>
        <dsp:cNvPr id="0" name=""/>
        <dsp:cNvSpPr/>
      </dsp:nvSpPr>
      <dsp:spPr>
        <a:xfrm>
          <a:off x="5857874" y="4377777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616644" y="0"/>
              </a:moveTo>
              <a:lnTo>
                <a:pt x="616644" y="199989"/>
              </a:lnTo>
              <a:lnTo>
                <a:pt x="0" y="199989"/>
              </a:lnTo>
              <a:lnTo>
                <a:pt x="0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83AC6-ECC3-4E0C-BD69-48FD88EC5A68}">
      <dsp:nvSpPr>
        <dsp:cNvPr id="0" name=""/>
        <dsp:cNvSpPr/>
      </dsp:nvSpPr>
      <dsp:spPr>
        <a:xfrm>
          <a:off x="4007941" y="3443560"/>
          <a:ext cx="2466578" cy="29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89"/>
              </a:lnTo>
              <a:lnTo>
                <a:pt x="2466578" y="199989"/>
              </a:lnTo>
              <a:lnTo>
                <a:pt x="2466578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2E838-79EB-4A8D-B9A8-0861D9DA18A3}">
      <dsp:nvSpPr>
        <dsp:cNvPr id="0" name=""/>
        <dsp:cNvSpPr/>
      </dsp:nvSpPr>
      <dsp:spPr>
        <a:xfrm>
          <a:off x="4007941" y="4377777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89"/>
              </a:lnTo>
              <a:lnTo>
                <a:pt x="616644" y="199989"/>
              </a:lnTo>
              <a:lnTo>
                <a:pt x="616644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F751B-AC80-4DA6-86A8-DA0901E2E801}">
      <dsp:nvSpPr>
        <dsp:cNvPr id="0" name=""/>
        <dsp:cNvSpPr/>
      </dsp:nvSpPr>
      <dsp:spPr>
        <a:xfrm>
          <a:off x="3391296" y="4377777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616644" y="0"/>
              </a:moveTo>
              <a:lnTo>
                <a:pt x="616644" y="199989"/>
              </a:lnTo>
              <a:lnTo>
                <a:pt x="0" y="199989"/>
              </a:lnTo>
              <a:lnTo>
                <a:pt x="0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99F0E-CB0F-45FC-8C67-8CA33E7C3B6D}">
      <dsp:nvSpPr>
        <dsp:cNvPr id="0" name=""/>
        <dsp:cNvSpPr/>
      </dsp:nvSpPr>
      <dsp:spPr>
        <a:xfrm>
          <a:off x="3962221" y="3443560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5DA11-0431-4257-96FF-D725649C76DF}">
      <dsp:nvSpPr>
        <dsp:cNvPr id="0" name=""/>
        <dsp:cNvSpPr/>
      </dsp:nvSpPr>
      <dsp:spPr>
        <a:xfrm>
          <a:off x="1541363" y="4377777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89"/>
              </a:lnTo>
              <a:lnTo>
                <a:pt x="616644" y="199989"/>
              </a:lnTo>
              <a:lnTo>
                <a:pt x="616644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F1E6-C635-4F05-8ACB-A4DA4A09C506}">
      <dsp:nvSpPr>
        <dsp:cNvPr id="0" name=""/>
        <dsp:cNvSpPr/>
      </dsp:nvSpPr>
      <dsp:spPr>
        <a:xfrm>
          <a:off x="924718" y="4377777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616644" y="0"/>
              </a:moveTo>
              <a:lnTo>
                <a:pt x="616644" y="199989"/>
              </a:lnTo>
              <a:lnTo>
                <a:pt x="0" y="199989"/>
              </a:lnTo>
              <a:lnTo>
                <a:pt x="0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0D7F5-2687-4E59-AE5D-1EF0A0510685}">
      <dsp:nvSpPr>
        <dsp:cNvPr id="0" name=""/>
        <dsp:cNvSpPr/>
      </dsp:nvSpPr>
      <dsp:spPr>
        <a:xfrm>
          <a:off x="1541363" y="3443560"/>
          <a:ext cx="2466578" cy="293466"/>
        </a:xfrm>
        <a:custGeom>
          <a:avLst/>
          <a:gdLst/>
          <a:ahLst/>
          <a:cxnLst/>
          <a:rect l="0" t="0" r="0" b="0"/>
          <a:pathLst>
            <a:path>
              <a:moveTo>
                <a:pt x="2466578" y="0"/>
              </a:moveTo>
              <a:lnTo>
                <a:pt x="2466578" y="199989"/>
              </a:lnTo>
              <a:lnTo>
                <a:pt x="0" y="199989"/>
              </a:lnTo>
              <a:lnTo>
                <a:pt x="0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A29EC-0D80-4AA1-8450-AED47448058F}">
      <dsp:nvSpPr>
        <dsp:cNvPr id="0" name=""/>
        <dsp:cNvSpPr/>
      </dsp:nvSpPr>
      <dsp:spPr>
        <a:xfrm>
          <a:off x="3962221" y="2509344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B3422-D8D0-40FD-AFE9-2BEE6EF6CB67}">
      <dsp:nvSpPr>
        <dsp:cNvPr id="0" name=""/>
        <dsp:cNvSpPr/>
      </dsp:nvSpPr>
      <dsp:spPr>
        <a:xfrm>
          <a:off x="3962221" y="1575128"/>
          <a:ext cx="91440" cy="293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6799C-6B07-4E97-90EA-A0B254C9D3AC}">
      <dsp:nvSpPr>
        <dsp:cNvPr id="0" name=""/>
        <dsp:cNvSpPr/>
      </dsp:nvSpPr>
      <dsp:spPr>
        <a:xfrm>
          <a:off x="4007941" y="640911"/>
          <a:ext cx="616644" cy="293466"/>
        </a:xfrm>
        <a:custGeom>
          <a:avLst/>
          <a:gdLst/>
          <a:ahLst/>
          <a:cxnLst/>
          <a:rect l="0" t="0" r="0" b="0"/>
          <a:pathLst>
            <a:path>
              <a:moveTo>
                <a:pt x="616644" y="0"/>
              </a:moveTo>
              <a:lnTo>
                <a:pt x="616644" y="199989"/>
              </a:lnTo>
              <a:lnTo>
                <a:pt x="0" y="199989"/>
              </a:lnTo>
              <a:lnTo>
                <a:pt x="0" y="29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0AC4F-7878-4915-BD5C-6E8BFC0DD272}">
      <dsp:nvSpPr>
        <dsp:cNvPr id="0" name=""/>
        <dsp:cNvSpPr/>
      </dsp:nvSpPr>
      <dsp:spPr>
        <a:xfrm>
          <a:off x="4120058" y="161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76F10-D7A6-46A3-948E-B501B4127842}">
      <dsp:nvSpPr>
        <dsp:cNvPr id="0" name=""/>
        <dsp:cNvSpPr/>
      </dsp:nvSpPr>
      <dsp:spPr>
        <a:xfrm>
          <a:off x="4232175" y="106673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Clinical</a:t>
          </a:r>
        </a:p>
      </dsp:txBody>
      <dsp:txXfrm>
        <a:off x="4250942" y="125440"/>
        <a:ext cx="971520" cy="603215"/>
      </dsp:txXfrm>
    </dsp:sp>
    <dsp:sp modelId="{A820CA91-EF3D-482F-893A-C712CA619A48}">
      <dsp:nvSpPr>
        <dsp:cNvPr id="0" name=""/>
        <dsp:cNvSpPr/>
      </dsp:nvSpPr>
      <dsp:spPr>
        <a:xfrm>
          <a:off x="3503414" y="934378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BCFA2-6F5E-43A0-B7D6-9AECC051CEC9}">
      <dsp:nvSpPr>
        <dsp:cNvPr id="0" name=""/>
        <dsp:cNvSpPr/>
      </dsp:nvSpPr>
      <dsp:spPr>
        <a:xfrm>
          <a:off x="3615531" y="1040889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Drug (ex : BRN-002) </a:t>
          </a:r>
        </a:p>
      </dsp:txBody>
      <dsp:txXfrm>
        <a:off x="3634298" y="1059656"/>
        <a:ext cx="971520" cy="603215"/>
      </dsp:txXfrm>
    </dsp:sp>
    <dsp:sp modelId="{E47F9BC5-2538-4960-B93A-CB5D90C0A038}">
      <dsp:nvSpPr>
        <dsp:cNvPr id="0" name=""/>
        <dsp:cNvSpPr/>
      </dsp:nvSpPr>
      <dsp:spPr>
        <a:xfrm>
          <a:off x="3503414" y="1868594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19762-E01F-4B2F-A756-5239FE9863D2}">
      <dsp:nvSpPr>
        <dsp:cNvPr id="0" name=""/>
        <dsp:cNvSpPr/>
      </dsp:nvSpPr>
      <dsp:spPr>
        <a:xfrm>
          <a:off x="3615531" y="1975106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Indication : (ex: Healthy Volunteer)</a:t>
          </a:r>
        </a:p>
      </dsp:txBody>
      <dsp:txXfrm>
        <a:off x="3634298" y="1993873"/>
        <a:ext cx="971520" cy="603215"/>
      </dsp:txXfrm>
    </dsp:sp>
    <dsp:sp modelId="{59DA00B9-9FD8-4DCF-BFD3-ACF8BDFE690B}">
      <dsp:nvSpPr>
        <dsp:cNvPr id="0" name=""/>
        <dsp:cNvSpPr/>
      </dsp:nvSpPr>
      <dsp:spPr>
        <a:xfrm>
          <a:off x="3503414" y="2802811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5E464-39B6-4333-8331-7C2CD34DE587}">
      <dsp:nvSpPr>
        <dsp:cNvPr id="0" name=""/>
        <dsp:cNvSpPr/>
      </dsp:nvSpPr>
      <dsp:spPr>
        <a:xfrm>
          <a:off x="3615531" y="2909322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Protocol: HV-102 </a:t>
          </a:r>
        </a:p>
      </dsp:txBody>
      <dsp:txXfrm>
        <a:off x="3634298" y="2928089"/>
        <a:ext cx="971520" cy="603215"/>
      </dsp:txXfrm>
    </dsp:sp>
    <dsp:sp modelId="{4B5DB0D7-7ED8-4D40-8008-86DCBE93C043}">
      <dsp:nvSpPr>
        <dsp:cNvPr id="0" name=""/>
        <dsp:cNvSpPr/>
      </dsp:nvSpPr>
      <dsp:spPr>
        <a:xfrm>
          <a:off x="1036835" y="3737027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28948-E7E8-4D82-8D9A-BA44982B8075}">
      <dsp:nvSpPr>
        <dsp:cNvPr id="0" name=""/>
        <dsp:cNvSpPr/>
      </dsp:nvSpPr>
      <dsp:spPr>
        <a:xfrm>
          <a:off x="1148953" y="3843538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Beren</a:t>
          </a:r>
          <a:r>
            <a:rPr lang="en-US" sz="700" kern="1200" dirty="0"/>
            <a:t> Lab </a:t>
          </a:r>
        </a:p>
      </dsp:txBody>
      <dsp:txXfrm>
        <a:off x="1167720" y="3862305"/>
        <a:ext cx="971520" cy="603215"/>
      </dsp:txXfrm>
    </dsp:sp>
    <dsp:sp modelId="{24A57C9E-0BB6-4BE0-98F0-9D73FC07306A}">
      <dsp:nvSpPr>
        <dsp:cNvPr id="0" name=""/>
        <dsp:cNvSpPr/>
      </dsp:nvSpPr>
      <dsp:spPr>
        <a:xfrm>
          <a:off x="420191" y="4671244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AAF5F-F904-4BD5-8D44-E62E834A7CB8}">
      <dsp:nvSpPr>
        <dsp:cNvPr id="0" name=""/>
        <dsp:cNvSpPr/>
      </dsp:nvSpPr>
      <dsp:spPr>
        <a:xfrm>
          <a:off x="532308" y="4777755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Blinded</a:t>
          </a:r>
        </a:p>
      </dsp:txBody>
      <dsp:txXfrm>
        <a:off x="551075" y="4796522"/>
        <a:ext cx="971520" cy="603215"/>
      </dsp:txXfrm>
    </dsp:sp>
    <dsp:sp modelId="{6838509A-4E66-4CDE-9BBC-E352BF1E54C4}">
      <dsp:nvSpPr>
        <dsp:cNvPr id="0" name=""/>
        <dsp:cNvSpPr/>
      </dsp:nvSpPr>
      <dsp:spPr>
        <a:xfrm>
          <a:off x="1653480" y="4671244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0C849-8AE7-481E-B069-1F6237C77845}">
      <dsp:nvSpPr>
        <dsp:cNvPr id="0" name=""/>
        <dsp:cNvSpPr/>
      </dsp:nvSpPr>
      <dsp:spPr>
        <a:xfrm>
          <a:off x="1765597" y="4777755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Un-Blinded</a:t>
          </a:r>
        </a:p>
      </dsp:txBody>
      <dsp:txXfrm>
        <a:off x="1784364" y="4796522"/>
        <a:ext cx="971520" cy="603215"/>
      </dsp:txXfrm>
    </dsp:sp>
    <dsp:sp modelId="{BEE21E4D-CC83-4DDF-9092-2F8FF5AA39FD}">
      <dsp:nvSpPr>
        <dsp:cNvPr id="0" name=""/>
        <dsp:cNvSpPr/>
      </dsp:nvSpPr>
      <dsp:spPr>
        <a:xfrm>
          <a:off x="3503414" y="3737027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40DBC-7B47-44E9-BE2F-E9674514B022}">
      <dsp:nvSpPr>
        <dsp:cNvPr id="0" name=""/>
        <dsp:cNvSpPr/>
      </dsp:nvSpPr>
      <dsp:spPr>
        <a:xfrm>
          <a:off x="3615531" y="3843538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Quanterix</a:t>
          </a:r>
          <a:r>
            <a:rPr lang="en-US" sz="700" kern="1200" dirty="0"/>
            <a:t> </a:t>
          </a:r>
        </a:p>
      </dsp:txBody>
      <dsp:txXfrm>
        <a:off x="3634298" y="3862305"/>
        <a:ext cx="971520" cy="603215"/>
      </dsp:txXfrm>
    </dsp:sp>
    <dsp:sp modelId="{7FC28198-C15A-4C63-A3CE-9AF2D5D9025B}">
      <dsp:nvSpPr>
        <dsp:cNvPr id="0" name=""/>
        <dsp:cNvSpPr/>
      </dsp:nvSpPr>
      <dsp:spPr>
        <a:xfrm>
          <a:off x="2886769" y="4671244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1CC0-DE0D-4677-BAFD-D0747D9F9D34}">
      <dsp:nvSpPr>
        <dsp:cNvPr id="0" name=""/>
        <dsp:cNvSpPr/>
      </dsp:nvSpPr>
      <dsp:spPr>
        <a:xfrm>
          <a:off x="2998886" y="4777755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Blinded </a:t>
          </a:r>
        </a:p>
      </dsp:txBody>
      <dsp:txXfrm>
        <a:off x="3017653" y="4796522"/>
        <a:ext cx="971520" cy="603215"/>
      </dsp:txXfrm>
    </dsp:sp>
    <dsp:sp modelId="{97B50A14-56F4-4D98-8B7C-CDF94F90236C}">
      <dsp:nvSpPr>
        <dsp:cNvPr id="0" name=""/>
        <dsp:cNvSpPr/>
      </dsp:nvSpPr>
      <dsp:spPr>
        <a:xfrm>
          <a:off x="4120058" y="4671244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D7690-A0D7-44B9-83AA-135B20628CD3}">
      <dsp:nvSpPr>
        <dsp:cNvPr id="0" name=""/>
        <dsp:cNvSpPr/>
      </dsp:nvSpPr>
      <dsp:spPr>
        <a:xfrm>
          <a:off x="4232175" y="4777755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Un-Blinded</a:t>
          </a:r>
        </a:p>
      </dsp:txBody>
      <dsp:txXfrm>
        <a:off x="4250942" y="4796522"/>
        <a:ext cx="971520" cy="603215"/>
      </dsp:txXfrm>
    </dsp:sp>
    <dsp:sp modelId="{0BA6B402-1585-4CF2-8091-1170341FDADD}">
      <dsp:nvSpPr>
        <dsp:cNvPr id="0" name=""/>
        <dsp:cNvSpPr/>
      </dsp:nvSpPr>
      <dsp:spPr>
        <a:xfrm>
          <a:off x="5969992" y="3737027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A1207-4BA3-4956-8950-B8D9B28E8A46}">
      <dsp:nvSpPr>
        <dsp:cNvPr id="0" name=""/>
        <dsp:cNvSpPr/>
      </dsp:nvSpPr>
      <dsp:spPr>
        <a:xfrm>
          <a:off x="6082109" y="3843538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Etc. </a:t>
          </a:r>
        </a:p>
      </dsp:txBody>
      <dsp:txXfrm>
        <a:off x="6100876" y="3862305"/>
        <a:ext cx="971520" cy="603215"/>
      </dsp:txXfrm>
    </dsp:sp>
    <dsp:sp modelId="{DD9BEA28-08D9-4FD9-B6AA-38CA43523433}">
      <dsp:nvSpPr>
        <dsp:cNvPr id="0" name=""/>
        <dsp:cNvSpPr/>
      </dsp:nvSpPr>
      <dsp:spPr>
        <a:xfrm>
          <a:off x="5353347" y="4671244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953B2-EDEF-43B3-AAF3-9B58096EE3F5}">
      <dsp:nvSpPr>
        <dsp:cNvPr id="0" name=""/>
        <dsp:cNvSpPr/>
      </dsp:nvSpPr>
      <dsp:spPr>
        <a:xfrm>
          <a:off x="5465464" y="4777755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Blinded</a:t>
          </a:r>
        </a:p>
      </dsp:txBody>
      <dsp:txXfrm>
        <a:off x="5484231" y="4796522"/>
        <a:ext cx="971520" cy="603215"/>
      </dsp:txXfrm>
    </dsp:sp>
    <dsp:sp modelId="{E098E061-6C55-4F40-B905-DA2EE8E7D1DC}">
      <dsp:nvSpPr>
        <dsp:cNvPr id="0" name=""/>
        <dsp:cNvSpPr/>
      </dsp:nvSpPr>
      <dsp:spPr>
        <a:xfrm>
          <a:off x="6586636" y="4671244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8A15F-FA4F-4159-8284-679E4E5E2CB2}">
      <dsp:nvSpPr>
        <dsp:cNvPr id="0" name=""/>
        <dsp:cNvSpPr/>
      </dsp:nvSpPr>
      <dsp:spPr>
        <a:xfrm>
          <a:off x="6698753" y="4777755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Un-Blinded</a:t>
          </a:r>
        </a:p>
      </dsp:txBody>
      <dsp:txXfrm>
        <a:off x="6717520" y="4796522"/>
        <a:ext cx="971520" cy="603215"/>
      </dsp:txXfrm>
    </dsp:sp>
    <dsp:sp modelId="{5A3DBF00-B97C-4728-B198-1BBE09F9853E}">
      <dsp:nvSpPr>
        <dsp:cNvPr id="0" name=""/>
        <dsp:cNvSpPr/>
      </dsp:nvSpPr>
      <dsp:spPr>
        <a:xfrm>
          <a:off x="4736703" y="934378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AE1BB-D586-4330-BB7D-249EBEF48241}">
      <dsp:nvSpPr>
        <dsp:cNvPr id="0" name=""/>
        <dsp:cNvSpPr/>
      </dsp:nvSpPr>
      <dsp:spPr>
        <a:xfrm>
          <a:off x="4848820" y="1040889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Legacy</a:t>
          </a:r>
        </a:p>
      </dsp:txBody>
      <dsp:txXfrm>
        <a:off x="4867587" y="1059656"/>
        <a:ext cx="971520" cy="603215"/>
      </dsp:txXfrm>
    </dsp:sp>
    <dsp:sp modelId="{7735659C-3C79-4AD0-8A02-DEABCBC4D66D}">
      <dsp:nvSpPr>
        <dsp:cNvPr id="0" name=""/>
        <dsp:cNvSpPr/>
      </dsp:nvSpPr>
      <dsp:spPr>
        <a:xfrm>
          <a:off x="4736703" y="1868594"/>
          <a:ext cx="1009054" cy="640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10C68-EC1C-4666-BFA6-AA19062BF27F}">
      <dsp:nvSpPr>
        <dsp:cNvPr id="0" name=""/>
        <dsp:cNvSpPr/>
      </dsp:nvSpPr>
      <dsp:spPr>
        <a:xfrm>
          <a:off x="4848820" y="1975106"/>
          <a:ext cx="1009054" cy="640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After Legacy follow same folder structure as on left hand side </a:t>
          </a:r>
          <a:r>
            <a:rPr lang="en-US" sz="700" kern="1200" dirty="0" err="1"/>
            <a:t>i.e</a:t>
          </a:r>
          <a:r>
            <a:rPr lang="en-US" sz="700" kern="1200" dirty="0"/>
            <a:t> – Drug/Indication/etc.</a:t>
          </a:r>
        </a:p>
      </dsp:txBody>
      <dsp:txXfrm>
        <a:off x="4867587" y="1993873"/>
        <a:ext cx="971520" cy="60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10ED-C6B1-42B9-9C8F-BF2E6DF8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F9273-F3E8-45D5-A0A7-ACF52970F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BC4A-A769-4A27-8C61-9D6E2713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4EB7-D17E-4BEB-938F-CE3CFD9D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EBF1-62E6-4B24-AF60-5481F40D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264C-1F18-4B9F-B660-5520A464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0442D-3FBD-4027-BEF2-E4992AA44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01C0-E02C-46DC-9D47-279AAB82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1CDF-E95E-42E8-B638-EB82BEAB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0030-259C-4E0B-9B02-53DADC9E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ED072-3C1E-448C-ACA3-CB17AFF26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7E89-0379-4412-AABD-AF15B995E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9C98-1893-4012-9641-50CE4BD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3632-A30D-47CE-951E-409446A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192F-E908-4AF2-B078-14EC8CFF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9E2B-D673-45F8-920C-A2EE5743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D405-5904-4E48-9B7D-91664A50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C43C-4691-4C23-9CF1-9DDF7720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0A4C-5EAA-4809-BD50-78C3B0B3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43FA-9B8C-4A19-B304-C842585C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80E8-8B1C-4198-9704-3DC2754B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7F7C3-5FA9-4D8F-8845-8DE9E84C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4D2B-4F45-43D9-A7E0-F999ED09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1E27-E3E1-4438-B502-713252B0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A480-98CF-487B-A451-2EB2328D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C0F0-7B95-40D3-B235-6C989DBD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4222-8DE3-4A26-93A4-8259B4182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8EDFE-22E5-4168-914E-2DA2813B0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584DA-CBD9-4CAB-BE89-9DB96383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E37-E20E-434E-9FD4-96104B7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39930-B2F1-410A-9386-64E5C7CE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486E-11FF-4007-8696-B16204C9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30A0-0A31-42AA-A04E-AC9D75AF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9966-7112-4983-A83E-2ED7E3EC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774B3-B35A-4F37-BAB1-CCC62805E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4742F-9BF8-4C55-930C-CF168C18E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50F28-DE0C-4540-9FEA-F0BF869A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AF34D-3AFF-4555-9728-C9C839F1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59877-9468-4C1D-97D0-4056D4B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A236-B37E-4272-9836-7EC72512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2BF8B-3F9F-468C-A1D3-4493110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78256-D661-492F-A875-648C8247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E7369-EA01-4607-83B7-763DA3AD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CFC6A-7C0C-40CC-8DC7-31462031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1E814-010D-4171-BC08-FE573616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6E342-5589-48C2-8757-19779F8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4A4B-4D9F-45E8-BDC0-9B02BE54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C049-4370-4E6C-BDF8-792E9407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4CC84-BCB5-471F-AB7B-73DEC2369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B262-BBC0-44D1-9295-BA233B80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B24DC-DD52-4ADC-8415-3A198354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59AA6-DBAC-4AF4-9663-AF99C528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05D3-D38A-4B4B-877A-04EA8596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5C731-4F7D-4A65-8623-4ED5A37C9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179A2-2DAD-4FF2-89F5-31843CB9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A410-038C-42EF-9343-979054A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8360-47AE-4DCD-936B-F1D595BB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426B8-2C66-43A8-9AFC-0BAD384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11932-8CDC-4285-B302-EC6CF1AF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4307-0869-465F-AD08-47E6CDBE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C020-7AAF-4C95-BE4A-C2F40575B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4D99-3ACF-4E09-9B25-BE9024FF68B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91930-52AA-4D7E-8E2A-D6396F99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1161-6B45-4D9D-82FC-1041BB91B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028B-D7B5-46AF-AE7B-BD3F1217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1662-E2FC-4CCC-94A1-DD494007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3389" cy="354541"/>
          </a:xfrm>
        </p:spPr>
        <p:txBody>
          <a:bodyPr>
            <a:noAutofit/>
          </a:bodyPr>
          <a:lstStyle/>
          <a:p>
            <a:r>
              <a:rPr lang="en-US" sz="2500" dirty="0"/>
              <a:t>SFTP Structure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4EEA54-BD24-4EB2-B2D2-361DCC9B6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578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87265-E226-4663-8409-EA929B71E3E7}"/>
              </a:ext>
            </a:extLst>
          </p:cNvPr>
          <p:cNvSpPr txBox="1"/>
          <p:nvPr/>
        </p:nvSpPr>
        <p:spPr>
          <a:xfrm>
            <a:off x="106680" y="1493520"/>
            <a:ext cx="648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Brn002-healthy-hv102-berenlab-ub.zip</a:t>
            </a:r>
          </a:p>
          <a:p>
            <a:r>
              <a:rPr lang="en-US" dirty="0"/>
              <a:t>Archival name: timestamp-Brn002-healthy-hv102-berenlab-ub.zip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5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SFTP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Sharma</dc:creator>
  <cp:lastModifiedBy>Harsh Rathore</cp:lastModifiedBy>
  <cp:revision>4</cp:revision>
  <dcterms:created xsi:type="dcterms:W3CDTF">2021-11-02T17:08:30Z</dcterms:created>
  <dcterms:modified xsi:type="dcterms:W3CDTF">2021-11-11T12:41:31Z</dcterms:modified>
</cp:coreProperties>
</file>