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E3E2-8D94-4BA4-9385-1289D38071B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0328-694A-4106-BDB6-85C702253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6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E3E2-8D94-4BA4-9385-1289D38071B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0328-694A-4106-BDB6-85C702253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05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E3E2-8D94-4BA4-9385-1289D38071B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0328-694A-4106-BDB6-85C702253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E3E2-8D94-4BA4-9385-1289D38071B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0328-694A-4106-BDB6-85C702253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4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E3E2-8D94-4BA4-9385-1289D38071B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0328-694A-4106-BDB6-85C702253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24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E3E2-8D94-4BA4-9385-1289D38071B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0328-694A-4106-BDB6-85C702253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02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E3E2-8D94-4BA4-9385-1289D38071B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0328-694A-4106-BDB6-85C702253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7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E3E2-8D94-4BA4-9385-1289D38071B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0328-694A-4106-BDB6-85C702253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2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E3E2-8D94-4BA4-9385-1289D38071B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0328-694A-4106-BDB6-85C702253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1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E3E2-8D94-4BA4-9385-1289D38071B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0328-694A-4106-BDB6-85C702253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2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E3E2-8D94-4BA4-9385-1289D38071B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F0328-694A-4106-BDB6-85C702253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89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E3E2-8D94-4BA4-9385-1289D38071B2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F0328-694A-4106-BDB6-85C702253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6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613" y="1604335"/>
            <a:ext cx="9668774" cy="457208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India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izeable agriculture based country determining the quality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grains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challenge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this problem is of our paramount importance for the societal well-being of our country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determines the quality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grains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here we would automate the process to check the quality of the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grains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71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1487"/>
            <a:ext cx="10013830" cy="495201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an image is given as an input to the system that is analysed to identify the quality of the grains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is checked by comparing the input image with the dataset and then determining the quality of the food grains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advancement to the proposed system would be to implement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5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8" y="261608"/>
            <a:ext cx="10515600" cy="644165"/>
          </a:xfrm>
        </p:spPr>
        <p:txBody>
          <a:bodyPr>
            <a:normAutofit/>
          </a:bodyPr>
          <a:lstStyle/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8" y="905773"/>
            <a:ext cx="10844842" cy="5727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/>
              <a:t>Digital Camera (</a:t>
            </a:r>
            <a:r>
              <a:rPr lang="en-IN" dirty="0"/>
              <a:t>Sony Cyber-Shot DSC-H300/BC </a:t>
            </a:r>
            <a:r>
              <a:rPr lang="en-IN" dirty="0" smtClean="0"/>
              <a:t>E32)</a:t>
            </a:r>
          </a:p>
          <a:p>
            <a:r>
              <a:rPr lang="en-IN" dirty="0" smtClean="0"/>
              <a:t>Microprocessor (</a:t>
            </a:r>
            <a:r>
              <a:rPr lang="en-US" dirty="0"/>
              <a:t>Raspberry pi 3B</a:t>
            </a:r>
            <a:r>
              <a:rPr lang="en-US" dirty="0" smtClean="0"/>
              <a:t>+)</a:t>
            </a:r>
            <a:endParaRPr lang="en-IN" dirty="0" smtClean="0"/>
          </a:p>
          <a:p>
            <a:r>
              <a:rPr lang="en-IN" dirty="0" smtClean="0"/>
              <a:t>Buzzers and Motors (servo motor)</a:t>
            </a:r>
          </a:p>
          <a:p>
            <a:pPr marL="0" indent="0">
              <a:buNone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r>
              <a:rPr lang="en-IN" dirty="0" smtClean="0"/>
              <a:t>MATLAB</a:t>
            </a:r>
            <a:r>
              <a:rPr lang="en-IN" dirty="0"/>
              <a:t> </a:t>
            </a:r>
            <a:r>
              <a:rPr lang="en-IN" dirty="0" smtClean="0"/>
              <a:t>- image </a:t>
            </a:r>
            <a:r>
              <a:rPr lang="en-IN" dirty="0"/>
              <a:t>processing toolbox (IPT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Inkscape</a:t>
            </a:r>
            <a:r>
              <a:rPr lang="en-IN" dirty="0" smtClean="0"/>
              <a:t> - </a:t>
            </a:r>
            <a:r>
              <a:rPr lang="en-IN" dirty="0"/>
              <a:t>graphics </a:t>
            </a:r>
            <a:r>
              <a:rPr lang="en-IN" dirty="0" smtClean="0"/>
              <a:t>editor</a:t>
            </a:r>
          </a:p>
          <a:p>
            <a:r>
              <a:rPr lang="en-IN" dirty="0" err="1" smtClean="0"/>
              <a:t>Jupyter</a:t>
            </a:r>
            <a:r>
              <a:rPr lang="en-IN" dirty="0" smtClean="0"/>
              <a:t> notebook</a:t>
            </a:r>
          </a:p>
          <a:p>
            <a:r>
              <a:rPr lang="en-IN" dirty="0" err="1"/>
              <a:t>OpenCV</a:t>
            </a:r>
            <a:endParaRPr lang="en-IN" dirty="0" smtClean="0"/>
          </a:p>
          <a:p>
            <a:r>
              <a:rPr lang="en-IN" dirty="0"/>
              <a:t>Visual Studio Code - Editor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162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Problem Statement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Harshith RM</dc:creator>
  <cp:lastModifiedBy>Harshith RM</cp:lastModifiedBy>
  <cp:revision>15</cp:revision>
  <dcterms:created xsi:type="dcterms:W3CDTF">2019-10-15T17:22:46Z</dcterms:created>
  <dcterms:modified xsi:type="dcterms:W3CDTF">2019-10-16T10:51:40Z</dcterms:modified>
</cp:coreProperties>
</file>