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3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3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3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70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2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2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0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5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E9D3-7751-4C2F-89D3-2017C3AC5DAA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4F5A-388E-4102-9C07-27531C35E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6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306" y="138022"/>
            <a:ext cx="9144000" cy="896159"/>
          </a:xfrm>
        </p:spPr>
        <p:txBody>
          <a:bodyPr>
            <a:noAutofit/>
          </a:bodyPr>
          <a:lstStyle/>
          <a:p>
            <a:r>
              <a:rPr lang="en-IN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GLCM Feature Extraction</a:t>
            </a:r>
            <a:endParaRPr lang="en-IN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305" y="1276709"/>
            <a:ext cx="9749287" cy="535700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Gray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Co-occurrence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(GLCM) method is a way of extracting second order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algn="just"/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texture analysis, texture features are computed from the statistical distribution of observed combinations of intensities at specified positions relative to each other in the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number of intensity points (pixels) in each combination, statistics are classified into first-order, second-order and higher-order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GLCM is a matrix where the number of rows and columns is equal to the number of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levels, G, in the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2675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091"/>
            <a:ext cx="10515600" cy="790815"/>
          </a:xfrm>
        </p:spPr>
        <p:txBody>
          <a:bodyPr>
            <a:normAutofit/>
          </a:bodyPr>
          <a:lstStyle/>
          <a:p>
            <a:pPr algn="ctr"/>
            <a:r>
              <a:rPr lang="en-I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GLCM Feature Extraction</a:t>
            </a:r>
            <a:endParaRPr lang="en-IN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5339751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element P (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|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Δx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Δy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relative frequency with which two pixels, separated by a pixel distance (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Δx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Δy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occur within a given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with intensity ‘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the other with intensity ‘j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just">
              <a:buNone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large number of intensity levels G implies storing a lot of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temporary data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 × G matrix for each combination of (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Δx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Δy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their large dimensionality, the GLCM’s are very sensitive to the size of the texture samples on which they are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Thus, the number of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 is often reduced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220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GLCM Feature Extraction</vt:lpstr>
      <vt:lpstr>GLCM Feature Extraction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 RM</dc:creator>
  <cp:lastModifiedBy>Harshith RM</cp:lastModifiedBy>
  <cp:revision>11</cp:revision>
  <dcterms:created xsi:type="dcterms:W3CDTF">2020-06-04T11:12:11Z</dcterms:created>
  <dcterms:modified xsi:type="dcterms:W3CDTF">2020-06-05T13:07:04Z</dcterms:modified>
</cp:coreProperties>
</file>