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603245" y="2960332"/>
            <a:ext cx="4520565" cy="129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300" b="0" i="0">
                <a:solidFill>
                  <a:srgbClr val="332B2B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300" b="0" i="0">
                <a:solidFill>
                  <a:srgbClr val="332B2B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300" b="0" i="0">
                <a:solidFill>
                  <a:srgbClr val="332B2B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300" b="0" i="0">
                <a:solidFill>
                  <a:srgbClr val="332B2B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18203" y="2763000"/>
            <a:ext cx="8464292" cy="2663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300" b="0" i="0">
                <a:solidFill>
                  <a:srgbClr val="332B2B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2750" y="3418221"/>
            <a:ext cx="15075198" cy="2960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jpg"/><Relationship Id="rId4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jp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jpg"/><Relationship Id="rId4" Type="http://schemas.openxmlformats.org/officeDocument/2006/relationships/image" Target="../media/image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83" y="10286992"/>
                </a:moveTo>
                <a:lnTo>
                  <a:pt x="0" y="10286992"/>
                </a:lnTo>
                <a:lnTo>
                  <a:pt x="0" y="0"/>
                </a:lnTo>
                <a:lnTo>
                  <a:pt x="18287983" y="0"/>
                </a:lnTo>
                <a:lnTo>
                  <a:pt x="18287983" y="10286992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75" y="526796"/>
                </a:moveTo>
                <a:lnTo>
                  <a:pt x="3381146" y="526796"/>
                </a:lnTo>
                <a:lnTo>
                  <a:pt x="3399358" y="513029"/>
                </a:lnTo>
                <a:lnTo>
                  <a:pt x="3439871" y="483336"/>
                </a:lnTo>
                <a:lnTo>
                  <a:pt x="3480828" y="454329"/>
                </a:lnTo>
                <a:lnTo>
                  <a:pt x="3522230" y="426072"/>
                </a:lnTo>
                <a:lnTo>
                  <a:pt x="3564102" y="398589"/>
                </a:lnTo>
                <a:lnTo>
                  <a:pt x="3606469" y="371957"/>
                </a:lnTo>
                <a:lnTo>
                  <a:pt x="3649357" y="346214"/>
                </a:lnTo>
                <a:lnTo>
                  <a:pt x="3692766" y="321437"/>
                </a:lnTo>
                <a:lnTo>
                  <a:pt x="3734549" y="298627"/>
                </a:lnTo>
                <a:lnTo>
                  <a:pt x="3776967" y="276517"/>
                </a:lnTo>
                <a:lnTo>
                  <a:pt x="3820045" y="255079"/>
                </a:lnTo>
                <a:lnTo>
                  <a:pt x="3863784" y="234302"/>
                </a:lnTo>
                <a:lnTo>
                  <a:pt x="3908196" y="214198"/>
                </a:lnTo>
                <a:lnTo>
                  <a:pt x="3953294" y="194767"/>
                </a:lnTo>
                <a:lnTo>
                  <a:pt x="3999103" y="175983"/>
                </a:lnTo>
                <a:lnTo>
                  <a:pt x="4045635" y="157848"/>
                </a:lnTo>
                <a:lnTo>
                  <a:pt x="4092879" y="140373"/>
                </a:lnTo>
                <a:lnTo>
                  <a:pt x="4140885" y="123532"/>
                </a:lnTo>
                <a:lnTo>
                  <a:pt x="4189628" y="107327"/>
                </a:lnTo>
                <a:lnTo>
                  <a:pt x="4239158" y="91757"/>
                </a:lnTo>
                <a:lnTo>
                  <a:pt x="4289463" y="76822"/>
                </a:lnTo>
                <a:lnTo>
                  <a:pt x="4340555" y="62509"/>
                </a:lnTo>
                <a:lnTo>
                  <a:pt x="4392460" y="48806"/>
                </a:lnTo>
                <a:lnTo>
                  <a:pt x="4445190" y="35725"/>
                </a:lnTo>
                <a:lnTo>
                  <a:pt x="4498759" y="23253"/>
                </a:lnTo>
                <a:lnTo>
                  <a:pt x="4553166" y="11391"/>
                </a:lnTo>
                <a:lnTo>
                  <a:pt x="4608436" y="127"/>
                </a:lnTo>
                <a:lnTo>
                  <a:pt x="4354817" y="0"/>
                </a:lnTo>
                <a:lnTo>
                  <a:pt x="4303903" y="13779"/>
                </a:lnTo>
                <a:lnTo>
                  <a:pt x="4253750" y="28168"/>
                </a:lnTo>
                <a:lnTo>
                  <a:pt x="4204360" y="43154"/>
                </a:lnTo>
                <a:lnTo>
                  <a:pt x="4155706" y="58762"/>
                </a:lnTo>
                <a:lnTo>
                  <a:pt x="4107777" y="74968"/>
                </a:lnTo>
                <a:lnTo>
                  <a:pt x="4060685" y="91757"/>
                </a:lnTo>
                <a:lnTo>
                  <a:pt x="4014063" y="109258"/>
                </a:lnTo>
                <a:lnTo>
                  <a:pt x="3968254" y="127330"/>
                </a:lnTo>
                <a:lnTo>
                  <a:pt x="3923106" y="146037"/>
                </a:lnTo>
                <a:lnTo>
                  <a:pt x="3878630" y="165392"/>
                </a:lnTo>
                <a:lnTo>
                  <a:pt x="3834803" y="185369"/>
                </a:lnTo>
                <a:lnTo>
                  <a:pt x="3791610" y="205994"/>
                </a:lnTo>
                <a:lnTo>
                  <a:pt x="3749040" y="227266"/>
                </a:lnTo>
                <a:lnTo>
                  <a:pt x="3707079" y="249186"/>
                </a:lnTo>
                <a:lnTo>
                  <a:pt x="3665715" y="271780"/>
                </a:lnTo>
                <a:lnTo>
                  <a:pt x="3621494" y="297091"/>
                </a:lnTo>
                <a:lnTo>
                  <a:pt x="3577844" y="323329"/>
                </a:lnTo>
                <a:lnTo>
                  <a:pt x="3534753" y="350443"/>
                </a:lnTo>
                <a:lnTo>
                  <a:pt x="3492195" y="378383"/>
                </a:lnTo>
                <a:lnTo>
                  <a:pt x="3450145" y="407085"/>
                </a:lnTo>
                <a:lnTo>
                  <a:pt x="3408578" y="436511"/>
                </a:lnTo>
                <a:lnTo>
                  <a:pt x="3367481" y="466598"/>
                </a:lnTo>
                <a:lnTo>
                  <a:pt x="3326815" y="497306"/>
                </a:lnTo>
                <a:lnTo>
                  <a:pt x="3288868" y="526796"/>
                </a:lnTo>
                <a:lnTo>
                  <a:pt x="0" y="526796"/>
                </a:lnTo>
                <a:lnTo>
                  <a:pt x="0" y="574421"/>
                </a:lnTo>
                <a:lnTo>
                  <a:pt x="3229495" y="574421"/>
                </a:lnTo>
                <a:lnTo>
                  <a:pt x="3207258" y="592582"/>
                </a:lnTo>
                <a:lnTo>
                  <a:pt x="3168129" y="625233"/>
                </a:lnTo>
                <a:lnTo>
                  <a:pt x="3129330" y="658241"/>
                </a:lnTo>
                <a:lnTo>
                  <a:pt x="3090824" y="691540"/>
                </a:lnTo>
                <a:lnTo>
                  <a:pt x="3052610" y="725106"/>
                </a:lnTo>
                <a:lnTo>
                  <a:pt x="3014649" y="758863"/>
                </a:lnTo>
                <a:lnTo>
                  <a:pt x="2939402" y="826782"/>
                </a:lnTo>
                <a:lnTo>
                  <a:pt x="2739758" y="1009764"/>
                </a:lnTo>
                <a:lnTo>
                  <a:pt x="2637752" y="1102144"/>
                </a:lnTo>
                <a:lnTo>
                  <a:pt x="2532367" y="1195908"/>
                </a:lnTo>
                <a:lnTo>
                  <a:pt x="2460244" y="1258912"/>
                </a:lnTo>
                <a:lnTo>
                  <a:pt x="2386634" y="1322120"/>
                </a:lnTo>
                <a:lnTo>
                  <a:pt x="2311552" y="1385366"/>
                </a:lnTo>
                <a:lnTo>
                  <a:pt x="2235009" y="1448485"/>
                </a:lnTo>
                <a:lnTo>
                  <a:pt x="2157018" y="1511312"/>
                </a:lnTo>
                <a:lnTo>
                  <a:pt x="2117471" y="1542567"/>
                </a:lnTo>
                <a:lnTo>
                  <a:pt x="2077567" y="1573682"/>
                </a:lnTo>
                <a:lnTo>
                  <a:pt x="2037308" y="1604657"/>
                </a:lnTo>
                <a:lnTo>
                  <a:pt x="1996681" y="1635442"/>
                </a:lnTo>
                <a:lnTo>
                  <a:pt x="1955711" y="1666036"/>
                </a:lnTo>
                <a:lnTo>
                  <a:pt x="1914372" y="1696415"/>
                </a:lnTo>
                <a:lnTo>
                  <a:pt x="1872691" y="1726552"/>
                </a:lnTo>
                <a:lnTo>
                  <a:pt x="1830641" y="1756435"/>
                </a:lnTo>
                <a:lnTo>
                  <a:pt x="1788248" y="1786051"/>
                </a:lnTo>
                <a:lnTo>
                  <a:pt x="1745500" y="1815350"/>
                </a:lnTo>
                <a:lnTo>
                  <a:pt x="1702396" y="1844344"/>
                </a:lnTo>
                <a:lnTo>
                  <a:pt x="1658950" y="1872983"/>
                </a:lnTo>
                <a:lnTo>
                  <a:pt x="1615147" y="1901278"/>
                </a:lnTo>
                <a:lnTo>
                  <a:pt x="1571002" y="1929180"/>
                </a:lnTo>
                <a:lnTo>
                  <a:pt x="1526514" y="1956689"/>
                </a:lnTo>
                <a:lnTo>
                  <a:pt x="1481670" y="1983765"/>
                </a:lnTo>
                <a:lnTo>
                  <a:pt x="1436484" y="2010410"/>
                </a:lnTo>
                <a:lnTo>
                  <a:pt x="1390967" y="2036584"/>
                </a:lnTo>
                <a:lnTo>
                  <a:pt x="1345095" y="2062276"/>
                </a:lnTo>
                <a:lnTo>
                  <a:pt x="1298879" y="2087460"/>
                </a:lnTo>
                <a:lnTo>
                  <a:pt x="1252334" y="2112124"/>
                </a:lnTo>
                <a:lnTo>
                  <a:pt x="1204683" y="2136635"/>
                </a:lnTo>
                <a:lnTo>
                  <a:pt x="1156995" y="2160384"/>
                </a:lnTo>
                <a:lnTo>
                  <a:pt x="1109268" y="2183384"/>
                </a:lnTo>
                <a:lnTo>
                  <a:pt x="1061516" y="2205634"/>
                </a:lnTo>
                <a:lnTo>
                  <a:pt x="1013726" y="2227122"/>
                </a:lnTo>
                <a:lnTo>
                  <a:pt x="965923" y="2247862"/>
                </a:lnTo>
                <a:lnTo>
                  <a:pt x="918095" y="2267839"/>
                </a:lnTo>
                <a:lnTo>
                  <a:pt x="870254" y="2287054"/>
                </a:lnTo>
                <a:lnTo>
                  <a:pt x="822413" y="2305520"/>
                </a:lnTo>
                <a:lnTo>
                  <a:pt x="774573" y="2323223"/>
                </a:lnTo>
                <a:lnTo>
                  <a:pt x="726732" y="2340178"/>
                </a:lnTo>
                <a:lnTo>
                  <a:pt x="678916" y="2356370"/>
                </a:lnTo>
                <a:lnTo>
                  <a:pt x="631101" y="2371788"/>
                </a:lnTo>
                <a:lnTo>
                  <a:pt x="583311" y="2386457"/>
                </a:lnTo>
                <a:lnTo>
                  <a:pt x="535533" y="2400363"/>
                </a:lnTo>
                <a:lnTo>
                  <a:pt x="487807" y="2413508"/>
                </a:lnTo>
                <a:lnTo>
                  <a:pt x="440105" y="2425890"/>
                </a:lnTo>
                <a:lnTo>
                  <a:pt x="392442" y="2437511"/>
                </a:lnTo>
                <a:lnTo>
                  <a:pt x="344830" y="2448356"/>
                </a:lnTo>
                <a:lnTo>
                  <a:pt x="297256" y="2458440"/>
                </a:lnTo>
                <a:lnTo>
                  <a:pt x="249758" y="2467762"/>
                </a:lnTo>
                <a:lnTo>
                  <a:pt x="202311" y="2476322"/>
                </a:lnTo>
                <a:lnTo>
                  <a:pt x="154927" y="2484107"/>
                </a:lnTo>
                <a:lnTo>
                  <a:pt x="92367" y="2491308"/>
                </a:lnTo>
                <a:lnTo>
                  <a:pt x="35318" y="2493543"/>
                </a:lnTo>
                <a:lnTo>
                  <a:pt x="15036" y="2493530"/>
                </a:lnTo>
                <a:lnTo>
                  <a:pt x="7518" y="2493365"/>
                </a:lnTo>
                <a:lnTo>
                  <a:pt x="0" y="2493124"/>
                </a:lnTo>
                <a:lnTo>
                  <a:pt x="0" y="2549131"/>
                </a:lnTo>
                <a:lnTo>
                  <a:pt x="30086" y="2550274"/>
                </a:lnTo>
                <a:lnTo>
                  <a:pt x="63652" y="2549639"/>
                </a:lnTo>
                <a:lnTo>
                  <a:pt x="96888" y="2547721"/>
                </a:lnTo>
                <a:lnTo>
                  <a:pt x="163055" y="2540114"/>
                </a:lnTo>
                <a:lnTo>
                  <a:pt x="211264" y="2532291"/>
                </a:lnTo>
                <a:lnTo>
                  <a:pt x="259524" y="2523655"/>
                </a:lnTo>
                <a:lnTo>
                  <a:pt x="307848" y="2514244"/>
                </a:lnTo>
                <a:lnTo>
                  <a:pt x="356209" y="2504033"/>
                </a:lnTo>
                <a:lnTo>
                  <a:pt x="402005" y="2493632"/>
                </a:lnTo>
                <a:lnTo>
                  <a:pt x="404558" y="2493060"/>
                </a:lnTo>
                <a:lnTo>
                  <a:pt x="453072" y="2481262"/>
                </a:lnTo>
                <a:lnTo>
                  <a:pt x="501561" y="2468702"/>
                </a:lnTo>
                <a:lnTo>
                  <a:pt x="550075" y="2455367"/>
                </a:lnTo>
                <a:lnTo>
                  <a:pt x="598614" y="2441244"/>
                </a:lnTo>
                <a:lnTo>
                  <a:pt x="647179" y="2426335"/>
                </a:lnTo>
                <a:lnTo>
                  <a:pt x="695756" y="2410663"/>
                </a:lnTo>
                <a:lnTo>
                  <a:pt x="744347" y="2394204"/>
                </a:lnTo>
                <a:lnTo>
                  <a:pt x="792937" y="2376982"/>
                </a:lnTo>
                <a:lnTo>
                  <a:pt x="841527" y="2358987"/>
                </a:lnTo>
                <a:lnTo>
                  <a:pt x="890104" y="2340216"/>
                </a:lnTo>
                <a:lnTo>
                  <a:pt x="938682" y="2320671"/>
                </a:lnTo>
                <a:lnTo>
                  <a:pt x="987234" y="2300376"/>
                </a:lnTo>
                <a:lnTo>
                  <a:pt x="1035773" y="2279307"/>
                </a:lnTo>
                <a:lnTo>
                  <a:pt x="1084287" y="2257475"/>
                </a:lnTo>
                <a:lnTo>
                  <a:pt x="1132776" y="2234882"/>
                </a:lnTo>
                <a:lnTo>
                  <a:pt x="1181227" y="2211527"/>
                </a:lnTo>
                <a:lnTo>
                  <a:pt x="1229626" y="2187422"/>
                </a:lnTo>
                <a:lnTo>
                  <a:pt x="1277988" y="2162543"/>
                </a:lnTo>
                <a:lnTo>
                  <a:pt x="1324991" y="2137689"/>
                </a:lnTo>
                <a:lnTo>
                  <a:pt x="1371638" y="2112302"/>
                </a:lnTo>
                <a:lnTo>
                  <a:pt x="1417942" y="2086394"/>
                </a:lnTo>
                <a:lnTo>
                  <a:pt x="1463890" y="2060003"/>
                </a:lnTo>
                <a:lnTo>
                  <a:pt x="1509496" y="2033155"/>
                </a:lnTo>
                <a:lnTo>
                  <a:pt x="1554746" y="2005850"/>
                </a:lnTo>
                <a:lnTo>
                  <a:pt x="1599641" y="1978126"/>
                </a:lnTo>
                <a:lnTo>
                  <a:pt x="1644180" y="1949996"/>
                </a:lnTo>
                <a:lnTo>
                  <a:pt x="1688363" y="1921471"/>
                </a:lnTo>
                <a:lnTo>
                  <a:pt x="1732203" y="1892592"/>
                </a:lnTo>
                <a:lnTo>
                  <a:pt x="1775675" y="1863369"/>
                </a:lnTo>
                <a:lnTo>
                  <a:pt x="1818792" y="1833829"/>
                </a:lnTo>
                <a:lnTo>
                  <a:pt x="1861540" y="1803984"/>
                </a:lnTo>
                <a:lnTo>
                  <a:pt x="1903933" y="1773859"/>
                </a:lnTo>
                <a:lnTo>
                  <a:pt x="1945970" y="1743481"/>
                </a:lnTo>
                <a:lnTo>
                  <a:pt x="1987651" y="1712861"/>
                </a:lnTo>
                <a:lnTo>
                  <a:pt x="2028952" y="1682026"/>
                </a:lnTo>
                <a:lnTo>
                  <a:pt x="2069896" y="1650987"/>
                </a:lnTo>
                <a:lnTo>
                  <a:pt x="2110473" y="1619783"/>
                </a:lnTo>
                <a:lnTo>
                  <a:pt x="2150694" y="1588414"/>
                </a:lnTo>
                <a:lnTo>
                  <a:pt x="2190534" y="1556918"/>
                </a:lnTo>
                <a:lnTo>
                  <a:pt x="2269121" y="1493596"/>
                </a:lnTo>
                <a:lnTo>
                  <a:pt x="2346223" y="1429994"/>
                </a:lnTo>
                <a:lnTo>
                  <a:pt x="2421826" y="1366266"/>
                </a:lnTo>
                <a:lnTo>
                  <a:pt x="2495943" y="1302588"/>
                </a:lnTo>
                <a:lnTo>
                  <a:pt x="2568537" y="1239126"/>
                </a:lnTo>
                <a:lnTo>
                  <a:pt x="2674607" y="1144701"/>
                </a:lnTo>
                <a:lnTo>
                  <a:pt x="3013240" y="835825"/>
                </a:lnTo>
                <a:lnTo>
                  <a:pt x="3088182" y="768781"/>
                </a:lnTo>
                <a:lnTo>
                  <a:pt x="3126003" y="735533"/>
                </a:lnTo>
                <a:lnTo>
                  <a:pt x="3164103" y="702551"/>
                </a:lnTo>
                <a:lnTo>
                  <a:pt x="3202470" y="669874"/>
                </a:lnTo>
                <a:lnTo>
                  <a:pt x="3241154" y="637565"/>
                </a:lnTo>
                <a:lnTo>
                  <a:pt x="3280168" y="605675"/>
                </a:lnTo>
                <a:lnTo>
                  <a:pt x="3319297" y="574421"/>
                </a:lnTo>
                <a:lnTo>
                  <a:pt x="18287975" y="574421"/>
                </a:lnTo>
                <a:lnTo>
                  <a:pt x="18287975" y="526796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7892507"/>
            <a:ext cx="18288000" cy="2395855"/>
            <a:chOff x="0" y="7892507"/>
            <a:chExt cx="18288000" cy="23958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753599"/>
              <a:ext cx="18287999" cy="666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306701" y="7892507"/>
              <a:ext cx="3980815" cy="2395855"/>
            </a:xfrm>
            <a:custGeom>
              <a:avLst/>
              <a:gdLst/>
              <a:ahLst/>
              <a:cxnLst/>
              <a:rect l="l" t="t" r="r" b="b"/>
              <a:pathLst>
                <a:path w="3980815" h="2395854">
                  <a:moveTo>
                    <a:pt x="184252" y="2395254"/>
                  </a:moveTo>
                  <a:lnTo>
                    <a:pt x="0" y="2395254"/>
                  </a:lnTo>
                  <a:lnTo>
                    <a:pt x="53218" y="2380554"/>
                  </a:lnTo>
                  <a:lnTo>
                    <a:pt x="105644" y="2365130"/>
                  </a:lnTo>
                  <a:lnTo>
                    <a:pt x="157153" y="2349012"/>
                  </a:lnTo>
                  <a:lnTo>
                    <a:pt x="207760" y="2332195"/>
                  </a:lnTo>
                  <a:lnTo>
                    <a:pt x="257482" y="2314673"/>
                  </a:lnTo>
                  <a:lnTo>
                    <a:pt x="306335" y="2296437"/>
                  </a:lnTo>
                  <a:lnTo>
                    <a:pt x="354334" y="2277484"/>
                  </a:lnTo>
                  <a:lnTo>
                    <a:pt x="401495" y="2257805"/>
                  </a:lnTo>
                  <a:lnTo>
                    <a:pt x="447834" y="2237394"/>
                  </a:lnTo>
                  <a:lnTo>
                    <a:pt x="493367" y="2216246"/>
                  </a:lnTo>
                  <a:lnTo>
                    <a:pt x="538109" y="2194354"/>
                  </a:lnTo>
                  <a:lnTo>
                    <a:pt x="582077" y="2171711"/>
                  </a:lnTo>
                  <a:lnTo>
                    <a:pt x="625287" y="2148311"/>
                  </a:lnTo>
                  <a:lnTo>
                    <a:pt x="667753" y="2124147"/>
                  </a:lnTo>
                  <a:lnTo>
                    <a:pt x="711630" y="2097928"/>
                  </a:lnTo>
                  <a:lnTo>
                    <a:pt x="754885" y="2070650"/>
                  </a:lnTo>
                  <a:lnTo>
                    <a:pt x="797548" y="2042380"/>
                  </a:lnTo>
                  <a:lnTo>
                    <a:pt x="839643" y="2013183"/>
                  </a:lnTo>
                  <a:lnTo>
                    <a:pt x="881200" y="1983126"/>
                  </a:lnTo>
                  <a:lnTo>
                    <a:pt x="922245" y="1952275"/>
                  </a:lnTo>
                  <a:lnTo>
                    <a:pt x="962805" y="1920697"/>
                  </a:lnTo>
                  <a:lnTo>
                    <a:pt x="1002907" y="1888456"/>
                  </a:lnTo>
                  <a:lnTo>
                    <a:pt x="1042580" y="1855621"/>
                  </a:lnTo>
                  <a:lnTo>
                    <a:pt x="1081849" y="1822256"/>
                  </a:lnTo>
                  <a:lnTo>
                    <a:pt x="1120742" y="1788428"/>
                  </a:lnTo>
                  <a:lnTo>
                    <a:pt x="1159287" y="1754204"/>
                  </a:lnTo>
                  <a:lnTo>
                    <a:pt x="1197510" y="1719649"/>
                  </a:lnTo>
                  <a:lnTo>
                    <a:pt x="1235440" y="1684829"/>
                  </a:lnTo>
                  <a:lnTo>
                    <a:pt x="1310524" y="1614663"/>
                  </a:lnTo>
                  <a:lnTo>
                    <a:pt x="1535391" y="1400818"/>
                  </a:lnTo>
                  <a:lnTo>
                    <a:pt x="1638381" y="1304519"/>
                  </a:lnTo>
                  <a:lnTo>
                    <a:pt x="1709107" y="1239536"/>
                  </a:lnTo>
                  <a:lnTo>
                    <a:pt x="1781480" y="1174157"/>
                  </a:lnTo>
                  <a:lnTo>
                    <a:pt x="1855494" y="1108582"/>
                  </a:lnTo>
                  <a:lnTo>
                    <a:pt x="1893114" y="1075783"/>
                  </a:lnTo>
                  <a:lnTo>
                    <a:pt x="1931143" y="1043009"/>
                  </a:lnTo>
                  <a:lnTo>
                    <a:pt x="1969579" y="1010285"/>
                  </a:lnTo>
                  <a:lnTo>
                    <a:pt x="2008421" y="977636"/>
                  </a:lnTo>
                  <a:lnTo>
                    <a:pt x="2047669" y="945087"/>
                  </a:lnTo>
                  <a:lnTo>
                    <a:pt x="2087323" y="912663"/>
                  </a:lnTo>
                  <a:lnTo>
                    <a:pt x="2127381" y="880388"/>
                  </a:lnTo>
                  <a:lnTo>
                    <a:pt x="2167842" y="848288"/>
                  </a:lnTo>
                  <a:lnTo>
                    <a:pt x="2208707" y="816387"/>
                  </a:lnTo>
                  <a:lnTo>
                    <a:pt x="2249974" y="784709"/>
                  </a:lnTo>
                  <a:lnTo>
                    <a:pt x="2291643" y="753281"/>
                  </a:lnTo>
                  <a:lnTo>
                    <a:pt x="2333712" y="722126"/>
                  </a:lnTo>
                  <a:lnTo>
                    <a:pt x="2376182" y="691270"/>
                  </a:lnTo>
                  <a:lnTo>
                    <a:pt x="2419051" y="660738"/>
                  </a:lnTo>
                  <a:lnTo>
                    <a:pt x="2462319" y="630553"/>
                  </a:lnTo>
                  <a:lnTo>
                    <a:pt x="2505984" y="600742"/>
                  </a:lnTo>
                  <a:lnTo>
                    <a:pt x="2550047" y="571328"/>
                  </a:lnTo>
                  <a:lnTo>
                    <a:pt x="2594507" y="542337"/>
                  </a:lnTo>
                  <a:lnTo>
                    <a:pt x="2639362" y="513794"/>
                  </a:lnTo>
                  <a:lnTo>
                    <a:pt x="2684613" y="485723"/>
                  </a:lnTo>
                  <a:lnTo>
                    <a:pt x="2730258" y="458149"/>
                  </a:lnTo>
                  <a:lnTo>
                    <a:pt x="2776297" y="431097"/>
                  </a:lnTo>
                  <a:lnTo>
                    <a:pt x="2822728" y="404592"/>
                  </a:lnTo>
                  <a:lnTo>
                    <a:pt x="2869552" y="378659"/>
                  </a:lnTo>
                  <a:lnTo>
                    <a:pt x="2915892" y="353755"/>
                  </a:lnTo>
                  <a:lnTo>
                    <a:pt x="2962289" y="329614"/>
                  </a:lnTo>
                  <a:lnTo>
                    <a:pt x="3008739" y="306237"/>
                  </a:lnTo>
                  <a:lnTo>
                    <a:pt x="3055236" y="283627"/>
                  </a:lnTo>
                  <a:lnTo>
                    <a:pt x="3101775" y="261786"/>
                  </a:lnTo>
                  <a:lnTo>
                    <a:pt x="3148351" y="240717"/>
                  </a:lnTo>
                  <a:lnTo>
                    <a:pt x="3194959" y="220420"/>
                  </a:lnTo>
                  <a:lnTo>
                    <a:pt x="3241593" y="200899"/>
                  </a:lnTo>
                  <a:lnTo>
                    <a:pt x="3288248" y="182156"/>
                  </a:lnTo>
                  <a:lnTo>
                    <a:pt x="3334919" y="164192"/>
                  </a:lnTo>
                  <a:lnTo>
                    <a:pt x="3381601" y="147011"/>
                  </a:lnTo>
                  <a:lnTo>
                    <a:pt x="3428288" y="130613"/>
                  </a:lnTo>
                  <a:lnTo>
                    <a:pt x="3474976" y="115002"/>
                  </a:lnTo>
                  <a:lnTo>
                    <a:pt x="3521658" y="100179"/>
                  </a:lnTo>
                  <a:lnTo>
                    <a:pt x="3568331" y="86146"/>
                  </a:lnTo>
                  <a:lnTo>
                    <a:pt x="3614988" y="72906"/>
                  </a:lnTo>
                  <a:lnTo>
                    <a:pt x="3661625" y="60461"/>
                  </a:lnTo>
                  <a:lnTo>
                    <a:pt x="3708235" y="48813"/>
                  </a:lnTo>
                  <a:lnTo>
                    <a:pt x="3754815" y="37963"/>
                  </a:lnTo>
                  <a:lnTo>
                    <a:pt x="3801359" y="27916"/>
                  </a:lnTo>
                  <a:lnTo>
                    <a:pt x="3847861" y="18671"/>
                  </a:lnTo>
                  <a:lnTo>
                    <a:pt x="3894316" y="10232"/>
                  </a:lnTo>
                  <a:lnTo>
                    <a:pt x="3937671" y="3850"/>
                  </a:lnTo>
                  <a:lnTo>
                    <a:pt x="3980584" y="0"/>
                  </a:lnTo>
                  <a:lnTo>
                    <a:pt x="3980584" y="52581"/>
                  </a:lnTo>
                  <a:lnTo>
                    <a:pt x="3961687" y="54098"/>
                  </a:lnTo>
                  <a:lnTo>
                    <a:pt x="3942052" y="56174"/>
                  </a:lnTo>
                  <a:lnTo>
                    <a:pt x="3902698" y="61920"/>
                  </a:lnTo>
                  <a:lnTo>
                    <a:pt x="3854843" y="70730"/>
                  </a:lnTo>
                  <a:lnTo>
                    <a:pt x="3806932" y="80394"/>
                  </a:lnTo>
                  <a:lnTo>
                    <a:pt x="3758971" y="90911"/>
                  </a:lnTo>
                  <a:lnTo>
                    <a:pt x="3710967" y="102280"/>
                  </a:lnTo>
                  <a:lnTo>
                    <a:pt x="3662924" y="114500"/>
                  </a:lnTo>
                  <a:lnTo>
                    <a:pt x="3614850" y="127570"/>
                  </a:lnTo>
                  <a:lnTo>
                    <a:pt x="3566750" y="141488"/>
                  </a:lnTo>
                  <a:lnTo>
                    <a:pt x="3518630" y="156255"/>
                  </a:lnTo>
                  <a:lnTo>
                    <a:pt x="3470497" y="171868"/>
                  </a:lnTo>
                  <a:lnTo>
                    <a:pt x="3422357" y="188328"/>
                  </a:lnTo>
                  <a:lnTo>
                    <a:pt x="3374215" y="205631"/>
                  </a:lnTo>
                  <a:lnTo>
                    <a:pt x="3326078" y="223779"/>
                  </a:lnTo>
                  <a:lnTo>
                    <a:pt x="3277952" y="242768"/>
                  </a:lnTo>
                  <a:lnTo>
                    <a:pt x="3229843" y="262599"/>
                  </a:lnTo>
                  <a:lnTo>
                    <a:pt x="3181756" y="283271"/>
                  </a:lnTo>
                  <a:lnTo>
                    <a:pt x="3133699" y="304782"/>
                  </a:lnTo>
                  <a:lnTo>
                    <a:pt x="3085678" y="327131"/>
                  </a:lnTo>
                  <a:lnTo>
                    <a:pt x="3037697" y="350317"/>
                  </a:lnTo>
                  <a:lnTo>
                    <a:pt x="2989764" y="374339"/>
                  </a:lnTo>
                  <a:lnTo>
                    <a:pt x="2941884" y="399196"/>
                  </a:lnTo>
                  <a:lnTo>
                    <a:pt x="2894064" y="424887"/>
                  </a:lnTo>
                  <a:lnTo>
                    <a:pt x="2847694" y="450616"/>
                  </a:lnTo>
                  <a:lnTo>
                    <a:pt x="2801707" y="476912"/>
                  </a:lnTo>
                  <a:lnTo>
                    <a:pt x="2756101" y="503749"/>
                  </a:lnTo>
                  <a:lnTo>
                    <a:pt x="2710880" y="531105"/>
                  </a:lnTo>
                  <a:lnTo>
                    <a:pt x="2666043" y="558953"/>
                  </a:lnTo>
                  <a:lnTo>
                    <a:pt x="2621592" y="587270"/>
                  </a:lnTo>
                  <a:lnTo>
                    <a:pt x="2577528" y="616030"/>
                  </a:lnTo>
                  <a:lnTo>
                    <a:pt x="2533850" y="645210"/>
                  </a:lnTo>
                  <a:lnTo>
                    <a:pt x="2490561" y="674785"/>
                  </a:lnTo>
                  <a:lnTo>
                    <a:pt x="2447661" y="704730"/>
                  </a:lnTo>
                  <a:lnTo>
                    <a:pt x="2405152" y="735021"/>
                  </a:lnTo>
                  <a:lnTo>
                    <a:pt x="2363033" y="765633"/>
                  </a:lnTo>
                  <a:lnTo>
                    <a:pt x="2321306" y="796541"/>
                  </a:lnTo>
                  <a:lnTo>
                    <a:pt x="2279972" y="827721"/>
                  </a:lnTo>
                  <a:lnTo>
                    <a:pt x="2239032" y="859148"/>
                  </a:lnTo>
                  <a:lnTo>
                    <a:pt x="2198487" y="890799"/>
                  </a:lnTo>
                  <a:lnTo>
                    <a:pt x="2158337" y="922647"/>
                  </a:lnTo>
                  <a:lnTo>
                    <a:pt x="2118583" y="954670"/>
                  </a:lnTo>
                  <a:lnTo>
                    <a:pt x="2079227" y="986841"/>
                  </a:lnTo>
                  <a:lnTo>
                    <a:pt x="2040270" y="1019137"/>
                  </a:lnTo>
                  <a:lnTo>
                    <a:pt x="2001711" y="1051533"/>
                  </a:lnTo>
                  <a:lnTo>
                    <a:pt x="1963553" y="1084005"/>
                  </a:lnTo>
                  <a:lnTo>
                    <a:pt x="1888440" y="1149076"/>
                  </a:lnTo>
                  <a:lnTo>
                    <a:pt x="1814939" y="1214154"/>
                  </a:lnTo>
                  <a:lnTo>
                    <a:pt x="1743057" y="1279042"/>
                  </a:lnTo>
                  <a:lnTo>
                    <a:pt x="1672800" y="1343544"/>
                  </a:lnTo>
                  <a:lnTo>
                    <a:pt x="1570481" y="1439144"/>
                  </a:lnTo>
                  <a:lnTo>
                    <a:pt x="1350562" y="1648260"/>
                  </a:lnTo>
                  <a:lnTo>
                    <a:pt x="1278624" y="1715574"/>
                  </a:lnTo>
                  <a:lnTo>
                    <a:pt x="1242296" y="1749019"/>
                  </a:lnTo>
                  <a:lnTo>
                    <a:pt x="1205695" y="1782249"/>
                  </a:lnTo>
                  <a:lnTo>
                    <a:pt x="1168795" y="1815210"/>
                  </a:lnTo>
                  <a:lnTo>
                    <a:pt x="1131571" y="1847845"/>
                  </a:lnTo>
                  <a:lnTo>
                    <a:pt x="1093997" y="1880101"/>
                  </a:lnTo>
                  <a:lnTo>
                    <a:pt x="1056048" y="1911921"/>
                  </a:lnTo>
                  <a:lnTo>
                    <a:pt x="1017699" y="1943250"/>
                  </a:lnTo>
                  <a:lnTo>
                    <a:pt x="978922" y="1974034"/>
                  </a:lnTo>
                  <a:lnTo>
                    <a:pt x="939694" y="2004217"/>
                  </a:lnTo>
                  <a:lnTo>
                    <a:pt x="899989" y="2033745"/>
                  </a:lnTo>
                  <a:lnTo>
                    <a:pt x="859781" y="2062561"/>
                  </a:lnTo>
                  <a:lnTo>
                    <a:pt x="819044" y="2090611"/>
                  </a:lnTo>
                  <a:lnTo>
                    <a:pt x="777753" y="2117840"/>
                  </a:lnTo>
                  <a:lnTo>
                    <a:pt x="735883" y="2144192"/>
                  </a:lnTo>
                  <a:lnTo>
                    <a:pt x="693408" y="2169613"/>
                  </a:lnTo>
                  <a:lnTo>
                    <a:pt x="650906" y="2193793"/>
                  </a:lnTo>
                  <a:lnTo>
                    <a:pt x="607695" y="2217223"/>
                  </a:lnTo>
                  <a:lnTo>
                    <a:pt x="563758" y="2239910"/>
                  </a:lnTo>
                  <a:lnTo>
                    <a:pt x="519079" y="2261857"/>
                  </a:lnTo>
                  <a:lnTo>
                    <a:pt x="473641" y="2283072"/>
                  </a:lnTo>
                  <a:lnTo>
                    <a:pt x="427426" y="2303560"/>
                  </a:lnTo>
                  <a:lnTo>
                    <a:pt x="380420" y="2323326"/>
                  </a:lnTo>
                  <a:lnTo>
                    <a:pt x="332604" y="2342377"/>
                  </a:lnTo>
                  <a:lnTo>
                    <a:pt x="283963" y="2360717"/>
                  </a:lnTo>
                  <a:lnTo>
                    <a:pt x="234480" y="2378354"/>
                  </a:lnTo>
                  <a:lnTo>
                    <a:pt x="184252" y="2395254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135302" y="2089601"/>
            <a:ext cx="12030710" cy="433895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algn="ctr" marL="12700" marR="5080">
              <a:lnSpc>
                <a:spcPts val="8470"/>
              </a:lnSpc>
              <a:spcBef>
                <a:spcPts val="459"/>
              </a:spcBef>
            </a:pPr>
            <a:r>
              <a:rPr dirty="0" sz="7100" spc="890">
                <a:latin typeface="SimSun"/>
                <a:cs typeface="SimSun"/>
              </a:rPr>
              <a:t>K</a:t>
            </a:r>
            <a:r>
              <a:rPr dirty="0" sz="7100" spc="-1270">
                <a:latin typeface="SimSun"/>
                <a:cs typeface="SimSun"/>
              </a:rPr>
              <a:t>I</a:t>
            </a:r>
            <a:r>
              <a:rPr dirty="0" sz="7100" spc="340">
                <a:latin typeface="SimSun"/>
                <a:cs typeface="SimSun"/>
              </a:rPr>
              <a:t>E</a:t>
            </a:r>
            <a:r>
              <a:rPr dirty="0" sz="7100" spc="420">
                <a:latin typeface="SimSun"/>
                <a:cs typeface="SimSun"/>
              </a:rPr>
              <a:t>T</a:t>
            </a:r>
            <a:r>
              <a:rPr dirty="0" sz="7100" spc="-2195">
                <a:latin typeface="SimSun"/>
                <a:cs typeface="SimSun"/>
              </a:rPr>
              <a:t> </a:t>
            </a:r>
            <a:r>
              <a:rPr dirty="0" sz="7100" spc="1280">
                <a:latin typeface="SimSun"/>
                <a:cs typeface="SimSun"/>
              </a:rPr>
              <a:t>G</a:t>
            </a:r>
            <a:r>
              <a:rPr dirty="0" sz="7100" spc="710">
                <a:latin typeface="SimSun"/>
                <a:cs typeface="SimSun"/>
              </a:rPr>
              <a:t>R</a:t>
            </a:r>
            <a:r>
              <a:rPr dirty="0" sz="7100" spc="1355">
                <a:latin typeface="SimSun"/>
                <a:cs typeface="SimSun"/>
              </a:rPr>
              <a:t>O</a:t>
            </a:r>
            <a:r>
              <a:rPr dirty="0" sz="7100" spc="869">
                <a:latin typeface="SimSun"/>
                <a:cs typeface="SimSun"/>
              </a:rPr>
              <a:t>U</a:t>
            </a:r>
            <a:r>
              <a:rPr dirty="0" sz="7100" spc="365">
                <a:latin typeface="SimSun"/>
                <a:cs typeface="SimSun"/>
              </a:rPr>
              <a:t>P</a:t>
            </a:r>
            <a:r>
              <a:rPr dirty="0" sz="7100" spc="-2195">
                <a:latin typeface="SimSun"/>
                <a:cs typeface="SimSun"/>
              </a:rPr>
              <a:t> </a:t>
            </a:r>
            <a:r>
              <a:rPr dirty="0" sz="7100" spc="1355">
                <a:latin typeface="SimSun"/>
                <a:cs typeface="SimSun"/>
              </a:rPr>
              <a:t>O</a:t>
            </a:r>
            <a:r>
              <a:rPr dirty="0" sz="7100" spc="65">
                <a:latin typeface="SimSun"/>
                <a:cs typeface="SimSun"/>
              </a:rPr>
              <a:t>F</a:t>
            </a:r>
            <a:r>
              <a:rPr dirty="0" sz="7100" spc="-2195">
                <a:latin typeface="SimSun"/>
                <a:cs typeface="SimSun"/>
              </a:rPr>
              <a:t> </a:t>
            </a:r>
            <a:r>
              <a:rPr dirty="0" sz="7100" spc="-1270">
                <a:latin typeface="SimSun"/>
                <a:cs typeface="SimSun"/>
              </a:rPr>
              <a:t>I</a:t>
            </a:r>
            <a:r>
              <a:rPr dirty="0" sz="7100" spc="1100">
                <a:latin typeface="SimSun"/>
                <a:cs typeface="SimSun"/>
              </a:rPr>
              <a:t>N</a:t>
            </a:r>
            <a:r>
              <a:rPr dirty="0" sz="7100" spc="204">
                <a:latin typeface="SimSun"/>
                <a:cs typeface="SimSun"/>
              </a:rPr>
              <a:t>S</a:t>
            </a:r>
            <a:r>
              <a:rPr dirty="0" sz="7100" spc="415">
                <a:latin typeface="SimSun"/>
                <a:cs typeface="SimSun"/>
              </a:rPr>
              <a:t>T</a:t>
            </a:r>
            <a:r>
              <a:rPr dirty="0" sz="7100" spc="-1270">
                <a:latin typeface="SimSun"/>
                <a:cs typeface="SimSun"/>
              </a:rPr>
              <a:t>I</a:t>
            </a:r>
            <a:r>
              <a:rPr dirty="0" sz="7100" spc="415">
                <a:latin typeface="SimSun"/>
                <a:cs typeface="SimSun"/>
              </a:rPr>
              <a:t>T</a:t>
            </a:r>
            <a:r>
              <a:rPr dirty="0" sz="7100" spc="869">
                <a:latin typeface="SimSun"/>
                <a:cs typeface="SimSun"/>
              </a:rPr>
              <a:t>U</a:t>
            </a:r>
            <a:r>
              <a:rPr dirty="0" sz="7100" spc="415">
                <a:latin typeface="SimSun"/>
                <a:cs typeface="SimSun"/>
              </a:rPr>
              <a:t>T</a:t>
            </a:r>
            <a:r>
              <a:rPr dirty="0" sz="7100" spc="-1270">
                <a:latin typeface="SimSun"/>
                <a:cs typeface="SimSun"/>
              </a:rPr>
              <a:t>I</a:t>
            </a:r>
            <a:r>
              <a:rPr dirty="0" sz="7100" spc="1355">
                <a:latin typeface="SimSun"/>
                <a:cs typeface="SimSun"/>
              </a:rPr>
              <a:t>O</a:t>
            </a:r>
            <a:r>
              <a:rPr dirty="0" sz="7100" spc="1100">
                <a:latin typeface="SimSun"/>
                <a:cs typeface="SimSun"/>
              </a:rPr>
              <a:t>N</a:t>
            </a:r>
            <a:r>
              <a:rPr dirty="0" sz="7100" spc="210">
                <a:latin typeface="SimSun"/>
                <a:cs typeface="SimSun"/>
              </a:rPr>
              <a:t>S  </a:t>
            </a:r>
            <a:r>
              <a:rPr dirty="0" sz="7100" spc="-1270">
                <a:latin typeface="SimSun"/>
                <a:cs typeface="SimSun"/>
              </a:rPr>
              <a:t>I</a:t>
            </a:r>
            <a:r>
              <a:rPr dirty="0" sz="7100" spc="1100">
                <a:latin typeface="SimSun"/>
                <a:cs typeface="SimSun"/>
              </a:rPr>
              <a:t>N</a:t>
            </a:r>
            <a:r>
              <a:rPr dirty="0" sz="7100" spc="415">
                <a:latin typeface="SimSun"/>
                <a:cs typeface="SimSun"/>
              </a:rPr>
              <a:t>T</a:t>
            </a:r>
            <a:r>
              <a:rPr dirty="0" sz="7100" spc="340">
                <a:latin typeface="SimSun"/>
                <a:cs typeface="SimSun"/>
              </a:rPr>
              <a:t>E</a:t>
            </a:r>
            <a:r>
              <a:rPr dirty="0" sz="7100" spc="710">
                <a:latin typeface="SimSun"/>
                <a:cs typeface="SimSun"/>
              </a:rPr>
              <a:t>R</a:t>
            </a:r>
            <a:r>
              <a:rPr dirty="0" sz="7100" spc="1100">
                <a:latin typeface="SimSun"/>
                <a:cs typeface="SimSun"/>
              </a:rPr>
              <a:t>N</a:t>
            </a:r>
            <a:r>
              <a:rPr dirty="0" sz="7100" spc="204">
                <a:latin typeface="SimSun"/>
                <a:cs typeface="SimSun"/>
              </a:rPr>
              <a:t>S</a:t>
            </a:r>
            <a:r>
              <a:rPr dirty="0" sz="7100" spc="1470">
                <a:latin typeface="SimSun"/>
                <a:cs typeface="SimSun"/>
              </a:rPr>
              <a:t>H</a:t>
            </a:r>
            <a:r>
              <a:rPr dirty="0" sz="7100" spc="-1270">
                <a:latin typeface="SimSun"/>
                <a:cs typeface="SimSun"/>
              </a:rPr>
              <a:t>I</a:t>
            </a:r>
            <a:r>
              <a:rPr dirty="0" sz="7100" spc="365">
                <a:latin typeface="SimSun"/>
                <a:cs typeface="SimSun"/>
              </a:rPr>
              <a:t>P</a:t>
            </a:r>
            <a:r>
              <a:rPr dirty="0" sz="7100" spc="-2195">
                <a:latin typeface="SimSun"/>
                <a:cs typeface="SimSun"/>
              </a:rPr>
              <a:t> </a:t>
            </a:r>
            <a:r>
              <a:rPr dirty="0" sz="7100" spc="360">
                <a:latin typeface="SimSun"/>
                <a:cs typeface="SimSun"/>
              </a:rPr>
              <a:t>PP</a:t>
            </a:r>
            <a:r>
              <a:rPr dirty="0" sz="7100" spc="420">
                <a:latin typeface="SimSun"/>
                <a:cs typeface="SimSun"/>
              </a:rPr>
              <a:t>T</a:t>
            </a:r>
            <a:endParaRPr sz="7100">
              <a:latin typeface="SimSun"/>
              <a:cs typeface="SimSun"/>
            </a:endParaRPr>
          </a:p>
          <a:p>
            <a:pPr algn="ctr" marR="165100">
              <a:lnSpc>
                <a:spcPts val="8159"/>
              </a:lnSpc>
            </a:pPr>
            <a:r>
              <a:rPr dirty="0" sz="7100" spc="2080">
                <a:latin typeface="SimSun"/>
                <a:cs typeface="SimSun"/>
              </a:rPr>
              <a:t>M</a:t>
            </a:r>
            <a:r>
              <a:rPr dirty="0" sz="7100" spc="-95">
                <a:latin typeface="SimSun"/>
                <a:cs typeface="SimSun"/>
              </a:rPr>
              <a:t>L</a:t>
            </a:r>
            <a:r>
              <a:rPr dirty="0" sz="7100" spc="204">
                <a:latin typeface="SimSun"/>
                <a:cs typeface="SimSun"/>
              </a:rPr>
              <a:t>S</a:t>
            </a:r>
            <a:r>
              <a:rPr dirty="0" sz="7100" spc="770">
                <a:latin typeface="SimSun"/>
                <a:cs typeface="SimSun"/>
              </a:rPr>
              <a:t>A</a:t>
            </a:r>
            <a:r>
              <a:rPr dirty="0" sz="7100" spc="-2195">
                <a:latin typeface="SimSun"/>
                <a:cs typeface="SimSun"/>
              </a:rPr>
              <a:t> </a:t>
            </a:r>
            <a:r>
              <a:rPr dirty="0" sz="7100" spc="890">
                <a:latin typeface="SimSun"/>
                <a:cs typeface="SimSun"/>
              </a:rPr>
              <a:t>K</a:t>
            </a:r>
            <a:r>
              <a:rPr dirty="0" sz="7100" spc="-1270">
                <a:latin typeface="SimSun"/>
                <a:cs typeface="SimSun"/>
              </a:rPr>
              <a:t>I</a:t>
            </a:r>
            <a:r>
              <a:rPr dirty="0" sz="7100" spc="340">
                <a:latin typeface="SimSun"/>
                <a:cs typeface="SimSun"/>
              </a:rPr>
              <a:t>E</a:t>
            </a:r>
            <a:r>
              <a:rPr dirty="0" sz="7100" spc="420">
                <a:latin typeface="SimSun"/>
                <a:cs typeface="SimSun"/>
              </a:rPr>
              <a:t>T</a:t>
            </a:r>
            <a:endParaRPr sz="7100">
              <a:latin typeface="SimSun"/>
              <a:cs typeface="SimSun"/>
            </a:endParaRPr>
          </a:p>
          <a:p>
            <a:pPr algn="ctr">
              <a:lnSpc>
                <a:spcPts val="8495"/>
              </a:lnSpc>
            </a:pPr>
            <a:r>
              <a:rPr dirty="0" sz="7100" spc="60">
                <a:latin typeface="SimSun"/>
                <a:cs typeface="SimSun"/>
              </a:rPr>
              <a:t>F</a:t>
            </a:r>
            <a:r>
              <a:rPr dirty="0" sz="7100" spc="869">
                <a:latin typeface="SimSun"/>
                <a:cs typeface="SimSun"/>
              </a:rPr>
              <a:t>U</a:t>
            </a:r>
            <a:r>
              <a:rPr dirty="0" sz="7100" spc="-95">
                <a:latin typeface="SimSun"/>
                <a:cs typeface="SimSun"/>
              </a:rPr>
              <a:t>L</a:t>
            </a:r>
            <a:r>
              <a:rPr dirty="0" sz="7100" spc="-90">
                <a:latin typeface="SimSun"/>
                <a:cs typeface="SimSun"/>
              </a:rPr>
              <a:t>L</a:t>
            </a:r>
            <a:r>
              <a:rPr dirty="0" sz="7100" spc="-2195">
                <a:latin typeface="SimSun"/>
                <a:cs typeface="SimSun"/>
              </a:rPr>
              <a:t> </a:t>
            </a:r>
            <a:r>
              <a:rPr dirty="0" sz="7100" spc="204">
                <a:latin typeface="SimSun"/>
                <a:cs typeface="SimSun"/>
              </a:rPr>
              <a:t>S</a:t>
            </a:r>
            <a:r>
              <a:rPr dirty="0" sz="7100" spc="415">
                <a:latin typeface="SimSun"/>
                <a:cs typeface="SimSun"/>
              </a:rPr>
              <a:t>T</a:t>
            </a:r>
            <a:r>
              <a:rPr dirty="0" sz="7100" spc="765">
                <a:latin typeface="SimSun"/>
                <a:cs typeface="SimSun"/>
              </a:rPr>
              <a:t>A</a:t>
            </a:r>
            <a:r>
              <a:rPr dirty="0" sz="7100" spc="755">
                <a:latin typeface="SimSun"/>
                <a:cs typeface="SimSun"/>
              </a:rPr>
              <a:t>C</a:t>
            </a:r>
            <a:r>
              <a:rPr dirty="0" sz="7100" spc="894">
                <a:latin typeface="SimSun"/>
                <a:cs typeface="SimSun"/>
              </a:rPr>
              <a:t>K</a:t>
            </a:r>
            <a:r>
              <a:rPr dirty="0" sz="7100" spc="-2195">
                <a:latin typeface="SimSun"/>
                <a:cs typeface="SimSun"/>
              </a:rPr>
              <a:t> </a:t>
            </a:r>
            <a:r>
              <a:rPr dirty="0" sz="7100" spc="2320">
                <a:latin typeface="SimSun"/>
                <a:cs typeface="SimSun"/>
              </a:rPr>
              <a:t>W</a:t>
            </a:r>
            <a:r>
              <a:rPr dirty="0" sz="7100" spc="340">
                <a:latin typeface="SimSun"/>
                <a:cs typeface="SimSun"/>
              </a:rPr>
              <a:t>E</a:t>
            </a:r>
            <a:r>
              <a:rPr dirty="0" sz="7100" spc="590">
                <a:latin typeface="SimSun"/>
                <a:cs typeface="SimSun"/>
              </a:rPr>
              <a:t>B</a:t>
            </a:r>
            <a:r>
              <a:rPr dirty="0" sz="7100" spc="-2195">
                <a:latin typeface="SimSun"/>
                <a:cs typeface="SimSun"/>
              </a:rPr>
              <a:t> </a:t>
            </a:r>
            <a:r>
              <a:rPr dirty="0" sz="7100" spc="1160">
                <a:latin typeface="SimSun"/>
                <a:cs typeface="SimSun"/>
              </a:rPr>
              <a:t>D</a:t>
            </a:r>
            <a:r>
              <a:rPr dirty="0" sz="7100" spc="340">
                <a:latin typeface="SimSun"/>
                <a:cs typeface="SimSun"/>
              </a:rPr>
              <a:t>E</a:t>
            </a:r>
            <a:r>
              <a:rPr dirty="0" sz="7100" spc="490">
                <a:latin typeface="SimSun"/>
                <a:cs typeface="SimSun"/>
              </a:rPr>
              <a:t>V</a:t>
            </a:r>
            <a:endParaRPr sz="71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9253" y="5797305"/>
            <a:ext cx="14542135" cy="388874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algn="ctr" marL="12700" marR="5080">
              <a:lnSpc>
                <a:spcPts val="10120"/>
              </a:lnSpc>
              <a:spcBef>
                <a:spcPts val="275"/>
              </a:spcBef>
            </a:pPr>
            <a:r>
              <a:rPr dirty="0" sz="8450" spc="-35">
                <a:solidFill>
                  <a:srgbClr val="332B2B"/>
                </a:solidFill>
                <a:latin typeface="Cambria"/>
                <a:cs typeface="Cambria"/>
              </a:rPr>
              <a:t>Building </a:t>
            </a:r>
            <a:r>
              <a:rPr dirty="0" sz="8450" spc="-125">
                <a:solidFill>
                  <a:srgbClr val="332B2B"/>
                </a:solidFill>
                <a:latin typeface="Cambria"/>
                <a:cs typeface="Cambria"/>
              </a:rPr>
              <a:t>a </a:t>
            </a:r>
            <a:r>
              <a:rPr dirty="0" sz="8450" spc="-40">
                <a:solidFill>
                  <a:srgbClr val="332B2B"/>
                </a:solidFill>
                <a:latin typeface="Cambria"/>
                <a:cs typeface="Cambria"/>
              </a:rPr>
              <a:t>Simple </a:t>
            </a:r>
            <a:r>
              <a:rPr dirty="0" sz="8450" spc="-65">
                <a:solidFill>
                  <a:srgbClr val="332B2B"/>
                </a:solidFill>
                <a:latin typeface="Cambria"/>
                <a:cs typeface="Cambria"/>
              </a:rPr>
              <a:t>Calculator: </a:t>
            </a:r>
            <a:r>
              <a:rPr dirty="0" sz="8450" spc="-135">
                <a:solidFill>
                  <a:srgbClr val="332B2B"/>
                </a:solidFill>
                <a:latin typeface="Cambria"/>
                <a:cs typeface="Cambria"/>
              </a:rPr>
              <a:t>A </a:t>
            </a:r>
            <a:r>
              <a:rPr dirty="0" sz="8450" spc="-130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dirty="0" sz="8450" spc="-70">
                <a:solidFill>
                  <a:srgbClr val="332B2B"/>
                </a:solidFill>
                <a:latin typeface="Cambria"/>
                <a:cs typeface="Cambria"/>
              </a:rPr>
              <a:t>Step-by-Step</a:t>
            </a:r>
            <a:r>
              <a:rPr dirty="0" sz="8450" spc="-270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dirty="0" sz="8450" spc="55">
                <a:solidFill>
                  <a:srgbClr val="332B2B"/>
                </a:solidFill>
                <a:latin typeface="Cambria"/>
                <a:cs typeface="Cambria"/>
              </a:rPr>
              <a:t>Guide</a:t>
            </a:r>
            <a:r>
              <a:rPr dirty="0" sz="8450" spc="-270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dirty="0" sz="8450" spc="-130">
                <a:solidFill>
                  <a:srgbClr val="332B2B"/>
                </a:solidFill>
                <a:latin typeface="Cambria"/>
                <a:cs typeface="Cambria"/>
              </a:rPr>
              <a:t>Using</a:t>
            </a:r>
            <a:r>
              <a:rPr dirty="0" sz="8450" spc="-270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dirty="0" sz="8450" spc="-180">
                <a:solidFill>
                  <a:srgbClr val="332B2B"/>
                </a:solidFill>
                <a:latin typeface="Cambria"/>
                <a:cs typeface="Cambria"/>
              </a:rPr>
              <a:t>HTML, </a:t>
            </a:r>
            <a:r>
              <a:rPr dirty="0" sz="8450" spc="-1845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dirty="0" sz="8450" spc="195">
                <a:solidFill>
                  <a:srgbClr val="332B2B"/>
                </a:solidFill>
                <a:latin typeface="Cambria"/>
                <a:cs typeface="Cambria"/>
              </a:rPr>
              <a:t>CSS,</a:t>
            </a:r>
            <a:r>
              <a:rPr dirty="0" sz="8450" spc="-254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dirty="0" sz="8450" spc="-85">
                <a:solidFill>
                  <a:srgbClr val="332B2B"/>
                </a:solidFill>
                <a:latin typeface="Cambria"/>
                <a:cs typeface="Cambria"/>
              </a:rPr>
              <a:t>and</a:t>
            </a:r>
            <a:r>
              <a:rPr dirty="0" sz="8450" spc="-250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dirty="0" sz="8450" spc="-35">
                <a:solidFill>
                  <a:srgbClr val="332B2B"/>
                </a:solidFill>
                <a:latin typeface="Cambria"/>
                <a:cs typeface="Cambria"/>
              </a:rPr>
              <a:t>JavaScript</a:t>
            </a:r>
            <a:endParaRPr sz="84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44814" y="531458"/>
            <a:ext cx="10837545" cy="2463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99160" marR="5080" indent="-887094">
              <a:lnSpc>
                <a:spcPct val="100000"/>
              </a:lnSpc>
              <a:spcBef>
                <a:spcPts val="100"/>
              </a:spcBef>
            </a:pPr>
            <a:r>
              <a:rPr dirty="0" sz="8000" spc="-70">
                <a:solidFill>
                  <a:srgbClr val="332B2B"/>
                </a:solidFill>
                <a:latin typeface="Cambria"/>
                <a:cs typeface="Cambria"/>
              </a:rPr>
              <a:t>NAME-HARSH</a:t>
            </a:r>
            <a:r>
              <a:rPr dirty="0" sz="8000" spc="-300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dirty="0" sz="8000" spc="-130">
                <a:solidFill>
                  <a:srgbClr val="332B2B"/>
                </a:solidFill>
                <a:latin typeface="Cambria"/>
                <a:cs typeface="Cambria"/>
              </a:rPr>
              <a:t>VARDHAN </a:t>
            </a:r>
            <a:r>
              <a:rPr dirty="0" sz="8000" spc="-1745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dirty="0" sz="8000" spc="-445">
                <a:solidFill>
                  <a:srgbClr val="332B2B"/>
                </a:solidFill>
                <a:latin typeface="Cambria"/>
                <a:cs typeface="Cambria"/>
              </a:rPr>
              <a:t>ROLL-2300290120106</a:t>
            </a:r>
            <a:endParaRPr sz="80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00"/>
              <a:t>CS</a:t>
            </a:r>
            <a:r>
              <a:rPr dirty="0" spc="-295"/>
              <a:t> </a:t>
            </a:r>
            <a:r>
              <a:rPr dirty="0" spc="114"/>
              <a:t>SEC</a:t>
            </a:r>
            <a:r>
              <a:rPr dirty="0" spc="-290"/>
              <a:t> </a:t>
            </a:r>
            <a:r>
              <a:rPr dirty="0" spc="-380"/>
              <a:t>3B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7926425"/>
            <a:ext cx="18297525" cy="2370455"/>
          </a:xfrm>
          <a:custGeom>
            <a:avLst/>
            <a:gdLst/>
            <a:ahLst/>
            <a:cxnLst/>
            <a:rect l="l" t="t" r="r" b="b"/>
            <a:pathLst>
              <a:path w="18297525" h="2370454">
                <a:moveTo>
                  <a:pt x="18297525" y="0"/>
                </a:moveTo>
                <a:lnTo>
                  <a:pt x="18218061" y="13449"/>
                </a:lnTo>
                <a:lnTo>
                  <a:pt x="18171554" y="22694"/>
                </a:lnTo>
                <a:lnTo>
                  <a:pt x="18125009" y="32740"/>
                </a:lnTo>
                <a:lnTo>
                  <a:pt x="18078438" y="43586"/>
                </a:lnTo>
                <a:lnTo>
                  <a:pt x="18031829" y="55245"/>
                </a:lnTo>
                <a:lnTo>
                  <a:pt x="17985182" y="67691"/>
                </a:lnTo>
                <a:lnTo>
                  <a:pt x="17938534" y="80924"/>
                </a:lnTo>
                <a:lnTo>
                  <a:pt x="17891862" y="94957"/>
                </a:lnTo>
                <a:lnTo>
                  <a:pt x="17845177" y="109778"/>
                </a:lnTo>
                <a:lnTo>
                  <a:pt x="17798492" y="125387"/>
                </a:lnTo>
                <a:lnTo>
                  <a:pt x="17751794" y="141795"/>
                </a:lnTo>
                <a:lnTo>
                  <a:pt x="17705121" y="158965"/>
                </a:lnTo>
                <a:lnTo>
                  <a:pt x="17658449" y="176936"/>
                </a:lnTo>
                <a:lnTo>
                  <a:pt x="17611789" y="195681"/>
                </a:lnTo>
                <a:lnTo>
                  <a:pt x="17565154" y="215201"/>
                </a:lnTo>
                <a:lnTo>
                  <a:pt x="17518545" y="235496"/>
                </a:lnTo>
                <a:lnTo>
                  <a:pt x="17471975" y="256565"/>
                </a:lnTo>
                <a:lnTo>
                  <a:pt x="17425429" y="278409"/>
                </a:lnTo>
                <a:lnTo>
                  <a:pt x="17378934" y="301015"/>
                </a:lnTo>
                <a:lnTo>
                  <a:pt x="17332490" y="324396"/>
                </a:lnTo>
                <a:lnTo>
                  <a:pt x="17286085" y="348538"/>
                </a:lnTo>
                <a:lnTo>
                  <a:pt x="17239755" y="373443"/>
                </a:lnTo>
                <a:lnTo>
                  <a:pt x="17192930" y="399376"/>
                </a:lnTo>
                <a:lnTo>
                  <a:pt x="17146499" y="425881"/>
                </a:lnTo>
                <a:lnTo>
                  <a:pt x="17100461" y="452932"/>
                </a:lnTo>
                <a:lnTo>
                  <a:pt x="17054818" y="480504"/>
                </a:lnTo>
                <a:lnTo>
                  <a:pt x="17009568" y="508571"/>
                </a:lnTo>
                <a:lnTo>
                  <a:pt x="16964711" y="537121"/>
                </a:lnTo>
                <a:lnTo>
                  <a:pt x="16920248" y="566102"/>
                </a:lnTo>
                <a:lnTo>
                  <a:pt x="16876179" y="595515"/>
                </a:lnTo>
                <a:lnTo>
                  <a:pt x="16832517" y="625335"/>
                </a:lnTo>
                <a:lnTo>
                  <a:pt x="16789248" y="655510"/>
                </a:lnTo>
                <a:lnTo>
                  <a:pt x="16746385" y="686054"/>
                </a:lnTo>
                <a:lnTo>
                  <a:pt x="16703917" y="716902"/>
                </a:lnTo>
                <a:lnTo>
                  <a:pt x="16661841" y="748055"/>
                </a:lnTo>
                <a:lnTo>
                  <a:pt x="16620173" y="779487"/>
                </a:lnTo>
                <a:lnTo>
                  <a:pt x="16578910" y="811161"/>
                </a:lnTo>
                <a:lnTo>
                  <a:pt x="16538042" y="843064"/>
                </a:lnTo>
                <a:lnTo>
                  <a:pt x="16497580" y="875169"/>
                </a:lnTo>
                <a:lnTo>
                  <a:pt x="16457524" y="907440"/>
                </a:lnTo>
                <a:lnTo>
                  <a:pt x="16417874" y="939863"/>
                </a:lnTo>
                <a:lnTo>
                  <a:pt x="16378619" y="972413"/>
                </a:lnTo>
                <a:lnTo>
                  <a:pt x="16339782" y="1005065"/>
                </a:lnTo>
                <a:lnTo>
                  <a:pt x="16301339" y="1037793"/>
                </a:lnTo>
                <a:lnTo>
                  <a:pt x="16263315" y="1070559"/>
                </a:lnTo>
                <a:lnTo>
                  <a:pt x="16225698" y="1103363"/>
                </a:lnTo>
                <a:lnTo>
                  <a:pt x="16151682" y="1168933"/>
                </a:lnTo>
                <a:lnTo>
                  <a:pt x="16079305" y="1234313"/>
                </a:lnTo>
                <a:lnTo>
                  <a:pt x="16008579" y="1299298"/>
                </a:lnTo>
                <a:lnTo>
                  <a:pt x="15905595" y="1395603"/>
                </a:lnTo>
                <a:lnTo>
                  <a:pt x="15680728" y="1609445"/>
                </a:lnTo>
                <a:lnTo>
                  <a:pt x="15605633" y="1679613"/>
                </a:lnTo>
                <a:lnTo>
                  <a:pt x="15567711" y="1714423"/>
                </a:lnTo>
                <a:lnTo>
                  <a:pt x="15529484" y="1748980"/>
                </a:lnTo>
                <a:lnTo>
                  <a:pt x="15490940" y="1783207"/>
                </a:lnTo>
                <a:lnTo>
                  <a:pt x="15459609" y="1810461"/>
                </a:lnTo>
                <a:lnTo>
                  <a:pt x="0" y="1810461"/>
                </a:lnTo>
                <a:lnTo>
                  <a:pt x="0" y="1858683"/>
                </a:lnTo>
                <a:lnTo>
                  <a:pt x="15402776" y="1858683"/>
                </a:lnTo>
                <a:lnTo>
                  <a:pt x="15373109" y="1883232"/>
                </a:lnTo>
                <a:lnTo>
                  <a:pt x="15333002" y="1915477"/>
                </a:lnTo>
                <a:lnTo>
                  <a:pt x="15292439" y="1947049"/>
                </a:lnTo>
                <a:lnTo>
                  <a:pt x="15251405" y="1977910"/>
                </a:lnTo>
                <a:lnTo>
                  <a:pt x="15209838" y="2007958"/>
                </a:lnTo>
                <a:lnTo>
                  <a:pt x="15167750" y="2037156"/>
                </a:lnTo>
                <a:lnTo>
                  <a:pt x="15125091" y="2065426"/>
                </a:lnTo>
                <a:lnTo>
                  <a:pt x="15081834" y="2092706"/>
                </a:lnTo>
                <a:lnTo>
                  <a:pt x="15037956" y="2118931"/>
                </a:lnTo>
                <a:lnTo>
                  <a:pt x="14995487" y="2143087"/>
                </a:lnTo>
                <a:lnTo>
                  <a:pt x="14952282" y="2166493"/>
                </a:lnTo>
                <a:lnTo>
                  <a:pt x="14908314" y="2189137"/>
                </a:lnTo>
                <a:lnTo>
                  <a:pt x="14863572" y="2211019"/>
                </a:lnTo>
                <a:lnTo>
                  <a:pt x="14818030" y="2232177"/>
                </a:lnTo>
                <a:lnTo>
                  <a:pt x="14771700" y="2252586"/>
                </a:lnTo>
                <a:lnTo>
                  <a:pt x="14724533" y="2272258"/>
                </a:lnTo>
                <a:lnTo>
                  <a:pt x="14676539" y="2291219"/>
                </a:lnTo>
                <a:lnTo>
                  <a:pt x="14627682" y="2309457"/>
                </a:lnTo>
                <a:lnTo>
                  <a:pt x="14577962" y="2326970"/>
                </a:lnTo>
                <a:lnTo>
                  <a:pt x="14527352" y="2343785"/>
                </a:lnTo>
                <a:lnTo>
                  <a:pt x="14475841" y="2359914"/>
                </a:lnTo>
                <a:lnTo>
                  <a:pt x="14441183" y="2370099"/>
                </a:lnTo>
                <a:lnTo>
                  <a:pt x="14613166" y="2370099"/>
                </a:lnTo>
                <a:lnTo>
                  <a:pt x="14654162" y="2355494"/>
                </a:lnTo>
                <a:lnTo>
                  <a:pt x="14702803" y="2337155"/>
                </a:lnTo>
                <a:lnTo>
                  <a:pt x="14750618" y="2318105"/>
                </a:lnTo>
                <a:lnTo>
                  <a:pt x="14797621" y="2298344"/>
                </a:lnTo>
                <a:lnTo>
                  <a:pt x="14843836" y="2277846"/>
                </a:lnTo>
                <a:lnTo>
                  <a:pt x="14889277" y="2256637"/>
                </a:lnTo>
                <a:lnTo>
                  <a:pt x="14933956" y="2234692"/>
                </a:lnTo>
                <a:lnTo>
                  <a:pt x="14977898" y="2211997"/>
                </a:lnTo>
                <a:lnTo>
                  <a:pt x="15021103" y="2188578"/>
                </a:lnTo>
                <a:lnTo>
                  <a:pt x="15063610" y="2164397"/>
                </a:lnTo>
                <a:lnTo>
                  <a:pt x="15106079" y="2138972"/>
                </a:lnTo>
                <a:lnTo>
                  <a:pt x="15147951" y="2112619"/>
                </a:lnTo>
                <a:lnTo>
                  <a:pt x="15189238" y="2085390"/>
                </a:lnTo>
                <a:lnTo>
                  <a:pt x="15229980" y="2057336"/>
                </a:lnTo>
                <a:lnTo>
                  <a:pt x="15270188" y="2028520"/>
                </a:lnTo>
                <a:lnTo>
                  <a:pt x="15309888" y="1998992"/>
                </a:lnTo>
                <a:lnTo>
                  <a:pt x="15349119" y="1968817"/>
                </a:lnTo>
                <a:lnTo>
                  <a:pt x="15387892" y="1938032"/>
                </a:lnTo>
                <a:lnTo>
                  <a:pt x="15426246" y="1906701"/>
                </a:lnTo>
                <a:lnTo>
                  <a:pt x="15464193" y="1874875"/>
                </a:lnTo>
                <a:lnTo>
                  <a:pt x="15483053" y="1858683"/>
                </a:lnTo>
                <a:lnTo>
                  <a:pt x="18236210" y="1858683"/>
                </a:lnTo>
                <a:lnTo>
                  <a:pt x="18236210" y="1810461"/>
                </a:lnTo>
                <a:lnTo>
                  <a:pt x="15538450" y="1810461"/>
                </a:lnTo>
                <a:lnTo>
                  <a:pt x="15538996" y="1809991"/>
                </a:lnTo>
                <a:lnTo>
                  <a:pt x="15575890" y="1777022"/>
                </a:lnTo>
                <a:lnTo>
                  <a:pt x="15612491" y="1743798"/>
                </a:lnTo>
                <a:lnTo>
                  <a:pt x="15648826" y="1710347"/>
                </a:lnTo>
                <a:lnTo>
                  <a:pt x="15720759" y="1643037"/>
                </a:lnTo>
                <a:lnTo>
                  <a:pt x="15940685" y="1433918"/>
                </a:lnTo>
                <a:lnTo>
                  <a:pt x="16042996" y="1338326"/>
                </a:lnTo>
                <a:lnTo>
                  <a:pt x="16113252" y="1273822"/>
                </a:lnTo>
                <a:lnTo>
                  <a:pt x="16185134" y="1208938"/>
                </a:lnTo>
                <a:lnTo>
                  <a:pt x="16258642" y="1143850"/>
                </a:lnTo>
                <a:lnTo>
                  <a:pt x="16333750" y="1078788"/>
                </a:lnTo>
                <a:lnTo>
                  <a:pt x="16371913" y="1046314"/>
                </a:lnTo>
                <a:lnTo>
                  <a:pt x="16410470" y="1013917"/>
                </a:lnTo>
                <a:lnTo>
                  <a:pt x="16449421" y="981621"/>
                </a:lnTo>
                <a:lnTo>
                  <a:pt x="16488779" y="949452"/>
                </a:lnTo>
                <a:lnTo>
                  <a:pt x="16528542" y="917422"/>
                </a:lnTo>
                <a:lnTo>
                  <a:pt x="16568687" y="885583"/>
                </a:lnTo>
                <a:lnTo>
                  <a:pt x="16609225" y="853922"/>
                </a:lnTo>
                <a:lnTo>
                  <a:pt x="16650170" y="822502"/>
                </a:lnTo>
                <a:lnTo>
                  <a:pt x="16691509" y="791324"/>
                </a:lnTo>
                <a:lnTo>
                  <a:pt x="16733228" y="760412"/>
                </a:lnTo>
                <a:lnTo>
                  <a:pt x="16775354" y="729805"/>
                </a:lnTo>
                <a:lnTo>
                  <a:pt x="16817861" y="699503"/>
                </a:lnTo>
                <a:lnTo>
                  <a:pt x="16860762" y="669569"/>
                </a:lnTo>
                <a:lnTo>
                  <a:pt x="16904056" y="639991"/>
                </a:lnTo>
                <a:lnTo>
                  <a:pt x="16947731" y="610806"/>
                </a:lnTo>
                <a:lnTo>
                  <a:pt x="16991788" y="582053"/>
                </a:lnTo>
                <a:lnTo>
                  <a:pt x="17036238" y="553732"/>
                </a:lnTo>
                <a:lnTo>
                  <a:pt x="17081081" y="525881"/>
                </a:lnTo>
                <a:lnTo>
                  <a:pt x="17126306" y="498525"/>
                </a:lnTo>
                <a:lnTo>
                  <a:pt x="17171912" y="471690"/>
                </a:lnTo>
                <a:lnTo>
                  <a:pt x="17217898" y="445389"/>
                </a:lnTo>
                <a:lnTo>
                  <a:pt x="17264266" y="419671"/>
                </a:lnTo>
                <a:lnTo>
                  <a:pt x="17312082" y="393979"/>
                </a:lnTo>
                <a:lnTo>
                  <a:pt x="17359961" y="369112"/>
                </a:lnTo>
                <a:lnTo>
                  <a:pt x="17407890" y="345097"/>
                </a:lnTo>
                <a:lnTo>
                  <a:pt x="17455871" y="321906"/>
                </a:lnTo>
                <a:lnTo>
                  <a:pt x="17503902" y="299554"/>
                </a:lnTo>
                <a:lnTo>
                  <a:pt x="17551959" y="278053"/>
                </a:lnTo>
                <a:lnTo>
                  <a:pt x="17600041" y="257378"/>
                </a:lnTo>
                <a:lnTo>
                  <a:pt x="17648149" y="237540"/>
                </a:lnTo>
                <a:lnTo>
                  <a:pt x="17696282" y="218554"/>
                </a:lnTo>
                <a:lnTo>
                  <a:pt x="17744415" y="200406"/>
                </a:lnTo>
                <a:lnTo>
                  <a:pt x="17792561" y="183108"/>
                </a:lnTo>
                <a:lnTo>
                  <a:pt x="17840694" y="166649"/>
                </a:lnTo>
                <a:lnTo>
                  <a:pt x="17888827" y="151028"/>
                </a:lnTo>
                <a:lnTo>
                  <a:pt x="17936947" y="136271"/>
                </a:lnTo>
                <a:lnTo>
                  <a:pt x="17985055" y="122351"/>
                </a:lnTo>
                <a:lnTo>
                  <a:pt x="18033124" y="109283"/>
                </a:lnTo>
                <a:lnTo>
                  <a:pt x="18081168" y="97053"/>
                </a:lnTo>
                <a:lnTo>
                  <a:pt x="18129174" y="85686"/>
                </a:lnTo>
                <a:lnTo>
                  <a:pt x="18177129" y="75171"/>
                </a:lnTo>
                <a:lnTo>
                  <a:pt x="18225046" y="65506"/>
                </a:lnTo>
                <a:lnTo>
                  <a:pt x="18272900" y="56705"/>
                </a:lnTo>
                <a:lnTo>
                  <a:pt x="18297525" y="52895"/>
                </a:lnTo>
                <a:lnTo>
                  <a:pt x="18297525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54" y="548830"/>
            <a:ext cx="18286730" cy="47625"/>
          </a:xfrm>
          <a:custGeom>
            <a:avLst/>
            <a:gdLst/>
            <a:ahLst/>
            <a:cxnLst/>
            <a:rect l="l" t="t" r="r" b="b"/>
            <a:pathLst>
              <a:path w="18286730" h="47625">
                <a:moveTo>
                  <a:pt x="18286654" y="0"/>
                </a:moveTo>
                <a:lnTo>
                  <a:pt x="0" y="0"/>
                </a:lnTo>
                <a:lnTo>
                  <a:pt x="0" y="47625"/>
                </a:lnTo>
                <a:lnTo>
                  <a:pt x="18286654" y="47625"/>
                </a:lnTo>
                <a:lnTo>
                  <a:pt x="18286654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97524" cy="1029652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3305"/>
            <a:ext cx="18291175" cy="10277475"/>
            <a:chOff x="0" y="3305"/>
            <a:chExt cx="18291175" cy="1027747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05"/>
              <a:ext cx="7991474" cy="102774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30"/>
              <a:ext cx="18286730" cy="47625"/>
            </a:xfrm>
            <a:custGeom>
              <a:avLst/>
              <a:gdLst/>
              <a:ahLst/>
              <a:cxnLst/>
              <a:rect l="l" t="t" r="r" b="b"/>
              <a:pathLst>
                <a:path w="18286730" h="47625">
                  <a:moveTo>
                    <a:pt x="1828665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654" y="47625"/>
                  </a:lnTo>
                  <a:lnTo>
                    <a:pt x="18286654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96" y="9753600"/>
              <a:ext cx="18278474" cy="6667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93458" y="2114530"/>
            <a:ext cx="7539990" cy="4658995"/>
          </a:xfrm>
          <a:prstGeom prst="rect"/>
        </p:spPr>
        <p:txBody>
          <a:bodyPr wrap="square" lIns="0" tIns="311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55"/>
              </a:spcBef>
            </a:pPr>
            <a:r>
              <a:rPr dirty="0" sz="5450" spc="-320"/>
              <a:t>Introduction</a:t>
            </a:r>
            <a:r>
              <a:rPr dirty="0" sz="5450" spc="-1685"/>
              <a:t> </a:t>
            </a:r>
            <a:r>
              <a:rPr dirty="0" sz="5450" spc="-465"/>
              <a:t>to</a:t>
            </a:r>
            <a:r>
              <a:rPr dirty="0" sz="5450" spc="-1685"/>
              <a:t> </a:t>
            </a:r>
            <a:r>
              <a:rPr dirty="0" sz="5450" spc="-360"/>
              <a:t>Calculator</a:t>
            </a:r>
            <a:endParaRPr sz="5450"/>
          </a:p>
          <a:p>
            <a:pPr marL="12700" marR="99695">
              <a:lnSpc>
                <a:spcPct val="100000"/>
              </a:lnSpc>
              <a:spcBef>
                <a:spcPts val="1185"/>
              </a:spcBef>
            </a:pPr>
            <a:r>
              <a:rPr dirty="0" sz="2750" spc="-105">
                <a:latin typeface="Verdana"/>
                <a:cs typeface="Verdana"/>
              </a:rPr>
              <a:t>In </a:t>
            </a:r>
            <a:r>
              <a:rPr dirty="0" sz="2750" spc="10">
                <a:latin typeface="Verdana"/>
                <a:cs typeface="Verdana"/>
              </a:rPr>
              <a:t>this </a:t>
            </a:r>
            <a:r>
              <a:rPr dirty="0" sz="2750">
                <a:latin typeface="Verdana"/>
                <a:cs typeface="Verdana"/>
              </a:rPr>
              <a:t>guide, </a:t>
            </a:r>
            <a:r>
              <a:rPr dirty="0" sz="2750" spc="95">
                <a:latin typeface="Verdana"/>
                <a:cs typeface="Verdana"/>
              </a:rPr>
              <a:t>we </a:t>
            </a:r>
            <a:r>
              <a:rPr dirty="0" sz="2750" spc="25">
                <a:latin typeface="Verdana"/>
                <a:cs typeface="Verdana"/>
              </a:rPr>
              <a:t>will </a:t>
            </a:r>
            <a:r>
              <a:rPr dirty="0" sz="2750" spc="10">
                <a:latin typeface="Verdana"/>
                <a:cs typeface="Verdana"/>
              </a:rPr>
              <a:t>create </a:t>
            </a:r>
            <a:r>
              <a:rPr dirty="0" sz="2750" spc="-30">
                <a:latin typeface="Verdana"/>
                <a:cs typeface="Verdana"/>
              </a:rPr>
              <a:t>a </a:t>
            </a:r>
            <a:r>
              <a:rPr dirty="0" sz="2750" spc="45">
                <a:solidFill>
                  <a:srgbClr val="000000"/>
                </a:solidFill>
                <a:latin typeface="Verdana"/>
                <a:cs typeface="Verdana"/>
              </a:rPr>
              <a:t>simple </a:t>
            </a:r>
            <a:r>
              <a:rPr dirty="0" sz="2750" spc="5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750" spc="110">
                <a:solidFill>
                  <a:srgbClr val="000000"/>
                </a:solidFill>
                <a:latin typeface="Verdana"/>
                <a:cs typeface="Verdana"/>
              </a:rPr>
              <a:t>c</a:t>
            </a:r>
            <a:r>
              <a:rPr dirty="0" sz="2750" spc="-35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dirty="0" sz="2750" spc="110">
                <a:solidFill>
                  <a:srgbClr val="000000"/>
                </a:solidFill>
                <a:latin typeface="Verdana"/>
                <a:cs typeface="Verdana"/>
              </a:rPr>
              <a:t>c</a:t>
            </a:r>
            <a:r>
              <a:rPr dirty="0" sz="2750" spc="105">
                <a:solidFill>
                  <a:srgbClr val="000000"/>
                </a:solidFill>
                <a:latin typeface="Verdana"/>
                <a:cs typeface="Verdana"/>
              </a:rPr>
              <a:t>u</a:t>
            </a:r>
            <a:r>
              <a:rPr dirty="0" sz="2750" spc="-2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dirty="0" sz="2750" spc="-35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dirty="0" sz="2750" spc="3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dirty="0" sz="2750" spc="50">
                <a:solidFill>
                  <a:srgbClr val="000000"/>
                </a:solidFill>
                <a:latin typeface="Verdana"/>
                <a:cs typeface="Verdana"/>
              </a:rPr>
              <a:t>o</a:t>
            </a:r>
            <a:r>
              <a:rPr dirty="0" sz="2750" spc="-7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dirty="0" sz="2750" spc="-24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750" spc="105">
                <a:latin typeface="Verdana"/>
                <a:cs typeface="Verdana"/>
              </a:rPr>
              <a:t>u</a:t>
            </a:r>
            <a:r>
              <a:rPr dirty="0" sz="2750" spc="-95">
                <a:latin typeface="Verdana"/>
                <a:cs typeface="Verdana"/>
              </a:rPr>
              <a:t>s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120">
                <a:latin typeface="Verdana"/>
                <a:cs typeface="Verdana"/>
              </a:rPr>
              <a:t>n</a:t>
            </a:r>
            <a:r>
              <a:rPr dirty="0" sz="2750" spc="175">
                <a:latin typeface="Verdana"/>
                <a:cs typeface="Verdana"/>
              </a:rPr>
              <a:t>g</a:t>
            </a:r>
            <a:r>
              <a:rPr dirty="0" sz="2750" spc="-245">
                <a:latin typeface="Verdana"/>
                <a:cs typeface="Verdana"/>
              </a:rPr>
              <a:t> </a:t>
            </a:r>
            <a:r>
              <a:rPr dirty="0" sz="2750" spc="165">
                <a:solidFill>
                  <a:srgbClr val="000000"/>
                </a:solidFill>
                <a:latin typeface="Verdana"/>
                <a:cs typeface="Verdana"/>
              </a:rPr>
              <a:t>H</a:t>
            </a:r>
            <a:r>
              <a:rPr dirty="0" sz="2750" spc="-12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dirty="0" sz="2750" spc="305">
                <a:solidFill>
                  <a:srgbClr val="000000"/>
                </a:solidFill>
                <a:latin typeface="Verdana"/>
                <a:cs typeface="Verdana"/>
              </a:rPr>
              <a:t>M</a:t>
            </a:r>
            <a:r>
              <a:rPr dirty="0" sz="2750" spc="9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dirty="0" sz="2750" spc="-420">
                <a:latin typeface="Verdana"/>
                <a:cs typeface="Verdana"/>
              </a:rPr>
              <a:t>,</a:t>
            </a:r>
            <a:r>
              <a:rPr dirty="0" sz="2750" spc="-245"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000000"/>
                </a:solidFill>
                <a:latin typeface="Verdana"/>
                <a:cs typeface="Verdana"/>
              </a:rPr>
              <a:t>C</a:t>
            </a:r>
            <a:r>
              <a:rPr dirty="0" sz="2750" spc="-195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dirty="0" sz="2750" spc="-19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dirty="0" sz="2750" spc="-420">
                <a:latin typeface="Verdana"/>
                <a:cs typeface="Verdana"/>
              </a:rPr>
              <a:t>,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120">
                <a:latin typeface="Verdana"/>
                <a:cs typeface="Verdana"/>
              </a:rPr>
              <a:t>n</a:t>
            </a:r>
            <a:r>
              <a:rPr dirty="0" sz="2750" spc="105">
                <a:latin typeface="Verdana"/>
                <a:cs typeface="Verdana"/>
              </a:rPr>
              <a:t>d  </a:t>
            </a:r>
            <a:r>
              <a:rPr dirty="0" sz="2750" spc="-45">
                <a:solidFill>
                  <a:srgbClr val="000000"/>
                </a:solidFill>
                <a:latin typeface="Verdana"/>
                <a:cs typeface="Verdana"/>
              </a:rPr>
              <a:t>JavaScript</a:t>
            </a:r>
            <a:r>
              <a:rPr dirty="0" sz="2750" spc="-45">
                <a:latin typeface="Verdana"/>
                <a:cs typeface="Verdana"/>
              </a:rPr>
              <a:t>. </a:t>
            </a:r>
            <a:r>
              <a:rPr dirty="0" sz="2750" spc="-30">
                <a:latin typeface="Verdana"/>
                <a:cs typeface="Verdana"/>
              </a:rPr>
              <a:t>This </a:t>
            </a:r>
            <a:r>
              <a:rPr dirty="0" sz="2750" spc="10">
                <a:latin typeface="Verdana"/>
                <a:cs typeface="Verdana"/>
              </a:rPr>
              <a:t>project </a:t>
            </a:r>
            <a:r>
              <a:rPr dirty="0" sz="2750" spc="25">
                <a:latin typeface="Verdana"/>
                <a:cs typeface="Verdana"/>
              </a:rPr>
              <a:t>will </a:t>
            </a:r>
            <a:r>
              <a:rPr dirty="0" sz="2750" spc="65">
                <a:latin typeface="Verdana"/>
                <a:cs typeface="Verdana"/>
              </a:rPr>
              <a:t>help </a:t>
            </a:r>
            <a:r>
              <a:rPr dirty="0" sz="2750" spc="5">
                <a:latin typeface="Verdana"/>
                <a:cs typeface="Verdana"/>
              </a:rPr>
              <a:t>you </a:t>
            </a:r>
            <a:r>
              <a:rPr dirty="0" sz="2750" spc="10">
                <a:latin typeface="Verdana"/>
                <a:cs typeface="Verdana"/>
              </a:rPr>
              <a:t> </a:t>
            </a:r>
            <a:r>
              <a:rPr dirty="0" sz="2750" spc="105">
                <a:latin typeface="Verdana"/>
                <a:cs typeface="Verdana"/>
              </a:rPr>
              <a:t>u</a:t>
            </a:r>
            <a:r>
              <a:rPr dirty="0" sz="2750" spc="120">
                <a:latin typeface="Verdana"/>
                <a:cs typeface="Verdana"/>
              </a:rPr>
              <a:t>n</a:t>
            </a:r>
            <a:r>
              <a:rPr dirty="0" sz="2750" spc="145">
                <a:latin typeface="Verdana"/>
                <a:cs typeface="Verdana"/>
              </a:rPr>
              <a:t>d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-75">
                <a:latin typeface="Verdana"/>
                <a:cs typeface="Verdana"/>
              </a:rPr>
              <a:t>r</a:t>
            </a:r>
            <a:r>
              <a:rPr dirty="0" sz="2750" spc="-95">
                <a:latin typeface="Verdana"/>
                <a:cs typeface="Verdana"/>
              </a:rPr>
              <a:t>s</a:t>
            </a:r>
            <a:r>
              <a:rPr dirty="0" sz="2750" spc="30">
                <a:latin typeface="Verdana"/>
                <a:cs typeface="Verdana"/>
              </a:rPr>
              <a:t>t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120">
                <a:latin typeface="Verdana"/>
                <a:cs typeface="Verdana"/>
              </a:rPr>
              <a:t>n</a:t>
            </a:r>
            <a:r>
              <a:rPr dirty="0" sz="2750" spc="150">
                <a:latin typeface="Verdana"/>
                <a:cs typeface="Verdana"/>
              </a:rPr>
              <a:t>d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30">
                <a:latin typeface="Verdana"/>
                <a:cs typeface="Verdana"/>
              </a:rPr>
              <a:t>t</a:t>
            </a:r>
            <a:r>
              <a:rPr dirty="0" sz="2750" spc="120">
                <a:latin typeface="Verdana"/>
                <a:cs typeface="Verdana"/>
              </a:rPr>
              <a:t>h</a:t>
            </a:r>
            <a:r>
              <a:rPr dirty="0" sz="2750" spc="25">
                <a:latin typeface="Verdana"/>
                <a:cs typeface="Verdana"/>
              </a:rPr>
              <a:t>e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145">
                <a:latin typeface="Verdana"/>
                <a:cs typeface="Verdana"/>
              </a:rPr>
              <a:t>b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-95">
                <a:latin typeface="Verdana"/>
                <a:cs typeface="Verdana"/>
              </a:rPr>
              <a:t>s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110">
                <a:latin typeface="Verdana"/>
                <a:cs typeface="Verdana"/>
              </a:rPr>
              <a:t>c</a:t>
            </a:r>
            <a:r>
              <a:rPr dirty="0" sz="2750" spc="-90">
                <a:latin typeface="Verdana"/>
                <a:cs typeface="Verdana"/>
              </a:rPr>
              <a:t>s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50">
                <a:latin typeface="Verdana"/>
                <a:cs typeface="Verdana"/>
              </a:rPr>
              <a:t>o</a:t>
            </a:r>
            <a:r>
              <a:rPr dirty="0" sz="2750" spc="-35">
                <a:latin typeface="Verdana"/>
                <a:cs typeface="Verdana"/>
              </a:rPr>
              <a:t>f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165">
                <a:latin typeface="Verdana"/>
                <a:cs typeface="Verdana"/>
              </a:rPr>
              <a:t>w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105">
                <a:latin typeface="Verdana"/>
                <a:cs typeface="Verdana"/>
              </a:rPr>
              <a:t>b  </a:t>
            </a:r>
            <a:r>
              <a:rPr dirty="0" sz="2750" spc="55">
                <a:latin typeface="Verdana"/>
                <a:cs typeface="Verdana"/>
              </a:rPr>
              <a:t>development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80">
                <a:latin typeface="Verdana"/>
                <a:cs typeface="Verdana"/>
              </a:rPr>
              <a:t>and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114">
                <a:latin typeface="Verdana"/>
                <a:cs typeface="Verdana"/>
              </a:rPr>
              <a:t>how</a:t>
            </a:r>
            <a:r>
              <a:rPr dirty="0" sz="2750" spc="-245">
                <a:latin typeface="Verdana"/>
                <a:cs typeface="Verdana"/>
              </a:rPr>
              <a:t> </a:t>
            </a:r>
            <a:r>
              <a:rPr dirty="0" sz="2750" spc="20">
                <a:latin typeface="Verdana"/>
                <a:cs typeface="Verdana"/>
              </a:rPr>
              <a:t>these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45">
                <a:latin typeface="Verdana"/>
                <a:cs typeface="Verdana"/>
              </a:rPr>
              <a:t>technologies </a:t>
            </a:r>
            <a:r>
              <a:rPr dirty="0" sz="2750" spc="-950">
                <a:latin typeface="Verdana"/>
                <a:cs typeface="Verdana"/>
              </a:rPr>
              <a:t> </a:t>
            </a:r>
            <a:r>
              <a:rPr dirty="0" sz="2750" spc="165">
                <a:latin typeface="Verdana"/>
                <a:cs typeface="Verdana"/>
              </a:rPr>
              <a:t>w</a:t>
            </a:r>
            <a:r>
              <a:rPr dirty="0" sz="2750" spc="50">
                <a:latin typeface="Verdana"/>
                <a:cs typeface="Verdana"/>
              </a:rPr>
              <a:t>o</a:t>
            </a:r>
            <a:r>
              <a:rPr dirty="0" sz="2750" spc="-75">
                <a:latin typeface="Verdana"/>
                <a:cs typeface="Verdana"/>
              </a:rPr>
              <a:t>r</a:t>
            </a:r>
            <a:r>
              <a:rPr dirty="0" sz="2750" spc="25">
                <a:latin typeface="Verdana"/>
                <a:cs typeface="Verdana"/>
              </a:rPr>
              <a:t>k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30">
                <a:latin typeface="Verdana"/>
                <a:cs typeface="Verdana"/>
              </a:rPr>
              <a:t>t</a:t>
            </a:r>
            <a:r>
              <a:rPr dirty="0" sz="2750" spc="50">
                <a:latin typeface="Verdana"/>
                <a:cs typeface="Verdana"/>
              </a:rPr>
              <a:t>o</a:t>
            </a:r>
            <a:r>
              <a:rPr dirty="0" sz="2750" spc="170">
                <a:latin typeface="Verdana"/>
                <a:cs typeface="Verdana"/>
              </a:rPr>
              <a:t>g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30">
                <a:latin typeface="Verdana"/>
                <a:cs typeface="Verdana"/>
              </a:rPr>
              <a:t>t</a:t>
            </a:r>
            <a:r>
              <a:rPr dirty="0" sz="2750" spc="120">
                <a:latin typeface="Verdana"/>
                <a:cs typeface="Verdana"/>
              </a:rPr>
              <a:t>h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-70">
                <a:latin typeface="Verdana"/>
                <a:cs typeface="Verdana"/>
              </a:rPr>
              <a:t>r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30">
                <a:latin typeface="Verdana"/>
                <a:cs typeface="Verdana"/>
              </a:rPr>
              <a:t>t</a:t>
            </a:r>
            <a:r>
              <a:rPr dirty="0" sz="2750" spc="55">
                <a:latin typeface="Verdana"/>
                <a:cs typeface="Verdana"/>
              </a:rPr>
              <a:t>o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110">
                <a:latin typeface="Verdana"/>
                <a:cs typeface="Verdana"/>
              </a:rPr>
              <a:t>c</a:t>
            </a:r>
            <a:r>
              <a:rPr dirty="0" sz="2750" spc="-75">
                <a:latin typeface="Verdana"/>
                <a:cs typeface="Verdana"/>
              </a:rPr>
              <a:t>r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30">
                <a:latin typeface="Verdana"/>
                <a:cs typeface="Verdana"/>
              </a:rPr>
              <a:t>t</a:t>
            </a:r>
            <a:r>
              <a:rPr dirty="0" sz="2750" spc="25">
                <a:latin typeface="Verdana"/>
                <a:cs typeface="Verdana"/>
              </a:rPr>
              <a:t>e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120">
                <a:latin typeface="Verdana"/>
                <a:cs typeface="Verdana"/>
              </a:rPr>
              <a:t>n</a:t>
            </a:r>
            <a:r>
              <a:rPr dirty="0" sz="2750" spc="30">
                <a:latin typeface="Verdana"/>
                <a:cs typeface="Verdana"/>
              </a:rPr>
              <a:t>t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-75">
                <a:latin typeface="Verdana"/>
                <a:cs typeface="Verdana"/>
              </a:rPr>
              <a:t>r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110">
                <a:latin typeface="Verdana"/>
                <a:cs typeface="Verdana"/>
              </a:rPr>
              <a:t>c</a:t>
            </a:r>
            <a:r>
              <a:rPr dirty="0" sz="2750" spc="30">
                <a:latin typeface="Verdana"/>
                <a:cs typeface="Verdana"/>
              </a:rPr>
              <a:t>t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-140">
                <a:latin typeface="Verdana"/>
                <a:cs typeface="Verdana"/>
              </a:rPr>
              <a:t>v</a:t>
            </a:r>
            <a:r>
              <a:rPr dirty="0" sz="2750" spc="15">
                <a:latin typeface="Verdana"/>
                <a:cs typeface="Verdana"/>
              </a:rPr>
              <a:t>e  </a:t>
            </a:r>
            <a:r>
              <a:rPr dirty="0" sz="2750" spc="-5">
                <a:latin typeface="Verdana"/>
                <a:cs typeface="Verdana"/>
              </a:rPr>
              <a:t>applications. </a:t>
            </a:r>
            <a:r>
              <a:rPr dirty="0" sz="2750" spc="-30">
                <a:latin typeface="Verdana"/>
                <a:cs typeface="Verdana"/>
              </a:rPr>
              <a:t>Let's </a:t>
            </a:r>
            <a:r>
              <a:rPr dirty="0" sz="2750" spc="75">
                <a:latin typeface="Verdana"/>
                <a:cs typeface="Verdana"/>
              </a:rPr>
              <a:t>get </a:t>
            </a:r>
            <a:r>
              <a:rPr dirty="0" sz="2750" spc="5">
                <a:latin typeface="Verdana"/>
                <a:cs typeface="Verdana"/>
              </a:rPr>
              <a:t>started </a:t>
            </a:r>
            <a:r>
              <a:rPr dirty="0" sz="2750" spc="85">
                <a:latin typeface="Verdana"/>
                <a:cs typeface="Verdana"/>
              </a:rPr>
              <a:t>on </a:t>
            </a:r>
            <a:r>
              <a:rPr dirty="0" sz="2750" spc="80">
                <a:latin typeface="Verdana"/>
                <a:cs typeface="Verdana"/>
              </a:rPr>
              <a:t>building </a:t>
            </a:r>
            <a:r>
              <a:rPr dirty="0" sz="2750" spc="-955">
                <a:latin typeface="Verdana"/>
                <a:cs typeface="Verdana"/>
              </a:rPr>
              <a:t> </a:t>
            </a:r>
            <a:r>
              <a:rPr dirty="0" sz="2750" spc="-140">
                <a:latin typeface="Verdana"/>
                <a:cs typeface="Verdana"/>
              </a:rPr>
              <a:t>y</a:t>
            </a:r>
            <a:r>
              <a:rPr dirty="0" sz="2750" spc="50">
                <a:latin typeface="Verdana"/>
                <a:cs typeface="Verdana"/>
              </a:rPr>
              <a:t>o</a:t>
            </a:r>
            <a:r>
              <a:rPr dirty="0" sz="2750" spc="105">
                <a:latin typeface="Verdana"/>
                <a:cs typeface="Verdana"/>
              </a:rPr>
              <a:t>u</a:t>
            </a:r>
            <a:r>
              <a:rPr dirty="0" sz="2750" spc="-70">
                <a:latin typeface="Verdana"/>
                <a:cs typeface="Verdana"/>
              </a:rPr>
              <a:t>r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170">
                <a:latin typeface="Verdana"/>
                <a:cs typeface="Verdana"/>
              </a:rPr>
              <a:t>ﬁ</a:t>
            </a:r>
            <a:r>
              <a:rPr dirty="0" sz="2750" spc="-75">
                <a:latin typeface="Verdana"/>
                <a:cs typeface="Verdana"/>
              </a:rPr>
              <a:t>r</a:t>
            </a:r>
            <a:r>
              <a:rPr dirty="0" sz="2750" spc="-95">
                <a:latin typeface="Verdana"/>
                <a:cs typeface="Verdana"/>
              </a:rPr>
              <a:t>s</a:t>
            </a:r>
            <a:r>
              <a:rPr dirty="0" sz="2750" spc="35">
                <a:latin typeface="Verdana"/>
                <a:cs typeface="Verdana"/>
              </a:rPr>
              <a:t>t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165">
                <a:latin typeface="Verdana"/>
                <a:cs typeface="Verdana"/>
              </a:rPr>
              <a:t>w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145">
                <a:latin typeface="Verdana"/>
                <a:cs typeface="Verdana"/>
              </a:rPr>
              <a:t>b</a:t>
            </a:r>
            <a:r>
              <a:rPr dirty="0" sz="2750" spc="-204">
                <a:latin typeface="Verdana"/>
                <a:cs typeface="Verdana"/>
              </a:rPr>
              <a:t>-</a:t>
            </a:r>
            <a:r>
              <a:rPr dirty="0" sz="2750" spc="145">
                <a:latin typeface="Verdana"/>
                <a:cs typeface="Verdana"/>
              </a:rPr>
              <a:t>b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-95">
                <a:latin typeface="Verdana"/>
                <a:cs typeface="Verdana"/>
              </a:rPr>
              <a:t>s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150">
                <a:latin typeface="Verdana"/>
                <a:cs typeface="Verdana"/>
              </a:rPr>
              <a:t>d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110">
                <a:latin typeface="Verdana"/>
                <a:cs typeface="Verdana"/>
              </a:rPr>
              <a:t>c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-20">
                <a:latin typeface="Verdana"/>
                <a:cs typeface="Verdana"/>
              </a:rPr>
              <a:t>l</a:t>
            </a:r>
            <a:r>
              <a:rPr dirty="0" sz="2750" spc="110">
                <a:latin typeface="Verdana"/>
                <a:cs typeface="Verdana"/>
              </a:rPr>
              <a:t>c</a:t>
            </a:r>
            <a:r>
              <a:rPr dirty="0" sz="2750" spc="105">
                <a:latin typeface="Verdana"/>
                <a:cs typeface="Verdana"/>
              </a:rPr>
              <a:t>u</a:t>
            </a:r>
            <a:r>
              <a:rPr dirty="0" sz="2750" spc="-20">
                <a:latin typeface="Verdana"/>
                <a:cs typeface="Verdana"/>
              </a:rPr>
              <a:t>l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30">
                <a:latin typeface="Verdana"/>
                <a:cs typeface="Verdana"/>
              </a:rPr>
              <a:t>t</a:t>
            </a:r>
            <a:r>
              <a:rPr dirty="0" sz="2750" spc="50">
                <a:latin typeface="Verdana"/>
                <a:cs typeface="Verdana"/>
              </a:rPr>
              <a:t>o</a:t>
            </a:r>
            <a:r>
              <a:rPr dirty="0" sz="2750" spc="-75">
                <a:latin typeface="Verdana"/>
                <a:cs typeface="Verdana"/>
              </a:rPr>
              <a:t>r</a:t>
            </a:r>
            <a:r>
              <a:rPr dirty="0" sz="2750" spc="-370">
                <a:latin typeface="Verdana"/>
                <a:cs typeface="Verdana"/>
              </a:rPr>
              <a:t>!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305"/>
            <a:ext cx="18291175" cy="10277475"/>
            <a:chOff x="0" y="3305"/>
            <a:chExt cx="18291175" cy="102774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305"/>
              <a:ext cx="7991474" cy="102774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54" y="548830"/>
              <a:ext cx="18286730" cy="47625"/>
            </a:xfrm>
            <a:custGeom>
              <a:avLst/>
              <a:gdLst/>
              <a:ahLst/>
              <a:cxnLst/>
              <a:rect l="l" t="t" r="r" b="b"/>
              <a:pathLst>
                <a:path w="18286730" h="47625">
                  <a:moveTo>
                    <a:pt x="1828665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654" y="47625"/>
                  </a:lnTo>
                  <a:lnTo>
                    <a:pt x="18286654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96" y="9753600"/>
              <a:ext cx="18278474" cy="6667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60925" y="2684298"/>
            <a:ext cx="7461884" cy="4182745"/>
          </a:xfrm>
          <a:prstGeom prst="rect"/>
        </p:spPr>
        <p:txBody>
          <a:bodyPr wrap="square" lIns="0" tIns="289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dirty="0" sz="5250" spc="-420"/>
              <a:t>Setting</a:t>
            </a:r>
            <a:r>
              <a:rPr dirty="0" sz="5250" spc="-1630"/>
              <a:t> </a:t>
            </a:r>
            <a:r>
              <a:rPr dirty="0" sz="5250" spc="415"/>
              <a:t>Up</a:t>
            </a:r>
            <a:r>
              <a:rPr dirty="0" sz="5250" spc="-1630"/>
              <a:t> </a:t>
            </a:r>
            <a:r>
              <a:rPr dirty="0" sz="5250" spc="700"/>
              <a:t>HTML</a:t>
            </a:r>
            <a:r>
              <a:rPr dirty="0" sz="5250" spc="-1630"/>
              <a:t> </a:t>
            </a:r>
            <a:r>
              <a:rPr dirty="0" sz="5250" spc="-325"/>
              <a:t>Structure</a:t>
            </a:r>
            <a:endParaRPr sz="5250"/>
          </a:p>
          <a:p>
            <a:pPr marL="12700" marR="29845">
              <a:lnSpc>
                <a:spcPct val="100000"/>
              </a:lnSpc>
              <a:spcBef>
                <a:spcPts val="1150"/>
              </a:spcBef>
            </a:pPr>
            <a:r>
              <a:rPr dirty="0" sz="2750" spc="155">
                <a:latin typeface="Verdana"/>
                <a:cs typeface="Verdana"/>
              </a:rPr>
              <a:t>F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-75">
                <a:latin typeface="Verdana"/>
                <a:cs typeface="Verdana"/>
              </a:rPr>
              <a:t>r</a:t>
            </a:r>
            <a:r>
              <a:rPr dirty="0" sz="2750" spc="-95">
                <a:latin typeface="Verdana"/>
                <a:cs typeface="Verdana"/>
              </a:rPr>
              <a:t>s</a:t>
            </a:r>
            <a:r>
              <a:rPr dirty="0" sz="2750" spc="30">
                <a:latin typeface="Verdana"/>
                <a:cs typeface="Verdana"/>
              </a:rPr>
              <a:t>t</a:t>
            </a:r>
            <a:r>
              <a:rPr dirty="0" sz="2750" spc="-420">
                <a:latin typeface="Verdana"/>
                <a:cs typeface="Verdana"/>
              </a:rPr>
              <a:t>,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165">
                <a:latin typeface="Verdana"/>
                <a:cs typeface="Verdana"/>
              </a:rPr>
              <a:t>w</a:t>
            </a:r>
            <a:r>
              <a:rPr dirty="0" sz="2750" spc="25">
                <a:latin typeface="Verdana"/>
                <a:cs typeface="Verdana"/>
              </a:rPr>
              <a:t>e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165">
                <a:latin typeface="Verdana"/>
                <a:cs typeface="Verdana"/>
              </a:rPr>
              <a:t>w</a:t>
            </a:r>
            <a:r>
              <a:rPr dirty="0" sz="2750" spc="-20">
                <a:latin typeface="Verdana"/>
                <a:cs typeface="Verdana"/>
              </a:rPr>
              <a:t>il</a:t>
            </a:r>
            <a:r>
              <a:rPr dirty="0" sz="2750" spc="-15">
                <a:latin typeface="Verdana"/>
                <a:cs typeface="Verdana"/>
              </a:rPr>
              <a:t>l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110">
                <a:latin typeface="Verdana"/>
                <a:cs typeface="Verdana"/>
              </a:rPr>
              <a:t>c</a:t>
            </a:r>
            <a:r>
              <a:rPr dirty="0" sz="2750" spc="-75">
                <a:latin typeface="Verdana"/>
                <a:cs typeface="Verdana"/>
              </a:rPr>
              <a:t>r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30">
                <a:latin typeface="Verdana"/>
                <a:cs typeface="Verdana"/>
              </a:rPr>
              <a:t>t</a:t>
            </a:r>
            <a:r>
              <a:rPr dirty="0" sz="2750" spc="25">
                <a:latin typeface="Verdana"/>
                <a:cs typeface="Verdana"/>
              </a:rPr>
              <a:t>e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30">
                <a:latin typeface="Verdana"/>
                <a:cs typeface="Verdana"/>
              </a:rPr>
              <a:t>t</a:t>
            </a:r>
            <a:r>
              <a:rPr dirty="0" sz="2750" spc="120">
                <a:latin typeface="Verdana"/>
                <a:cs typeface="Verdana"/>
              </a:rPr>
              <a:t>h</a:t>
            </a:r>
            <a:r>
              <a:rPr dirty="0" sz="2750" spc="25">
                <a:latin typeface="Verdana"/>
                <a:cs typeface="Verdana"/>
              </a:rPr>
              <a:t>e</a:t>
            </a:r>
            <a:r>
              <a:rPr dirty="0" sz="2750" spc="-245">
                <a:latin typeface="Verdana"/>
                <a:cs typeface="Verdana"/>
              </a:rPr>
              <a:t> </a:t>
            </a:r>
            <a:r>
              <a:rPr dirty="0" sz="2750" spc="165">
                <a:solidFill>
                  <a:srgbClr val="000000"/>
                </a:solidFill>
                <a:latin typeface="Verdana"/>
                <a:cs typeface="Verdana"/>
              </a:rPr>
              <a:t>H</a:t>
            </a:r>
            <a:r>
              <a:rPr dirty="0" sz="2750" spc="-12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dirty="0" sz="2750" spc="305">
                <a:solidFill>
                  <a:srgbClr val="000000"/>
                </a:solidFill>
                <a:latin typeface="Verdana"/>
                <a:cs typeface="Verdana"/>
              </a:rPr>
              <a:t>M</a:t>
            </a:r>
            <a:r>
              <a:rPr dirty="0" sz="2750" spc="9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dirty="0" sz="2750" spc="-25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750" spc="-95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dirty="0" sz="2750" spc="3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dirty="0" sz="2750" spc="-75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dirty="0" sz="2750" spc="105">
                <a:solidFill>
                  <a:srgbClr val="000000"/>
                </a:solidFill>
                <a:latin typeface="Verdana"/>
                <a:cs typeface="Verdana"/>
              </a:rPr>
              <a:t>u</a:t>
            </a:r>
            <a:r>
              <a:rPr dirty="0" sz="2750" spc="110">
                <a:solidFill>
                  <a:srgbClr val="000000"/>
                </a:solidFill>
                <a:latin typeface="Verdana"/>
                <a:cs typeface="Verdana"/>
              </a:rPr>
              <a:t>c</a:t>
            </a:r>
            <a:r>
              <a:rPr dirty="0" sz="2750" spc="3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dirty="0" sz="2750" spc="105">
                <a:solidFill>
                  <a:srgbClr val="000000"/>
                </a:solidFill>
                <a:latin typeface="Verdana"/>
                <a:cs typeface="Verdana"/>
              </a:rPr>
              <a:t>u</a:t>
            </a:r>
            <a:r>
              <a:rPr dirty="0" sz="2750" spc="-75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dirty="0" sz="2750" spc="25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latin typeface="Verdana"/>
                <a:cs typeface="Verdana"/>
              </a:rPr>
              <a:t>f</a:t>
            </a:r>
            <a:r>
              <a:rPr dirty="0" sz="2750" spc="50">
                <a:latin typeface="Verdana"/>
                <a:cs typeface="Verdana"/>
              </a:rPr>
              <a:t>o</a:t>
            </a:r>
            <a:r>
              <a:rPr dirty="0" sz="2750" spc="-65">
                <a:latin typeface="Verdana"/>
                <a:cs typeface="Verdana"/>
              </a:rPr>
              <a:t>r  </a:t>
            </a:r>
            <a:r>
              <a:rPr dirty="0" sz="2750" spc="30">
                <a:latin typeface="Verdana"/>
                <a:cs typeface="Verdana"/>
              </a:rPr>
              <a:t>our </a:t>
            </a:r>
            <a:r>
              <a:rPr dirty="0" sz="2750" spc="-20">
                <a:latin typeface="Verdana"/>
                <a:cs typeface="Verdana"/>
              </a:rPr>
              <a:t>calculator. </a:t>
            </a:r>
            <a:r>
              <a:rPr dirty="0" sz="2750" spc="-30">
                <a:latin typeface="Verdana"/>
                <a:cs typeface="Verdana"/>
              </a:rPr>
              <a:t>This </a:t>
            </a:r>
            <a:r>
              <a:rPr dirty="0" sz="2750" spc="45">
                <a:latin typeface="Verdana"/>
                <a:cs typeface="Verdana"/>
              </a:rPr>
              <a:t>includes </a:t>
            </a:r>
            <a:r>
              <a:rPr dirty="0" sz="2750" spc="105">
                <a:latin typeface="Verdana"/>
                <a:cs typeface="Verdana"/>
              </a:rPr>
              <a:t>deﬁning </a:t>
            </a:r>
            <a:r>
              <a:rPr dirty="0" sz="2750" spc="55">
                <a:latin typeface="Verdana"/>
                <a:cs typeface="Verdana"/>
              </a:rPr>
              <a:t>the </a:t>
            </a:r>
            <a:r>
              <a:rPr dirty="0" sz="2750" spc="60">
                <a:latin typeface="Verdana"/>
                <a:cs typeface="Verdana"/>
              </a:rPr>
              <a:t> </a:t>
            </a:r>
            <a:r>
              <a:rPr dirty="0" sz="2750" spc="-20">
                <a:latin typeface="Verdana"/>
                <a:cs typeface="Verdana"/>
              </a:rPr>
              <a:t>l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-140">
                <a:latin typeface="Verdana"/>
                <a:cs typeface="Verdana"/>
              </a:rPr>
              <a:t>y</a:t>
            </a:r>
            <a:r>
              <a:rPr dirty="0" sz="2750" spc="50">
                <a:latin typeface="Verdana"/>
                <a:cs typeface="Verdana"/>
              </a:rPr>
              <a:t>o</a:t>
            </a:r>
            <a:r>
              <a:rPr dirty="0" sz="2750" spc="105">
                <a:latin typeface="Verdana"/>
                <a:cs typeface="Verdana"/>
              </a:rPr>
              <a:t>u</a:t>
            </a:r>
            <a:r>
              <a:rPr dirty="0" sz="2750" spc="35">
                <a:latin typeface="Verdana"/>
                <a:cs typeface="Verdana"/>
              </a:rPr>
              <a:t>t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165">
                <a:latin typeface="Verdana"/>
                <a:cs typeface="Verdana"/>
              </a:rPr>
              <a:t>w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30">
                <a:latin typeface="Verdana"/>
                <a:cs typeface="Verdana"/>
              </a:rPr>
              <a:t>t</a:t>
            </a:r>
            <a:r>
              <a:rPr dirty="0" sz="2750" spc="125">
                <a:latin typeface="Verdana"/>
                <a:cs typeface="Verdana"/>
              </a:rPr>
              <a:t>h</a:t>
            </a:r>
            <a:r>
              <a:rPr dirty="0" sz="2750" spc="-245"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000000"/>
                </a:solidFill>
                <a:latin typeface="Verdana"/>
                <a:cs typeface="Verdana"/>
              </a:rPr>
              <a:t>i</a:t>
            </a:r>
            <a:r>
              <a:rPr dirty="0" sz="2750" spc="12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dirty="0" sz="2750" spc="145">
                <a:solidFill>
                  <a:srgbClr val="000000"/>
                </a:solidFill>
                <a:latin typeface="Verdana"/>
                <a:cs typeface="Verdana"/>
              </a:rPr>
              <a:t>p</a:t>
            </a:r>
            <a:r>
              <a:rPr dirty="0" sz="2750" spc="105">
                <a:solidFill>
                  <a:srgbClr val="000000"/>
                </a:solidFill>
                <a:latin typeface="Verdana"/>
                <a:cs typeface="Verdana"/>
              </a:rPr>
              <a:t>u</a:t>
            </a:r>
            <a:r>
              <a:rPr dirty="0" sz="2750" spc="35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dirty="0" sz="2750" spc="-25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750" spc="170">
                <a:solidFill>
                  <a:srgbClr val="000000"/>
                </a:solidFill>
                <a:latin typeface="Verdana"/>
                <a:cs typeface="Verdana"/>
              </a:rPr>
              <a:t>ﬁ</a:t>
            </a:r>
            <a:r>
              <a:rPr dirty="0" sz="2750" spc="2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dirty="0" sz="2750" spc="-2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dirty="0" sz="2750" spc="145">
                <a:solidFill>
                  <a:srgbClr val="000000"/>
                </a:solidFill>
                <a:latin typeface="Verdana"/>
                <a:cs typeface="Verdana"/>
              </a:rPr>
              <a:t>d</a:t>
            </a:r>
            <a:r>
              <a:rPr dirty="0" sz="2750" spc="-9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dirty="0" sz="2750" spc="-24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latin typeface="Verdana"/>
                <a:cs typeface="Verdana"/>
              </a:rPr>
              <a:t>f</a:t>
            </a:r>
            <a:r>
              <a:rPr dirty="0" sz="2750" spc="50">
                <a:latin typeface="Verdana"/>
                <a:cs typeface="Verdana"/>
              </a:rPr>
              <a:t>o</a:t>
            </a:r>
            <a:r>
              <a:rPr dirty="0" sz="2750" spc="-70">
                <a:latin typeface="Verdana"/>
                <a:cs typeface="Verdana"/>
              </a:rPr>
              <a:t>r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120">
                <a:latin typeface="Verdana"/>
                <a:cs typeface="Verdana"/>
              </a:rPr>
              <a:t>n</a:t>
            </a:r>
            <a:r>
              <a:rPr dirty="0" sz="2750" spc="105">
                <a:latin typeface="Verdana"/>
                <a:cs typeface="Verdana"/>
              </a:rPr>
              <a:t>u</a:t>
            </a:r>
            <a:r>
              <a:rPr dirty="0" sz="2750" spc="240">
                <a:latin typeface="Verdana"/>
                <a:cs typeface="Verdana"/>
              </a:rPr>
              <a:t>m</a:t>
            </a:r>
            <a:r>
              <a:rPr dirty="0" sz="2750" spc="145">
                <a:latin typeface="Verdana"/>
                <a:cs typeface="Verdana"/>
              </a:rPr>
              <a:t>b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-75">
                <a:latin typeface="Verdana"/>
                <a:cs typeface="Verdana"/>
              </a:rPr>
              <a:t>r</a:t>
            </a:r>
            <a:r>
              <a:rPr dirty="0" sz="2750" spc="-90">
                <a:latin typeface="Verdana"/>
                <a:cs typeface="Verdana"/>
              </a:rPr>
              <a:t>s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120">
                <a:latin typeface="Verdana"/>
                <a:cs typeface="Verdana"/>
              </a:rPr>
              <a:t>n</a:t>
            </a:r>
            <a:r>
              <a:rPr dirty="0" sz="2750" spc="105">
                <a:latin typeface="Verdana"/>
                <a:cs typeface="Verdana"/>
              </a:rPr>
              <a:t>d  </a:t>
            </a:r>
            <a:r>
              <a:rPr dirty="0" sz="2750" spc="55">
                <a:latin typeface="Verdana"/>
                <a:cs typeface="Verdana"/>
              </a:rPr>
              <a:t>buttons </a:t>
            </a:r>
            <a:r>
              <a:rPr dirty="0" sz="2750" spc="-20">
                <a:latin typeface="Verdana"/>
                <a:cs typeface="Verdana"/>
              </a:rPr>
              <a:t>for operations. </a:t>
            </a:r>
            <a:r>
              <a:rPr dirty="0" sz="2750" spc="95">
                <a:latin typeface="Verdana"/>
                <a:cs typeface="Verdana"/>
              </a:rPr>
              <a:t>A </a:t>
            </a:r>
            <a:r>
              <a:rPr dirty="0" sz="2750" spc="15">
                <a:latin typeface="Verdana"/>
                <a:cs typeface="Verdana"/>
              </a:rPr>
              <a:t>well-structured </a:t>
            </a:r>
            <a:r>
              <a:rPr dirty="0" sz="2750" spc="20">
                <a:latin typeface="Verdana"/>
                <a:cs typeface="Verdana"/>
              </a:rPr>
              <a:t> </a:t>
            </a:r>
            <a:r>
              <a:rPr dirty="0" sz="2750" spc="165">
                <a:latin typeface="Verdana"/>
                <a:cs typeface="Verdana"/>
              </a:rPr>
              <a:t>H</a:t>
            </a:r>
            <a:r>
              <a:rPr dirty="0" sz="2750" spc="-120">
                <a:latin typeface="Verdana"/>
                <a:cs typeface="Verdana"/>
              </a:rPr>
              <a:t>T</a:t>
            </a:r>
            <a:r>
              <a:rPr dirty="0" sz="2750" spc="305">
                <a:latin typeface="Verdana"/>
                <a:cs typeface="Verdana"/>
              </a:rPr>
              <a:t>M</a:t>
            </a:r>
            <a:r>
              <a:rPr dirty="0" sz="2750" spc="90">
                <a:latin typeface="Verdana"/>
                <a:cs typeface="Verdana"/>
              </a:rPr>
              <a:t>L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145">
                <a:latin typeface="Verdana"/>
                <a:cs typeface="Verdana"/>
              </a:rPr>
              <a:t>d</a:t>
            </a:r>
            <a:r>
              <a:rPr dirty="0" sz="2750" spc="50">
                <a:latin typeface="Verdana"/>
                <a:cs typeface="Verdana"/>
              </a:rPr>
              <a:t>o</a:t>
            </a:r>
            <a:r>
              <a:rPr dirty="0" sz="2750" spc="110">
                <a:latin typeface="Verdana"/>
                <a:cs typeface="Verdana"/>
              </a:rPr>
              <a:t>c</a:t>
            </a:r>
            <a:r>
              <a:rPr dirty="0" sz="2750" spc="105">
                <a:latin typeface="Verdana"/>
                <a:cs typeface="Verdana"/>
              </a:rPr>
              <a:t>u</a:t>
            </a:r>
            <a:r>
              <a:rPr dirty="0" sz="2750" spc="240">
                <a:latin typeface="Verdana"/>
                <a:cs typeface="Verdana"/>
              </a:rPr>
              <a:t>m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120">
                <a:latin typeface="Verdana"/>
                <a:cs typeface="Verdana"/>
              </a:rPr>
              <a:t>n</a:t>
            </a:r>
            <a:r>
              <a:rPr dirty="0" sz="2750" spc="35">
                <a:latin typeface="Verdana"/>
                <a:cs typeface="Verdana"/>
              </a:rPr>
              <a:t>t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-90">
                <a:latin typeface="Verdana"/>
                <a:cs typeface="Verdana"/>
              </a:rPr>
              <a:t>s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110">
                <a:latin typeface="Verdana"/>
                <a:cs typeface="Verdana"/>
              </a:rPr>
              <a:t>c</a:t>
            </a:r>
            <a:r>
              <a:rPr dirty="0" sz="2750" spc="-75">
                <a:latin typeface="Verdana"/>
                <a:cs typeface="Verdana"/>
              </a:rPr>
              <a:t>r</a:t>
            </a:r>
            <a:r>
              <a:rPr dirty="0" sz="2750" spc="105">
                <a:latin typeface="Verdana"/>
                <a:cs typeface="Verdana"/>
              </a:rPr>
              <a:t>u</a:t>
            </a:r>
            <a:r>
              <a:rPr dirty="0" sz="2750" spc="110">
                <a:latin typeface="Verdana"/>
                <a:cs typeface="Verdana"/>
              </a:rPr>
              <a:t>c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-15">
                <a:latin typeface="Verdana"/>
                <a:cs typeface="Verdana"/>
              </a:rPr>
              <a:t>l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-40">
                <a:latin typeface="Verdana"/>
                <a:cs typeface="Verdana"/>
              </a:rPr>
              <a:t>f</a:t>
            </a:r>
            <a:r>
              <a:rPr dirty="0" sz="2750" spc="50">
                <a:latin typeface="Verdana"/>
                <a:cs typeface="Verdana"/>
              </a:rPr>
              <a:t>o</a:t>
            </a:r>
            <a:r>
              <a:rPr dirty="0" sz="2750" spc="-70">
                <a:latin typeface="Verdana"/>
                <a:cs typeface="Verdana"/>
              </a:rPr>
              <a:t>r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120">
                <a:latin typeface="Verdana"/>
                <a:cs typeface="Verdana"/>
              </a:rPr>
              <a:t>n</a:t>
            </a:r>
            <a:r>
              <a:rPr dirty="0" sz="2750" spc="-95">
                <a:latin typeface="Verdana"/>
                <a:cs typeface="Verdana"/>
              </a:rPr>
              <a:t>s</a:t>
            </a:r>
            <a:r>
              <a:rPr dirty="0" sz="2750" spc="105">
                <a:latin typeface="Verdana"/>
                <a:cs typeface="Verdana"/>
              </a:rPr>
              <a:t>u</a:t>
            </a:r>
            <a:r>
              <a:rPr dirty="0" sz="2750" spc="-75">
                <a:latin typeface="Verdana"/>
                <a:cs typeface="Verdana"/>
              </a:rPr>
              <a:t>r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120">
                <a:latin typeface="Verdana"/>
                <a:cs typeface="Verdana"/>
              </a:rPr>
              <a:t>n</a:t>
            </a:r>
            <a:r>
              <a:rPr dirty="0" sz="2750" spc="125">
                <a:latin typeface="Verdana"/>
                <a:cs typeface="Verdana"/>
              </a:rPr>
              <a:t>g  </a:t>
            </a:r>
            <a:r>
              <a:rPr dirty="0" sz="2750" spc="30">
                <a:latin typeface="Verdana"/>
                <a:cs typeface="Verdana"/>
              </a:rPr>
              <a:t>t</a:t>
            </a:r>
            <a:r>
              <a:rPr dirty="0" sz="2750" spc="120">
                <a:latin typeface="Verdana"/>
                <a:cs typeface="Verdana"/>
              </a:rPr>
              <a:t>h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35">
                <a:latin typeface="Verdana"/>
                <a:cs typeface="Verdana"/>
              </a:rPr>
              <a:t>t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50">
                <a:latin typeface="Verdana"/>
                <a:cs typeface="Verdana"/>
              </a:rPr>
              <a:t>o</a:t>
            </a:r>
            <a:r>
              <a:rPr dirty="0" sz="2750" spc="105">
                <a:latin typeface="Verdana"/>
                <a:cs typeface="Verdana"/>
              </a:rPr>
              <a:t>u</a:t>
            </a:r>
            <a:r>
              <a:rPr dirty="0" sz="2750" spc="-70">
                <a:latin typeface="Verdana"/>
                <a:cs typeface="Verdana"/>
              </a:rPr>
              <a:t>r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110">
                <a:latin typeface="Verdana"/>
                <a:cs typeface="Verdana"/>
              </a:rPr>
              <a:t>c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-20">
                <a:latin typeface="Verdana"/>
                <a:cs typeface="Verdana"/>
              </a:rPr>
              <a:t>l</a:t>
            </a:r>
            <a:r>
              <a:rPr dirty="0" sz="2750" spc="110">
                <a:latin typeface="Verdana"/>
                <a:cs typeface="Verdana"/>
              </a:rPr>
              <a:t>c</a:t>
            </a:r>
            <a:r>
              <a:rPr dirty="0" sz="2750" spc="105">
                <a:latin typeface="Verdana"/>
                <a:cs typeface="Verdana"/>
              </a:rPr>
              <a:t>u</a:t>
            </a:r>
            <a:r>
              <a:rPr dirty="0" sz="2750" spc="-20">
                <a:latin typeface="Verdana"/>
                <a:cs typeface="Verdana"/>
              </a:rPr>
              <a:t>l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30">
                <a:latin typeface="Verdana"/>
                <a:cs typeface="Verdana"/>
              </a:rPr>
              <a:t>t</a:t>
            </a:r>
            <a:r>
              <a:rPr dirty="0" sz="2750" spc="50">
                <a:latin typeface="Verdana"/>
                <a:cs typeface="Verdana"/>
              </a:rPr>
              <a:t>o</a:t>
            </a:r>
            <a:r>
              <a:rPr dirty="0" sz="2750" spc="-70">
                <a:latin typeface="Verdana"/>
                <a:cs typeface="Verdana"/>
              </a:rPr>
              <a:t>r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-40">
                <a:latin typeface="Verdana"/>
                <a:cs typeface="Verdana"/>
              </a:rPr>
              <a:t>f</a:t>
            </a:r>
            <a:r>
              <a:rPr dirty="0" sz="2750" spc="105">
                <a:latin typeface="Verdana"/>
                <a:cs typeface="Verdana"/>
              </a:rPr>
              <a:t>u</a:t>
            </a:r>
            <a:r>
              <a:rPr dirty="0" sz="2750" spc="120">
                <a:latin typeface="Verdana"/>
                <a:cs typeface="Verdana"/>
              </a:rPr>
              <a:t>n</a:t>
            </a:r>
            <a:r>
              <a:rPr dirty="0" sz="2750" spc="110">
                <a:latin typeface="Verdana"/>
                <a:cs typeface="Verdana"/>
              </a:rPr>
              <a:t>c</a:t>
            </a:r>
            <a:r>
              <a:rPr dirty="0" sz="2750" spc="30">
                <a:latin typeface="Verdana"/>
                <a:cs typeface="Verdana"/>
              </a:rPr>
              <a:t>t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50">
                <a:latin typeface="Verdana"/>
                <a:cs typeface="Verdana"/>
              </a:rPr>
              <a:t>o</a:t>
            </a:r>
            <a:r>
              <a:rPr dirty="0" sz="2750" spc="120">
                <a:latin typeface="Verdana"/>
                <a:cs typeface="Verdana"/>
              </a:rPr>
              <a:t>n</a:t>
            </a:r>
            <a:r>
              <a:rPr dirty="0" sz="2750" spc="-90">
                <a:latin typeface="Verdana"/>
                <a:cs typeface="Verdana"/>
              </a:rPr>
              <a:t>s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145">
                <a:latin typeface="Verdana"/>
                <a:cs typeface="Verdana"/>
              </a:rPr>
              <a:t>p</a:t>
            </a:r>
            <a:r>
              <a:rPr dirty="0" sz="2750" spc="-75">
                <a:latin typeface="Verdana"/>
                <a:cs typeface="Verdana"/>
              </a:rPr>
              <a:t>r</a:t>
            </a:r>
            <a:r>
              <a:rPr dirty="0" sz="2750" spc="50">
                <a:latin typeface="Verdana"/>
                <a:cs typeface="Verdana"/>
              </a:rPr>
              <a:t>o</a:t>
            </a:r>
            <a:r>
              <a:rPr dirty="0" sz="2750" spc="145">
                <a:latin typeface="Verdana"/>
                <a:cs typeface="Verdana"/>
              </a:rPr>
              <a:t>p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-75">
                <a:latin typeface="Verdana"/>
                <a:cs typeface="Verdana"/>
              </a:rPr>
              <a:t>r</a:t>
            </a:r>
            <a:r>
              <a:rPr dirty="0" sz="2750" spc="-20">
                <a:latin typeface="Verdana"/>
                <a:cs typeface="Verdana"/>
              </a:rPr>
              <a:t>l</a:t>
            </a:r>
            <a:r>
              <a:rPr dirty="0" sz="2750" spc="-135">
                <a:latin typeface="Verdana"/>
                <a:cs typeface="Verdana"/>
              </a:rPr>
              <a:t>y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120">
                <a:latin typeface="Verdana"/>
                <a:cs typeface="Verdana"/>
              </a:rPr>
              <a:t>n</a:t>
            </a:r>
            <a:r>
              <a:rPr dirty="0" sz="2750" spc="105">
                <a:latin typeface="Verdana"/>
                <a:cs typeface="Verdana"/>
              </a:rPr>
              <a:t>d  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-90">
                <a:latin typeface="Verdana"/>
                <a:cs typeface="Verdana"/>
              </a:rPr>
              <a:t>s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105">
                <a:latin typeface="Verdana"/>
                <a:cs typeface="Verdana"/>
              </a:rPr>
              <a:t>u</a:t>
            </a:r>
            <a:r>
              <a:rPr dirty="0" sz="2750" spc="-95">
                <a:latin typeface="Verdana"/>
                <a:cs typeface="Verdana"/>
              </a:rPr>
              <a:t>s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-75">
                <a:latin typeface="Verdana"/>
                <a:cs typeface="Verdana"/>
              </a:rPr>
              <a:t>r</a:t>
            </a:r>
            <a:r>
              <a:rPr dirty="0" sz="2750" spc="-204">
                <a:latin typeface="Verdana"/>
                <a:cs typeface="Verdana"/>
              </a:rPr>
              <a:t>-</a:t>
            </a:r>
            <a:r>
              <a:rPr dirty="0" sz="2750" spc="-40">
                <a:latin typeface="Verdana"/>
                <a:cs typeface="Verdana"/>
              </a:rPr>
              <a:t>f</a:t>
            </a:r>
            <a:r>
              <a:rPr dirty="0" sz="2750" spc="-75">
                <a:latin typeface="Verdana"/>
                <a:cs typeface="Verdana"/>
              </a:rPr>
              <a:t>r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120">
                <a:latin typeface="Verdana"/>
                <a:cs typeface="Verdana"/>
              </a:rPr>
              <a:t>n</a:t>
            </a:r>
            <a:r>
              <a:rPr dirty="0" sz="2750" spc="145">
                <a:latin typeface="Verdana"/>
                <a:cs typeface="Verdana"/>
              </a:rPr>
              <a:t>d</a:t>
            </a:r>
            <a:r>
              <a:rPr dirty="0" sz="2750" spc="-20">
                <a:latin typeface="Verdana"/>
                <a:cs typeface="Verdana"/>
              </a:rPr>
              <a:t>l</a:t>
            </a:r>
            <a:r>
              <a:rPr dirty="0" sz="2750" spc="-140">
                <a:latin typeface="Verdana"/>
                <a:cs typeface="Verdana"/>
              </a:rPr>
              <a:t>y</a:t>
            </a:r>
            <a:r>
              <a:rPr dirty="0" sz="2750" spc="-420"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97524" cy="1029652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3305"/>
            <a:ext cx="18291175" cy="10277475"/>
            <a:chOff x="0" y="3305"/>
            <a:chExt cx="18291175" cy="1027747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05"/>
              <a:ext cx="7991474" cy="102774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30"/>
              <a:ext cx="18286730" cy="47625"/>
            </a:xfrm>
            <a:custGeom>
              <a:avLst/>
              <a:gdLst/>
              <a:ahLst/>
              <a:cxnLst/>
              <a:rect l="l" t="t" r="r" b="b"/>
              <a:pathLst>
                <a:path w="18286730" h="47625">
                  <a:moveTo>
                    <a:pt x="1828665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654" y="47625"/>
                  </a:lnTo>
                  <a:lnTo>
                    <a:pt x="18286654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96" y="9753600"/>
              <a:ext cx="18278474" cy="6667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354090" y="2305731"/>
            <a:ext cx="520700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495"/>
              <a:t>Styling</a:t>
            </a:r>
            <a:r>
              <a:rPr dirty="0" sz="6000" spc="-1860"/>
              <a:t> </a:t>
            </a:r>
            <a:r>
              <a:rPr dirty="0" sz="6000" spc="-250"/>
              <a:t>with</a:t>
            </a:r>
            <a:r>
              <a:rPr dirty="0" sz="6000" spc="-1860"/>
              <a:t> </a:t>
            </a:r>
            <a:r>
              <a:rPr dirty="0" sz="6000" spc="315"/>
              <a:t>CSS</a:t>
            </a:r>
            <a:endParaRPr sz="6000"/>
          </a:p>
        </p:txBody>
      </p:sp>
      <p:sp>
        <p:nvSpPr>
          <p:cNvPr id="8" name="object 8"/>
          <p:cNvSpPr txBox="1"/>
          <p:nvPr/>
        </p:nvSpPr>
        <p:spPr>
          <a:xfrm>
            <a:off x="9354090" y="3394057"/>
            <a:ext cx="7569834" cy="2960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750" spc="-70">
                <a:solidFill>
                  <a:srgbClr val="332B2B"/>
                </a:solidFill>
                <a:latin typeface="Verdana"/>
                <a:cs typeface="Verdana"/>
              </a:rPr>
              <a:t>Next, </a:t>
            </a:r>
            <a:r>
              <a:rPr dirty="0" sz="2750" spc="95">
                <a:solidFill>
                  <a:srgbClr val="332B2B"/>
                </a:solidFill>
                <a:latin typeface="Verdana"/>
                <a:cs typeface="Verdana"/>
              </a:rPr>
              <a:t>we </a:t>
            </a:r>
            <a:r>
              <a:rPr dirty="0" sz="2750" spc="25">
                <a:solidFill>
                  <a:srgbClr val="332B2B"/>
                </a:solidFill>
                <a:latin typeface="Verdana"/>
                <a:cs typeface="Verdana"/>
              </a:rPr>
              <a:t>will </a:t>
            </a:r>
            <a:r>
              <a:rPr dirty="0" sz="2750" spc="20">
                <a:solidFill>
                  <a:srgbClr val="332B2B"/>
                </a:solidFill>
                <a:latin typeface="Verdana"/>
                <a:cs typeface="Verdana"/>
              </a:rPr>
              <a:t>apply </a:t>
            </a:r>
            <a:r>
              <a:rPr dirty="0" sz="2750" spc="-110">
                <a:latin typeface="Verdana"/>
                <a:cs typeface="Verdana"/>
              </a:rPr>
              <a:t>CSS </a:t>
            </a:r>
            <a:r>
              <a:rPr dirty="0" sz="2750" spc="-50">
                <a:latin typeface="Verdana"/>
                <a:cs typeface="Verdana"/>
              </a:rPr>
              <a:t>styles </a:t>
            </a:r>
            <a:r>
              <a:rPr dirty="0" sz="2750" spc="40">
                <a:solidFill>
                  <a:srgbClr val="332B2B"/>
                </a:solidFill>
                <a:latin typeface="Verdana"/>
                <a:cs typeface="Verdana"/>
              </a:rPr>
              <a:t>to </a:t>
            </a:r>
            <a:r>
              <a:rPr dirty="0" sz="2750" spc="70">
                <a:solidFill>
                  <a:srgbClr val="332B2B"/>
                </a:solidFill>
                <a:latin typeface="Verdana"/>
                <a:cs typeface="Verdana"/>
              </a:rPr>
              <a:t>enhance </a:t>
            </a:r>
            <a:r>
              <a:rPr dirty="0" sz="2750" spc="7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332B2B"/>
                </a:solidFill>
                <a:latin typeface="Verdana"/>
                <a:cs typeface="Verdana"/>
              </a:rPr>
              <a:t>the</a:t>
            </a:r>
            <a:r>
              <a:rPr dirty="0" sz="2750" spc="-10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40">
                <a:solidFill>
                  <a:srgbClr val="332B2B"/>
                </a:solidFill>
                <a:latin typeface="Verdana"/>
                <a:cs typeface="Verdana"/>
              </a:rPr>
              <a:t>appearance</a:t>
            </a:r>
            <a:r>
              <a:rPr dirty="0" sz="27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10">
                <a:solidFill>
                  <a:srgbClr val="332B2B"/>
                </a:solidFill>
                <a:latin typeface="Verdana"/>
                <a:cs typeface="Verdana"/>
              </a:rPr>
              <a:t>of</a:t>
            </a:r>
            <a:r>
              <a:rPr dirty="0" sz="2750" spc="-10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B2B"/>
                </a:solidFill>
                <a:latin typeface="Verdana"/>
                <a:cs typeface="Verdana"/>
              </a:rPr>
              <a:t>our</a:t>
            </a:r>
            <a:r>
              <a:rPr dirty="0" sz="27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B2B"/>
                </a:solidFill>
                <a:latin typeface="Verdana"/>
                <a:cs typeface="Verdana"/>
              </a:rPr>
              <a:t>calculator.</a:t>
            </a:r>
            <a:r>
              <a:rPr dirty="0" sz="2750" spc="-10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-30">
                <a:solidFill>
                  <a:srgbClr val="332B2B"/>
                </a:solidFill>
                <a:latin typeface="Verdana"/>
                <a:cs typeface="Verdana"/>
              </a:rPr>
              <a:t>This</a:t>
            </a:r>
            <a:r>
              <a:rPr dirty="0" sz="27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25">
                <a:solidFill>
                  <a:srgbClr val="332B2B"/>
                </a:solidFill>
                <a:latin typeface="Verdana"/>
                <a:cs typeface="Verdana"/>
              </a:rPr>
              <a:t>step </a:t>
            </a:r>
            <a:r>
              <a:rPr dirty="0" sz="2750" spc="-95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-30">
                <a:solidFill>
                  <a:srgbClr val="332B2B"/>
                </a:solidFill>
                <a:latin typeface="Verdana"/>
                <a:cs typeface="Verdana"/>
              </a:rPr>
              <a:t>involves </a:t>
            </a:r>
            <a:r>
              <a:rPr dirty="0" sz="2750" spc="35">
                <a:solidFill>
                  <a:srgbClr val="332B2B"/>
                </a:solidFill>
                <a:latin typeface="Verdana"/>
                <a:cs typeface="Verdana"/>
              </a:rPr>
              <a:t>setting </a:t>
            </a:r>
            <a:r>
              <a:rPr dirty="0" sz="2750" spc="-55">
                <a:solidFill>
                  <a:srgbClr val="332B2B"/>
                </a:solidFill>
                <a:latin typeface="Verdana"/>
                <a:cs typeface="Verdana"/>
              </a:rPr>
              <a:t>colors, </a:t>
            </a:r>
            <a:r>
              <a:rPr dirty="0" sz="2750" spc="-60">
                <a:solidFill>
                  <a:srgbClr val="332B2B"/>
                </a:solidFill>
                <a:latin typeface="Verdana"/>
                <a:cs typeface="Verdana"/>
              </a:rPr>
              <a:t>fonts, </a:t>
            </a:r>
            <a:r>
              <a:rPr dirty="0" sz="2750" spc="80">
                <a:solidFill>
                  <a:srgbClr val="332B2B"/>
                </a:solidFill>
                <a:latin typeface="Verdana"/>
                <a:cs typeface="Verdana"/>
              </a:rPr>
              <a:t>and </a:t>
            </a:r>
            <a:r>
              <a:rPr dirty="0" sz="2750" spc="60">
                <a:solidFill>
                  <a:srgbClr val="332B2B"/>
                </a:solidFill>
                <a:latin typeface="Verdana"/>
                <a:cs typeface="Verdana"/>
              </a:rPr>
              <a:t>spacing </a:t>
            </a:r>
            <a:r>
              <a:rPr dirty="0" sz="2750" spc="6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40">
                <a:solidFill>
                  <a:srgbClr val="332B2B"/>
                </a:solidFill>
                <a:latin typeface="Verdana"/>
                <a:cs typeface="Verdana"/>
              </a:rPr>
              <a:t>to </a:t>
            </a:r>
            <a:r>
              <a:rPr dirty="0" sz="2750" spc="65">
                <a:solidFill>
                  <a:srgbClr val="332B2B"/>
                </a:solidFill>
                <a:latin typeface="Verdana"/>
                <a:cs typeface="Verdana"/>
              </a:rPr>
              <a:t>make </a:t>
            </a:r>
            <a:r>
              <a:rPr dirty="0" sz="2750" spc="55">
                <a:solidFill>
                  <a:srgbClr val="332B2B"/>
                </a:solidFill>
                <a:latin typeface="Verdana"/>
                <a:cs typeface="Verdana"/>
              </a:rPr>
              <a:t>the </a:t>
            </a:r>
            <a:r>
              <a:rPr dirty="0" sz="2750" spc="25">
                <a:solidFill>
                  <a:srgbClr val="332B2B"/>
                </a:solidFill>
                <a:latin typeface="Verdana"/>
                <a:cs typeface="Verdana"/>
              </a:rPr>
              <a:t>calculator </a:t>
            </a:r>
            <a:r>
              <a:rPr dirty="0" sz="2750" spc="-45">
                <a:solidFill>
                  <a:srgbClr val="332B2B"/>
                </a:solidFill>
                <a:latin typeface="Verdana"/>
                <a:cs typeface="Verdana"/>
              </a:rPr>
              <a:t>visually </a:t>
            </a:r>
            <a:r>
              <a:rPr dirty="0" sz="2750" spc="5">
                <a:solidFill>
                  <a:srgbClr val="332B2B"/>
                </a:solidFill>
                <a:latin typeface="Verdana"/>
                <a:cs typeface="Verdana"/>
              </a:rPr>
              <a:t>appealing. </a:t>
            </a:r>
            <a:r>
              <a:rPr dirty="0" sz="2750" spc="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65">
                <a:solidFill>
                  <a:srgbClr val="332B2B"/>
                </a:solidFill>
                <a:latin typeface="Verdana"/>
                <a:cs typeface="Verdana"/>
              </a:rPr>
              <a:t>Proper </a:t>
            </a:r>
            <a:r>
              <a:rPr dirty="0" sz="2750" spc="5">
                <a:solidFill>
                  <a:srgbClr val="332B2B"/>
                </a:solidFill>
                <a:latin typeface="Verdana"/>
                <a:cs typeface="Verdana"/>
              </a:rPr>
              <a:t>styling </a:t>
            </a:r>
            <a:r>
              <a:rPr dirty="0" sz="2750" spc="15">
                <a:solidFill>
                  <a:srgbClr val="332B2B"/>
                </a:solidFill>
                <a:latin typeface="Verdana"/>
                <a:cs typeface="Verdana"/>
              </a:rPr>
              <a:t>improves </a:t>
            </a:r>
            <a:r>
              <a:rPr dirty="0" sz="2750" spc="-10">
                <a:solidFill>
                  <a:srgbClr val="332B2B"/>
                </a:solidFill>
                <a:latin typeface="Verdana"/>
                <a:cs typeface="Verdana"/>
              </a:rPr>
              <a:t>user </a:t>
            </a:r>
            <a:r>
              <a:rPr dirty="0" sz="2750" spc="20">
                <a:solidFill>
                  <a:srgbClr val="332B2B"/>
                </a:solidFill>
                <a:latin typeface="Verdana"/>
                <a:cs typeface="Verdana"/>
              </a:rPr>
              <a:t>experience </a:t>
            </a:r>
            <a:r>
              <a:rPr dirty="0" sz="2750" spc="2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80">
                <a:solidFill>
                  <a:srgbClr val="332B2B"/>
                </a:solidFill>
                <a:latin typeface="Verdana"/>
                <a:cs typeface="Verdana"/>
              </a:rPr>
              <a:t>and</a:t>
            </a:r>
            <a:r>
              <a:rPr dirty="0" sz="2750" spc="8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B2B"/>
                </a:solidFill>
                <a:latin typeface="Verdana"/>
                <a:cs typeface="Verdana"/>
              </a:rPr>
              <a:t>makes</a:t>
            </a:r>
            <a:r>
              <a:rPr dirty="0" sz="2750" spc="3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332B2B"/>
                </a:solidFill>
                <a:latin typeface="Verdana"/>
                <a:cs typeface="Verdana"/>
              </a:rPr>
              <a:t>the</a:t>
            </a:r>
            <a:r>
              <a:rPr dirty="0" sz="2750" spc="6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45">
                <a:solidFill>
                  <a:srgbClr val="332B2B"/>
                </a:solidFill>
                <a:latin typeface="Verdana"/>
                <a:cs typeface="Verdana"/>
              </a:rPr>
              <a:t>application</a:t>
            </a:r>
            <a:r>
              <a:rPr dirty="0" sz="2750" spc="5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60">
                <a:solidFill>
                  <a:srgbClr val="332B2B"/>
                </a:solidFill>
                <a:latin typeface="Verdana"/>
                <a:cs typeface="Verdana"/>
              </a:rPr>
              <a:t>more </a:t>
            </a:r>
            <a:r>
              <a:rPr dirty="0" sz="2750" spc="6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B2B"/>
                </a:solidFill>
                <a:latin typeface="Verdana"/>
                <a:cs typeface="Verdana"/>
              </a:rPr>
              <a:t>engaging.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97524" cy="102965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73548" y="3209820"/>
            <a:ext cx="5076824" cy="507682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0" y="548207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670" y="0"/>
                </a:moveTo>
                <a:lnTo>
                  <a:pt x="0" y="0"/>
                </a:lnTo>
                <a:lnTo>
                  <a:pt x="0" y="47625"/>
                </a:lnTo>
                <a:lnTo>
                  <a:pt x="18287670" y="47625"/>
                </a:lnTo>
                <a:lnTo>
                  <a:pt x="18287670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9753600"/>
            <a:ext cx="18287999" cy="666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97012" y="3454726"/>
            <a:ext cx="1924049" cy="4667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12750" y="3418221"/>
            <a:ext cx="7552055" cy="2960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317500">
              <a:lnSpc>
                <a:spcPct val="100000"/>
              </a:lnSpc>
              <a:spcBef>
                <a:spcPts val="105"/>
              </a:spcBef>
            </a:pPr>
            <a:r>
              <a:rPr dirty="0" sz="2750" spc="-50">
                <a:solidFill>
                  <a:srgbClr val="332B2B"/>
                </a:solidFill>
                <a:latin typeface="Verdana"/>
                <a:cs typeface="Verdana"/>
              </a:rPr>
              <a:t>Finally, </a:t>
            </a:r>
            <a:r>
              <a:rPr dirty="0" sz="2750" spc="95">
                <a:solidFill>
                  <a:srgbClr val="332B2B"/>
                </a:solidFill>
                <a:latin typeface="Verdana"/>
                <a:cs typeface="Verdana"/>
              </a:rPr>
              <a:t>we </a:t>
            </a:r>
            <a:r>
              <a:rPr dirty="0" sz="2750" spc="25">
                <a:solidFill>
                  <a:srgbClr val="332B2B"/>
                </a:solidFill>
                <a:latin typeface="Verdana"/>
                <a:cs typeface="Verdana"/>
              </a:rPr>
              <a:t>will </a:t>
            </a:r>
            <a:r>
              <a:rPr dirty="0" sz="2750" spc="85">
                <a:solidFill>
                  <a:srgbClr val="332B2B"/>
                </a:solidFill>
                <a:latin typeface="Verdana"/>
                <a:cs typeface="Verdana"/>
              </a:rPr>
              <a:t>implement </a:t>
            </a:r>
            <a:r>
              <a:rPr dirty="0" sz="2750" spc="-10">
                <a:latin typeface="Verdana"/>
                <a:cs typeface="Verdana"/>
              </a:rPr>
              <a:t>JavaScript </a:t>
            </a:r>
            <a:r>
              <a:rPr dirty="0" sz="2750" spc="40">
                <a:solidFill>
                  <a:srgbClr val="332B2B"/>
                </a:solidFill>
                <a:latin typeface="Verdana"/>
                <a:cs typeface="Verdana"/>
              </a:rPr>
              <a:t>to </a:t>
            </a:r>
            <a:r>
              <a:rPr dirty="0" sz="2750" spc="4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90">
                <a:solidFill>
                  <a:srgbClr val="332B2B"/>
                </a:solidFill>
                <a:latin typeface="Verdana"/>
                <a:cs typeface="Verdana"/>
              </a:rPr>
              <a:t>add </a:t>
            </a:r>
            <a:r>
              <a:rPr dirty="0" sz="2750" spc="20">
                <a:solidFill>
                  <a:srgbClr val="332B2B"/>
                </a:solidFill>
                <a:latin typeface="Verdana"/>
                <a:cs typeface="Verdana"/>
              </a:rPr>
              <a:t>functionality </a:t>
            </a:r>
            <a:r>
              <a:rPr dirty="0" sz="2750" spc="40">
                <a:solidFill>
                  <a:srgbClr val="332B2B"/>
                </a:solidFill>
                <a:latin typeface="Verdana"/>
                <a:cs typeface="Verdana"/>
              </a:rPr>
              <a:t>to </a:t>
            </a:r>
            <a:r>
              <a:rPr dirty="0" sz="2750" spc="30">
                <a:solidFill>
                  <a:srgbClr val="332B2B"/>
                </a:solidFill>
                <a:latin typeface="Verdana"/>
                <a:cs typeface="Verdana"/>
              </a:rPr>
              <a:t>our </a:t>
            </a:r>
            <a:r>
              <a:rPr dirty="0" sz="2750" spc="-20">
                <a:solidFill>
                  <a:srgbClr val="332B2B"/>
                </a:solidFill>
                <a:latin typeface="Verdana"/>
                <a:cs typeface="Verdana"/>
              </a:rPr>
              <a:t>calculator. </a:t>
            </a:r>
            <a:r>
              <a:rPr dirty="0" sz="2750" spc="-30">
                <a:solidFill>
                  <a:srgbClr val="332B2B"/>
                </a:solidFill>
                <a:latin typeface="Verdana"/>
                <a:cs typeface="Verdana"/>
              </a:rPr>
              <a:t>This </a:t>
            </a:r>
            <a:r>
              <a:rPr dirty="0" sz="2750" spc="-2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2750" spc="12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2750" spc="11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2750" spc="-2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2750" spc="10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2750" spc="145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2750" spc="2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2750" spc="-9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12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2750" spc="-3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2750" spc="12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2750" spc="145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2750" spc="-20">
                <a:solidFill>
                  <a:srgbClr val="332B2B"/>
                </a:solidFill>
                <a:latin typeface="Verdana"/>
                <a:cs typeface="Verdana"/>
              </a:rPr>
              <a:t>li</a:t>
            </a:r>
            <a:r>
              <a:rPr dirty="0" sz="2750" spc="12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2750" spc="175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10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2750" spc="-9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2750" spc="2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2750" spc="-7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2750" spc="-25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2750" spc="12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2750" spc="145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2750" spc="10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2750" spc="3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2750" spc="-420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dirty="0" sz="2750" spc="-25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2750" spc="2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2750" spc="-7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2750" spc="-4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dirty="0" sz="2750" spc="5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2750" spc="-7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2750" spc="24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2750" spc="-2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2750" spc="12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2750" spc="125">
                <a:solidFill>
                  <a:srgbClr val="332B2B"/>
                </a:solidFill>
                <a:latin typeface="Verdana"/>
                <a:cs typeface="Verdana"/>
              </a:rPr>
              <a:t>g  </a:t>
            </a:r>
            <a:r>
              <a:rPr dirty="0" sz="2750" spc="-10">
                <a:solidFill>
                  <a:srgbClr val="332B2B"/>
                </a:solidFill>
                <a:latin typeface="Verdana"/>
                <a:cs typeface="Verdana"/>
              </a:rPr>
              <a:t>calculations,</a:t>
            </a:r>
            <a:r>
              <a:rPr dirty="0" sz="2750" spc="-25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80">
                <a:solidFill>
                  <a:srgbClr val="332B2B"/>
                </a:solidFill>
                <a:latin typeface="Verdana"/>
                <a:cs typeface="Verdana"/>
              </a:rPr>
              <a:t>and</a:t>
            </a:r>
            <a:r>
              <a:rPr dirty="0" sz="2750" spc="-25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25">
                <a:solidFill>
                  <a:srgbClr val="332B2B"/>
                </a:solidFill>
                <a:latin typeface="Verdana"/>
                <a:cs typeface="Verdana"/>
              </a:rPr>
              <a:t>displaying</a:t>
            </a:r>
            <a:r>
              <a:rPr dirty="0" sz="2750" spc="-25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-70">
                <a:solidFill>
                  <a:srgbClr val="332B2B"/>
                </a:solidFill>
                <a:latin typeface="Verdana"/>
                <a:cs typeface="Verdana"/>
              </a:rPr>
              <a:t>results.</a:t>
            </a:r>
            <a:endParaRPr sz="275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dirty="0" sz="2750" spc="60">
                <a:solidFill>
                  <a:srgbClr val="332B2B"/>
                </a:solidFill>
                <a:latin typeface="Verdana"/>
                <a:cs typeface="Verdana"/>
              </a:rPr>
              <a:t>Understanding</a:t>
            </a:r>
            <a:r>
              <a:rPr dirty="0" sz="2750" spc="-25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B2B"/>
                </a:solidFill>
                <a:latin typeface="Verdana"/>
                <a:cs typeface="Verdana"/>
              </a:rPr>
              <a:t>JavaScript</a:t>
            </a:r>
            <a:r>
              <a:rPr dirty="0" sz="2750" spc="-24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-55">
                <a:solidFill>
                  <a:srgbClr val="332B2B"/>
                </a:solidFill>
                <a:latin typeface="Verdana"/>
                <a:cs typeface="Verdana"/>
              </a:rPr>
              <a:t>is</a:t>
            </a:r>
            <a:r>
              <a:rPr dirty="0" sz="2750" spc="-24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-30">
                <a:solidFill>
                  <a:srgbClr val="332B2B"/>
                </a:solidFill>
                <a:latin typeface="Verdana"/>
                <a:cs typeface="Verdana"/>
              </a:rPr>
              <a:t>key</a:t>
            </a:r>
            <a:r>
              <a:rPr dirty="0" sz="2750" spc="-24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40">
                <a:solidFill>
                  <a:srgbClr val="332B2B"/>
                </a:solidFill>
                <a:latin typeface="Verdana"/>
                <a:cs typeface="Verdana"/>
              </a:rPr>
              <a:t>to</a:t>
            </a:r>
            <a:r>
              <a:rPr dirty="0" sz="2750" spc="-24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85">
                <a:solidFill>
                  <a:srgbClr val="332B2B"/>
                </a:solidFill>
                <a:latin typeface="Verdana"/>
                <a:cs typeface="Verdana"/>
              </a:rPr>
              <a:t>making </a:t>
            </a:r>
            <a:r>
              <a:rPr dirty="0" sz="2750" spc="-95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-14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2750" spc="5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2750" spc="10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2750" spc="-7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2750" spc="-25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165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dirty="0" sz="2750" spc="2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2750" spc="15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dirty="0" sz="2750" spc="-25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2750" spc="145">
                <a:solidFill>
                  <a:srgbClr val="332B2B"/>
                </a:solidFill>
                <a:latin typeface="Verdana"/>
                <a:cs typeface="Verdana"/>
              </a:rPr>
              <a:t>pp</a:t>
            </a:r>
            <a:r>
              <a:rPr dirty="0" sz="2750" spc="-20">
                <a:solidFill>
                  <a:srgbClr val="332B2B"/>
                </a:solidFill>
                <a:latin typeface="Verdana"/>
                <a:cs typeface="Verdana"/>
              </a:rPr>
              <a:t>li</a:t>
            </a:r>
            <a:r>
              <a:rPr dirty="0" sz="2750" spc="11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2750" spc="-3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2750" spc="3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2750" spc="5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2750" spc="12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2750" spc="-9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2750" spc="12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2750" spc="3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2750" spc="2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2750" spc="-7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2750" spc="-3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2750" spc="11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2750" spc="3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2750" spc="-14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2750" spc="2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2750" spc="12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2750" spc="105">
                <a:solidFill>
                  <a:srgbClr val="332B2B"/>
                </a:solidFill>
                <a:latin typeface="Verdana"/>
                <a:cs typeface="Verdana"/>
              </a:rPr>
              <a:t>d  </a:t>
            </a:r>
            <a:r>
              <a:rPr dirty="0" sz="2750" spc="145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2750" spc="-14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2750" spc="12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2750" spc="-3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2750" spc="24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2750" spc="-2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2750" spc="-24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-42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87299" y="1479562"/>
            <a:ext cx="7560309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5"/>
              <a:t>Adding</a:t>
            </a:r>
            <a:r>
              <a:rPr dirty="0" sz="4500" spc="-1395"/>
              <a:t> </a:t>
            </a:r>
            <a:r>
              <a:rPr dirty="0" sz="4500" spc="-335"/>
              <a:t>JavaScript</a:t>
            </a:r>
            <a:r>
              <a:rPr dirty="0" sz="4500" spc="-1395"/>
              <a:t> </a:t>
            </a:r>
            <a:r>
              <a:rPr dirty="0" sz="4500" spc="-330"/>
              <a:t>Functionality</a:t>
            </a:r>
            <a:endParaRPr sz="4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48198"/>
            <a:ext cx="18297525" cy="9748520"/>
            <a:chOff x="0" y="548198"/>
            <a:chExt cx="18297525" cy="9748520"/>
          </a:xfrm>
        </p:grpSpPr>
        <p:sp>
          <p:nvSpPr>
            <p:cNvPr id="3" name="object 3"/>
            <p:cNvSpPr/>
            <p:nvPr/>
          </p:nvSpPr>
          <p:spPr>
            <a:xfrm>
              <a:off x="0" y="572010"/>
              <a:ext cx="18038445" cy="9725025"/>
            </a:xfrm>
            <a:custGeom>
              <a:avLst/>
              <a:gdLst/>
              <a:ahLst/>
              <a:cxnLst/>
              <a:rect l="l" t="t" r="r" b="b"/>
              <a:pathLst>
                <a:path w="18038445" h="9725025">
                  <a:moveTo>
                    <a:pt x="0" y="9724515"/>
                  </a:moveTo>
                  <a:lnTo>
                    <a:pt x="0" y="0"/>
                  </a:lnTo>
                  <a:lnTo>
                    <a:pt x="18037981" y="0"/>
                  </a:lnTo>
                  <a:lnTo>
                    <a:pt x="18037981" y="9724515"/>
                  </a:lnTo>
                  <a:lnTo>
                    <a:pt x="0" y="9724515"/>
                  </a:lnTo>
                  <a:close/>
                </a:path>
              </a:pathLst>
            </a:custGeom>
            <a:solidFill>
              <a:srgbClr val="F5F1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45723" y="808990"/>
              <a:ext cx="6629399" cy="85915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767" y="808990"/>
              <a:ext cx="6924674" cy="85915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548207"/>
              <a:ext cx="18297525" cy="9748520"/>
            </a:xfrm>
            <a:custGeom>
              <a:avLst/>
              <a:gdLst/>
              <a:ahLst/>
              <a:cxnLst/>
              <a:rect l="l" t="t" r="r" b="b"/>
              <a:pathLst>
                <a:path w="18297525" h="9748520">
                  <a:moveTo>
                    <a:pt x="18287721" y="0"/>
                  </a:moveTo>
                  <a:lnTo>
                    <a:pt x="50" y="0"/>
                  </a:lnTo>
                  <a:lnTo>
                    <a:pt x="50" y="47625"/>
                  </a:lnTo>
                  <a:lnTo>
                    <a:pt x="18287721" y="47625"/>
                  </a:lnTo>
                  <a:lnTo>
                    <a:pt x="18287721" y="0"/>
                  </a:lnTo>
                  <a:close/>
                </a:path>
                <a:path w="18297525" h="9748520">
                  <a:moveTo>
                    <a:pt x="18297525" y="7356538"/>
                  </a:moveTo>
                  <a:lnTo>
                    <a:pt x="18257165" y="7360196"/>
                  </a:lnTo>
                  <a:lnTo>
                    <a:pt x="18213820" y="7366571"/>
                  </a:lnTo>
                  <a:lnTo>
                    <a:pt x="18167363" y="7375017"/>
                  </a:lnTo>
                  <a:lnTo>
                    <a:pt x="18120856" y="7384262"/>
                  </a:lnTo>
                  <a:lnTo>
                    <a:pt x="18074310" y="7394308"/>
                  </a:lnTo>
                  <a:lnTo>
                    <a:pt x="18027739" y="7405154"/>
                  </a:lnTo>
                  <a:lnTo>
                    <a:pt x="17981118" y="7416813"/>
                  </a:lnTo>
                  <a:lnTo>
                    <a:pt x="17934483" y="7429246"/>
                  </a:lnTo>
                  <a:lnTo>
                    <a:pt x="17887836" y="7442492"/>
                  </a:lnTo>
                  <a:lnTo>
                    <a:pt x="17841164" y="7456525"/>
                  </a:lnTo>
                  <a:lnTo>
                    <a:pt x="17794478" y="7471346"/>
                  </a:lnTo>
                  <a:lnTo>
                    <a:pt x="17747793" y="7486955"/>
                  </a:lnTo>
                  <a:lnTo>
                    <a:pt x="17701095" y="7503350"/>
                  </a:lnTo>
                  <a:lnTo>
                    <a:pt x="17654423" y="7520533"/>
                  </a:lnTo>
                  <a:lnTo>
                    <a:pt x="17607750" y="7538504"/>
                  </a:lnTo>
                  <a:lnTo>
                    <a:pt x="17561090" y="7557249"/>
                  </a:lnTo>
                  <a:lnTo>
                    <a:pt x="17514456" y="7576769"/>
                  </a:lnTo>
                  <a:lnTo>
                    <a:pt x="17467847" y="7597064"/>
                  </a:lnTo>
                  <a:lnTo>
                    <a:pt x="17421276" y="7618133"/>
                  </a:lnTo>
                  <a:lnTo>
                    <a:pt x="17374731" y="7639977"/>
                  </a:lnTo>
                  <a:lnTo>
                    <a:pt x="17328236" y="7662583"/>
                  </a:lnTo>
                  <a:lnTo>
                    <a:pt x="17281792" y="7685964"/>
                  </a:lnTo>
                  <a:lnTo>
                    <a:pt x="17235386" y="7710106"/>
                  </a:lnTo>
                  <a:lnTo>
                    <a:pt x="17189057" y="7734998"/>
                  </a:lnTo>
                  <a:lnTo>
                    <a:pt x="17142232" y="7760932"/>
                  </a:lnTo>
                  <a:lnTo>
                    <a:pt x="17095801" y="7787437"/>
                  </a:lnTo>
                  <a:lnTo>
                    <a:pt x="17049763" y="7814488"/>
                  </a:lnTo>
                  <a:lnTo>
                    <a:pt x="17004107" y="7842072"/>
                  </a:lnTo>
                  <a:lnTo>
                    <a:pt x="16958856" y="7870139"/>
                  </a:lnTo>
                  <a:lnTo>
                    <a:pt x="16914000" y="7898676"/>
                  </a:lnTo>
                  <a:lnTo>
                    <a:pt x="16869550" y="7927670"/>
                  </a:lnTo>
                  <a:lnTo>
                    <a:pt x="16825481" y="7957083"/>
                  </a:lnTo>
                  <a:lnTo>
                    <a:pt x="16781818" y="7986903"/>
                  </a:lnTo>
                  <a:lnTo>
                    <a:pt x="16738549" y="8017078"/>
                  </a:lnTo>
                  <a:lnTo>
                    <a:pt x="16695674" y="8047622"/>
                  </a:lnTo>
                  <a:lnTo>
                    <a:pt x="16653205" y="8078470"/>
                  </a:lnTo>
                  <a:lnTo>
                    <a:pt x="16611143" y="8109623"/>
                  </a:lnTo>
                  <a:lnTo>
                    <a:pt x="16569474" y="8141055"/>
                  </a:lnTo>
                  <a:lnTo>
                    <a:pt x="16528212" y="8172729"/>
                  </a:lnTo>
                  <a:lnTo>
                    <a:pt x="16487343" y="8204632"/>
                  </a:lnTo>
                  <a:lnTo>
                    <a:pt x="16446881" y="8236737"/>
                  </a:lnTo>
                  <a:lnTo>
                    <a:pt x="16406825" y="8269008"/>
                  </a:lnTo>
                  <a:lnTo>
                    <a:pt x="16367163" y="8301431"/>
                  </a:lnTo>
                  <a:lnTo>
                    <a:pt x="16327920" y="8333981"/>
                  </a:lnTo>
                  <a:lnTo>
                    <a:pt x="16289071" y="8366633"/>
                  </a:lnTo>
                  <a:lnTo>
                    <a:pt x="16250641" y="8399348"/>
                  </a:lnTo>
                  <a:lnTo>
                    <a:pt x="16212617" y="8432127"/>
                  </a:lnTo>
                  <a:lnTo>
                    <a:pt x="16174987" y="8464931"/>
                  </a:lnTo>
                  <a:lnTo>
                    <a:pt x="16100984" y="8530501"/>
                  </a:lnTo>
                  <a:lnTo>
                    <a:pt x="16028607" y="8595881"/>
                  </a:lnTo>
                  <a:lnTo>
                    <a:pt x="15957880" y="8660867"/>
                  </a:lnTo>
                  <a:lnTo>
                    <a:pt x="15854883" y="8757158"/>
                  </a:lnTo>
                  <a:lnTo>
                    <a:pt x="15630017" y="8971013"/>
                  </a:lnTo>
                  <a:lnTo>
                    <a:pt x="15554935" y="9041181"/>
                  </a:lnTo>
                  <a:lnTo>
                    <a:pt x="15531008" y="9063139"/>
                  </a:lnTo>
                  <a:lnTo>
                    <a:pt x="0" y="9063139"/>
                  </a:lnTo>
                  <a:lnTo>
                    <a:pt x="0" y="9110751"/>
                  </a:lnTo>
                  <a:lnTo>
                    <a:pt x="15478544" y="9110751"/>
                  </a:lnTo>
                  <a:lnTo>
                    <a:pt x="15440241" y="9144775"/>
                  </a:lnTo>
                  <a:lnTo>
                    <a:pt x="15401354" y="9178607"/>
                  </a:lnTo>
                  <a:lnTo>
                    <a:pt x="15362073" y="9211970"/>
                  </a:lnTo>
                  <a:lnTo>
                    <a:pt x="15322411" y="9244800"/>
                  </a:lnTo>
                  <a:lnTo>
                    <a:pt x="15282304" y="9277045"/>
                  </a:lnTo>
                  <a:lnTo>
                    <a:pt x="15241740" y="9308617"/>
                  </a:lnTo>
                  <a:lnTo>
                    <a:pt x="15200694" y="9339466"/>
                  </a:lnTo>
                  <a:lnTo>
                    <a:pt x="15159139" y="9369527"/>
                  </a:lnTo>
                  <a:lnTo>
                    <a:pt x="15117052" y="9398724"/>
                  </a:lnTo>
                  <a:lnTo>
                    <a:pt x="15074380" y="9426994"/>
                  </a:lnTo>
                  <a:lnTo>
                    <a:pt x="15031123" y="9454274"/>
                  </a:lnTo>
                  <a:lnTo>
                    <a:pt x="14987258" y="9480486"/>
                  </a:lnTo>
                  <a:lnTo>
                    <a:pt x="14944789" y="9504655"/>
                  </a:lnTo>
                  <a:lnTo>
                    <a:pt x="14901571" y="9528061"/>
                  </a:lnTo>
                  <a:lnTo>
                    <a:pt x="14857603" y="9550705"/>
                  </a:lnTo>
                  <a:lnTo>
                    <a:pt x="14812861" y="9572587"/>
                  </a:lnTo>
                  <a:lnTo>
                    <a:pt x="14767332" y="9593745"/>
                  </a:lnTo>
                  <a:lnTo>
                    <a:pt x="14720989" y="9614154"/>
                  </a:lnTo>
                  <a:lnTo>
                    <a:pt x="14673834" y="9633826"/>
                  </a:lnTo>
                  <a:lnTo>
                    <a:pt x="14625828" y="9652787"/>
                  </a:lnTo>
                  <a:lnTo>
                    <a:pt x="14576984" y="9671012"/>
                  </a:lnTo>
                  <a:lnTo>
                    <a:pt x="14527263" y="9688538"/>
                  </a:lnTo>
                  <a:lnTo>
                    <a:pt x="14476654" y="9705353"/>
                  </a:lnTo>
                  <a:lnTo>
                    <a:pt x="14425143" y="9721482"/>
                  </a:lnTo>
                  <a:lnTo>
                    <a:pt x="14372717" y="9736899"/>
                  </a:lnTo>
                  <a:lnTo>
                    <a:pt x="14331353" y="9748317"/>
                  </a:lnTo>
                  <a:lnTo>
                    <a:pt x="14513484" y="9748317"/>
                  </a:lnTo>
                  <a:lnTo>
                    <a:pt x="14553984" y="9734702"/>
                  </a:lnTo>
                  <a:lnTo>
                    <a:pt x="14603463" y="9717062"/>
                  </a:lnTo>
                  <a:lnTo>
                    <a:pt x="14652104" y="9698723"/>
                  </a:lnTo>
                  <a:lnTo>
                    <a:pt x="14699920" y="9679673"/>
                  </a:lnTo>
                  <a:lnTo>
                    <a:pt x="14746923" y="9659899"/>
                  </a:lnTo>
                  <a:lnTo>
                    <a:pt x="14793138" y="9639414"/>
                  </a:lnTo>
                  <a:lnTo>
                    <a:pt x="14838579" y="9618205"/>
                  </a:lnTo>
                  <a:lnTo>
                    <a:pt x="14883257" y="9596260"/>
                  </a:lnTo>
                  <a:lnTo>
                    <a:pt x="14927199" y="9573565"/>
                  </a:lnTo>
                  <a:lnTo>
                    <a:pt x="14970405" y="9550133"/>
                  </a:lnTo>
                  <a:lnTo>
                    <a:pt x="15012912" y="9525965"/>
                  </a:lnTo>
                  <a:lnTo>
                    <a:pt x="15055380" y="9500540"/>
                  </a:lnTo>
                  <a:lnTo>
                    <a:pt x="15097252" y="9474187"/>
                  </a:lnTo>
                  <a:lnTo>
                    <a:pt x="15138540" y="9446958"/>
                  </a:lnTo>
                  <a:lnTo>
                    <a:pt x="15179282" y="9418904"/>
                  </a:lnTo>
                  <a:lnTo>
                    <a:pt x="15219490" y="9390088"/>
                  </a:lnTo>
                  <a:lnTo>
                    <a:pt x="15259190" y="9360560"/>
                  </a:lnTo>
                  <a:lnTo>
                    <a:pt x="15298420" y="9330385"/>
                  </a:lnTo>
                  <a:lnTo>
                    <a:pt x="15337193" y="9299600"/>
                  </a:lnTo>
                  <a:lnTo>
                    <a:pt x="15375547" y="9268269"/>
                  </a:lnTo>
                  <a:lnTo>
                    <a:pt x="15413495" y="9236443"/>
                  </a:lnTo>
                  <a:lnTo>
                    <a:pt x="15451074" y="9204185"/>
                  </a:lnTo>
                  <a:lnTo>
                    <a:pt x="15488298" y="9171559"/>
                  </a:lnTo>
                  <a:lnTo>
                    <a:pt x="15525191" y="9138590"/>
                  </a:lnTo>
                  <a:lnTo>
                    <a:pt x="15555849" y="9110751"/>
                  </a:lnTo>
                  <a:lnTo>
                    <a:pt x="18037671" y="9110751"/>
                  </a:lnTo>
                  <a:lnTo>
                    <a:pt x="18037671" y="9063139"/>
                  </a:lnTo>
                  <a:lnTo>
                    <a:pt x="15607500" y="9063139"/>
                  </a:lnTo>
                  <a:lnTo>
                    <a:pt x="15670060" y="9004605"/>
                  </a:lnTo>
                  <a:lnTo>
                    <a:pt x="15889974" y="8795487"/>
                  </a:lnTo>
                  <a:lnTo>
                    <a:pt x="15992297" y="8699894"/>
                  </a:lnTo>
                  <a:lnTo>
                    <a:pt x="16062554" y="8635390"/>
                  </a:lnTo>
                  <a:lnTo>
                    <a:pt x="16134436" y="8570493"/>
                  </a:lnTo>
                  <a:lnTo>
                    <a:pt x="16207943" y="8505419"/>
                  </a:lnTo>
                  <a:lnTo>
                    <a:pt x="16283051" y="8440344"/>
                  </a:lnTo>
                  <a:lnTo>
                    <a:pt x="16321215" y="8407882"/>
                  </a:lnTo>
                  <a:lnTo>
                    <a:pt x="16359772" y="8375485"/>
                  </a:lnTo>
                  <a:lnTo>
                    <a:pt x="16398723" y="8343189"/>
                  </a:lnTo>
                  <a:lnTo>
                    <a:pt x="16438080" y="8311020"/>
                  </a:lnTo>
                  <a:lnTo>
                    <a:pt x="16477831" y="8278990"/>
                  </a:lnTo>
                  <a:lnTo>
                    <a:pt x="16517989" y="8247139"/>
                  </a:lnTo>
                  <a:lnTo>
                    <a:pt x="16558527" y="8215490"/>
                  </a:lnTo>
                  <a:lnTo>
                    <a:pt x="16599472" y="8184070"/>
                  </a:lnTo>
                  <a:lnTo>
                    <a:pt x="16640810" y="8152892"/>
                  </a:lnTo>
                  <a:lnTo>
                    <a:pt x="16682530" y="8121980"/>
                  </a:lnTo>
                  <a:lnTo>
                    <a:pt x="16724656" y="8091360"/>
                  </a:lnTo>
                  <a:lnTo>
                    <a:pt x="16767163" y="8061071"/>
                  </a:lnTo>
                  <a:lnTo>
                    <a:pt x="16810063" y="8031137"/>
                  </a:lnTo>
                  <a:lnTo>
                    <a:pt x="16853345" y="8001559"/>
                  </a:lnTo>
                  <a:lnTo>
                    <a:pt x="16897020" y="7972374"/>
                  </a:lnTo>
                  <a:lnTo>
                    <a:pt x="16941089" y="7943621"/>
                  </a:lnTo>
                  <a:lnTo>
                    <a:pt x="16985539" y="7915300"/>
                  </a:lnTo>
                  <a:lnTo>
                    <a:pt x="17030383" y="7887449"/>
                  </a:lnTo>
                  <a:lnTo>
                    <a:pt x="17075595" y="7860093"/>
                  </a:lnTo>
                  <a:lnTo>
                    <a:pt x="17121201" y="7833258"/>
                  </a:lnTo>
                  <a:lnTo>
                    <a:pt x="17167187" y="7806957"/>
                  </a:lnTo>
                  <a:lnTo>
                    <a:pt x="17213568" y="7781226"/>
                  </a:lnTo>
                  <a:lnTo>
                    <a:pt x="17261383" y="7755547"/>
                  </a:lnTo>
                  <a:lnTo>
                    <a:pt x="17309262" y="7730680"/>
                  </a:lnTo>
                  <a:lnTo>
                    <a:pt x="17357192" y="7706665"/>
                  </a:lnTo>
                  <a:lnTo>
                    <a:pt x="17405173" y="7683474"/>
                  </a:lnTo>
                  <a:lnTo>
                    <a:pt x="17453204" y="7661122"/>
                  </a:lnTo>
                  <a:lnTo>
                    <a:pt x="17501261" y="7639621"/>
                  </a:lnTo>
                  <a:lnTo>
                    <a:pt x="17549343" y="7618946"/>
                  </a:lnTo>
                  <a:lnTo>
                    <a:pt x="17597451" y="7599108"/>
                  </a:lnTo>
                  <a:lnTo>
                    <a:pt x="17645571" y="7580122"/>
                  </a:lnTo>
                  <a:lnTo>
                    <a:pt x="17693717" y="7561974"/>
                  </a:lnTo>
                  <a:lnTo>
                    <a:pt x="17741850" y="7544676"/>
                  </a:lnTo>
                  <a:lnTo>
                    <a:pt x="17789995" y="7528217"/>
                  </a:lnTo>
                  <a:lnTo>
                    <a:pt x="17838128" y="7512596"/>
                  </a:lnTo>
                  <a:lnTo>
                    <a:pt x="17886249" y="7497839"/>
                  </a:lnTo>
                  <a:lnTo>
                    <a:pt x="17934343" y="7483919"/>
                  </a:lnTo>
                  <a:lnTo>
                    <a:pt x="17982426" y="7470851"/>
                  </a:lnTo>
                  <a:lnTo>
                    <a:pt x="18030470" y="7458621"/>
                  </a:lnTo>
                  <a:lnTo>
                    <a:pt x="18078476" y="7447254"/>
                  </a:lnTo>
                  <a:lnTo>
                    <a:pt x="18126431" y="7436739"/>
                  </a:lnTo>
                  <a:lnTo>
                    <a:pt x="18174348" y="7427074"/>
                  </a:lnTo>
                  <a:lnTo>
                    <a:pt x="18222202" y="7418260"/>
                  </a:lnTo>
                  <a:lnTo>
                    <a:pt x="18261546" y="7412520"/>
                  </a:lnTo>
                  <a:lnTo>
                    <a:pt x="18297525" y="7409129"/>
                  </a:lnTo>
                  <a:lnTo>
                    <a:pt x="18297525" y="7356538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97524" cy="1029652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62" y="9991"/>
            <a:ext cx="18290540" cy="10277475"/>
            <a:chOff x="1062" y="9991"/>
            <a:chExt cx="18290540" cy="1027747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67501" y="9991"/>
              <a:ext cx="8020049" cy="102774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30"/>
              <a:ext cx="18286730" cy="47625"/>
            </a:xfrm>
            <a:custGeom>
              <a:avLst/>
              <a:gdLst/>
              <a:ahLst/>
              <a:cxnLst/>
              <a:rect l="l" t="t" r="r" b="b"/>
              <a:pathLst>
                <a:path w="18286730" h="47625">
                  <a:moveTo>
                    <a:pt x="1828665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654" y="47625"/>
                  </a:lnTo>
                  <a:lnTo>
                    <a:pt x="18286654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96" y="9753600"/>
              <a:ext cx="18278474" cy="6667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17280" y="3614960"/>
            <a:ext cx="7480300" cy="1703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750" spc="-105">
                <a:solidFill>
                  <a:srgbClr val="332B2B"/>
                </a:solidFill>
                <a:latin typeface="Verdana"/>
                <a:cs typeface="Verdana"/>
              </a:rPr>
              <a:t>In</a:t>
            </a:r>
            <a:r>
              <a:rPr dirty="0" sz="2750" spc="-8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10">
                <a:solidFill>
                  <a:srgbClr val="332B2B"/>
                </a:solidFill>
                <a:latin typeface="Verdana"/>
                <a:cs typeface="Verdana"/>
              </a:rPr>
              <a:t>conclusion,</a:t>
            </a:r>
            <a:r>
              <a:rPr dirty="0" sz="2750" spc="-8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95">
                <a:solidFill>
                  <a:srgbClr val="332B2B"/>
                </a:solidFill>
                <a:latin typeface="Verdana"/>
                <a:cs typeface="Verdana"/>
              </a:rPr>
              <a:t>we</a:t>
            </a:r>
            <a:r>
              <a:rPr dirty="0" sz="2750" spc="-7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B2B"/>
                </a:solidFill>
                <a:latin typeface="Verdana"/>
                <a:cs typeface="Verdana"/>
              </a:rPr>
              <a:t>have</a:t>
            </a:r>
            <a:r>
              <a:rPr dirty="0" sz="2750" spc="-8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-5">
                <a:solidFill>
                  <a:srgbClr val="332B2B"/>
                </a:solidFill>
                <a:latin typeface="Verdana"/>
                <a:cs typeface="Verdana"/>
              </a:rPr>
              <a:t>successfully</a:t>
            </a:r>
            <a:r>
              <a:rPr dirty="0" sz="2750" spc="-7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B2B"/>
                </a:solidFill>
                <a:latin typeface="Verdana"/>
                <a:cs typeface="Verdana"/>
              </a:rPr>
              <a:t>built</a:t>
            </a:r>
            <a:r>
              <a:rPr dirty="0" sz="2750" spc="-8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-30">
                <a:solidFill>
                  <a:srgbClr val="332B2B"/>
                </a:solidFill>
                <a:latin typeface="Verdana"/>
                <a:cs typeface="Verdana"/>
              </a:rPr>
              <a:t>a </a:t>
            </a:r>
            <a:r>
              <a:rPr dirty="0" sz="2750" spc="-95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45">
                <a:latin typeface="Verdana"/>
                <a:cs typeface="Verdana"/>
              </a:rPr>
              <a:t>simple </a:t>
            </a:r>
            <a:r>
              <a:rPr dirty="0" sz="2750" spc="25">
                <a:latin typeface="Verdana"/>
                <a:cs typeface="Verdana"/>
              </a:rPr>
              <a:t>calculator </a:t>
            </a:r>
            <a:r>
              <a:rPr dirty="0" sz="2750" spc="55">
                <a:solidFill>
                  <a:srgbClr val="332B2B"/>
                </a:solidFill>
                <a:latin typeface="Verdana"/>
                <a:cs typeface="Verdana"/>
              </a:rPr>
              <a:t>using </a:t>
            </a:r>
            <a:r>
              <a:rPr dirty="0" sz="2750" spc="5">
                <a:latin typeface="Verdana"/>
                <a:cs typeface="Verdana"/>
              </a:rPr>
              <a:t>HTML</a:t>
            </a:r>
            <a:r>
              <a:rPr dirty="0" sz="2750" spc="5">
                <a:solidFill>
                  <a:srgbClr val="332B2B"/>
                </a:solidFill>
                <a:latin typeface="Verdana"/>
                <a:cs typeface="Verdana"/>
              </a:rPr>
              <a:t>, </a:t>
            </a:r>
            <a:r>
              <a:rPr dirty="0" sz="2750" spc="-185">
                <a:latin typeface="Verdana"/>
                <a:cs typeface="Verdana"/>
              </a:rPr>
              <a:t>CSS</a:t>
            </a:r>
            <a:r>
              <a:rPr dirty="0" sz="2750" spc="-185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dirty="0" sz="2750" spc="-18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80">
                <a:solidFill>
                  <a:srgbClr val="332B2B"/>
                </a:solidFill>
                <a:latin typeface="Verdana"/>
                <a:cs typeface="Verdana"/>
              </a:rPr>
              <a:t>and </a:t>
            </a:r>
            <a:r>
              <a:rPr dirty="0" sz="2750" spc="8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-45">
                <a:latin typeface="Verdana"/>
                <a:cs typeface="Verdana"/>
              </a:rPr>
              <a:t>JavaScript</a:t>
            </a:r>
            <a:r>
              <a:rPr dirty="0" sz="2750" spc="-45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r>
              <a:rPr dirty="0" sz="2750" spc="-5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-30">
                <a:solidFill>
                  <a:srgbClr val="332B2B"/>
                </a:solidFill>
                <a:latin typeface="Verdana"/>
                <a:cs typeface="Verdana"/>
              </a:rPr>
              <a:t>This</a:t>
            </a:r>
            <a:r>
              <a:rPr dirty="0" sz="2750" spc="-5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10">
                <a:solidFill>
                  <a:srgbClr val="332B2B"/>
                </a:solidFill>
                <a:latin typeface="Verdana"/>
                <a:cs typeface="Verdana"/>
              </a:rPr>
              <a:t>project</a:t>
            </a:r>
            <a:r>
              <a:rPr dirty="0" sz="2750" spc="-5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65">
                <a:solidFill>
                  <a:srgbClr val="332B2B"/>
                </a:solidFill>
                <a:latin typeface="Verdana"/>
                <a:cs typeface="Verdana"/>
              </a:rPr>
              <a:t>not</a:t>
            </a:r>
            <a:r>
              <a:rPr dirty="0" sz="2750" spc="-5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5">
                <a:solidFill>
                  <a:srgbClr val="332B2B"/>
                </a:solidFill>
                <a:latin typeface="Verdana"/>
                <a:cs typeface="Verdana"/>
              </a:rPr>
              <a:t>only</a:t>
            </a:r>
            <a:r>
              <a:rPr dirty="0" sz="2750" spc="-5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B2B"/>
                </a:solidFill>
                <a:latin typeface="Verdana"/>
                <a:cs typeface="Verdana"/>
              </a:rPr>
              <a:t>enhances </a:t>
            </a:r>
            <a:r>
              <a:rPr dirty="0" sz="2750" spc="-95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332B2B"/>
                </a:solidFill>
                <a:latin typeface="Verdana"/>
                <a:cs typeface="Verdana"/>
              </a:rPr>
              <a:t>your</a:t>
            </a:r>
            <a:r>
              <a:rPr dirty="0" sz="2750" spc="-9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95">
                <a:solidFill>
                  <a:srgbClr val="332B2B"/>
                </a:solidFill>
                <a:latin typeface="Verdana"/>
                <a:cs typeface="Verdana"/>
              </a:rPr>
              <a:t>coding</a:t>
            </a:r>
            <a:r>
              <a:rPr dirty="0" sz="2750" spc="-9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B2B"/>
                </a:solidFill>
                <a:latin typeface="Verdana"/>
                <a:cs typeface="Verdana"/>
              </a:rPr>
              <a:t>skills</a:t>
            </a:r>
            <a:r>
              <a:rPr dirty="0" sz="2750" spc="-9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95">
                <a:solidFill>
                  <a:srgbClr val="332B2B"/>
                </a:solidFill>
                <a:latin typeface="Verdana"/>
                <a:cs typeface="Verdana"/>
              </a:rPr>
              <a:t>but</a:t>
            </a:r>
            <a:r>
              <a:rPr dirty="0" sz="2750" spc="-9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B2B"/>
                </a:solidFill>
                <a:latin typeface="Verdana"/>
                <a:cs typeface="Verdana"/>
              </a:rPr>
              <a:t>also</a:t>
            </a:r>
            <a:r>
              <a:rPr dirty="0" sz="2750" spc="-9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5">
                <a:solidFill>
                  <a:srgbClr val="332B2B"/>
                </a:solidFill>
                <a:latin typeface="Verdana"/>
                <a:cs typeface="Verdana"/>
              </a:rPr>
              <a:t>provides</a:t>
            </a:r>
            <a:r>
              <a:rPr dirty="0" sz="2750" spc="-9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-3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2750" spc="-9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15">
                <a:solidFill>
                  <a:srgbClr val="332B2B"/>
                </a:solidFill>
                <a:latin typeface="Verdana"/>
                <a:cs typeface="Verdana"/>
              </a:rPr>
              <a:t>solid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7280" y="5291360"/>
            <a:ext cx="4299585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12365" algn="l"/>
                <a:tab pos="3343910" algn="l"/>
              </a:tabLst>
            </a:pPr>
            <a:r>
              <a:rPr dirty="0" sz="2750" spc="-4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dirty="0" sz="2750" spc="5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2750" spc="10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2750" spc="12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2750" spc="145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2750" spc="-3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2750" spc="3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2750" spc="5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2750" spc="12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2750">
                <a:solidFill>
                  <a:srgbClr val="332B2B"/>
                </a:solidFill>
                <a:latin typeface="Verdana"/>
                <a:cs typeface="Verdana"/>
              </a:rPr>
              <a:t>	</a:t>
            </a:r>
            <a:r>
              <a:rPr dirty="0" sz="2750" spc="-4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dirty="0" sz="2750" spc="5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2750" spc="-7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2750">
                <a:solidFill>
                  <a:srgbClr val="332B2B"/>
                </a:solidFill>
                <a:latin typeface="Verdana"/>
                <a:cs typeface="Verdana"/>
              </a:rPr>
              <a:t>	</a:t>
            </a:r>
            <a:r>
              <a:rPr dirty="0" sz="2750" spc="24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2750" spc="5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2750" spc="-7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2750" spc="2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7280" y="5291360"/>
            <a:ext cx="7480300" cy="8648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4727575">
              <a:lnSpc>
                <a:spcPct val="100000"/>
              </a:lnSpc>
              <a:spcBef>
                <a:spcPts val="105"/>
              </a:spcBef>
              <a:tabLst>
                <a:tab pos="2846070" algn="l"/>
                <a:tab pos="4377690" algn="l"/>
                <a:tab pos="6710680" algn="l"/>
                <a:tab pos="6786245" algn="l"/>
              </a:tabLst>
            </a:pPr>
            <a:r>
              <a:rPr dirty="0" sz="2750" spc="11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2750" spc="5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2750" spc="24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2750" spc="145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2750" spc="-2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2750" spc="2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2750" spc="-160">
                <a:solidFill>
                  <a:srgbClr val="332B2B"/>
                </a:solidFill>
                <a:latin typeface="Verdana"/>
                <a:cs typeface="Verdana"/>
              </a:rPr>
              <a:t>x</a:t>
            </a:r>
            <a:r>
              <a:rPr dirty="0" sz="2750">
                <a:solidFill>
                  <a:srgbClr val="332B2B"/>
                </a:solidFill>
                <a:latin typeface="Verdana"/>
                <a:cs typeface="Verdana"/>
              </a:rPr>
              <a:t>	</a:t>
            </a:r>
            <a:r>
              <a:rPr dirty="0" sz="2750" spc="165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dirty="0" sz="2750" spc="2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2750" spc="105">
                <a:solidFill>
                  <a:srgbClr val="332B2B"/>
                </a:solidFill>
                <a:latin typeface="Verdana"/>
                <a:cs typeface="Verdana"/>
              </a:rPr>
              <a:t>b  </a:t>
            </a:r>
            <a:r>
              <a:rPr dirty="0" sz="2750" spc="-3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2750" spc="145">
                <a:solidFill>
                  <a:srgbClr val="332B2B"/>
                </a:solidFill>
                <a:latin typeface="Verdana"/>
                <a:cs typeface="Verdana"/>
              </a:rPr>
              <a:t>pp</a:t>
            </a:r>
            <a:r>
              <a:rPr dirty="0" sz="2750" spc="-20">
                <a:solidFill>
                  <a:srgbClr val="332B2B"/>
                </a:solidFill>
                <a:latin typeface="Verdana"/>
                <a:cs typeface="Verdana"/>
              </a:rPr>
              <a:t>li</a:t>
            </a:r>
            <a:r>
              <a:rPr dirty="0" sz="2750" spc="11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2750" spc="-3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2750" spc="3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2750" spc="5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2750" spc="12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2750" spc="-9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2750" spc="-42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r>
              <a:rPr dirty="0" sz="2750">
                <a:solidFill>
                  <a:srgbClr val="332B2B"/>
                </a:solidFill>
                <a:latin typeface="Verdana"/>
                <a:cs typeface="Verdana"/>
              </a:rPr>
              <a:t>	</a:t>
            </a:r>
            <a:r>
              <a:rPr dirty="0" sz="2750" spc="45">
                <a:solidFill>
                  <a:srgbClr val="332B2B"/>
                </a:solidFill>
                <a:latin typeface="Verdana"/>
                <a:cs typeface="Verdana"/>
              </a:rPr>
              <a:t>K</a:t>
            </a:r>
            <a:r>
              <a:rPr dirty="0" sz="2750" spc="20">
                <a:solidFill>
                  <a:srgbClr val="332B2B"/>
                </a:solidFill>
                <a:latin typeface="Verdana"/>
                <a:cs typeface="Verdana"/>
              </a:rPr>
              <a:t>ee</a:t>
            </a:r>
            <a:r>
              <a:rPr dirty="0" sz="2750" spc="15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2750">
                <a:solidFill>
                  <a:srgbClr val="332B2B"/>
                </a:solidFill>
                <a:latin typeface="Verdana"/>
                <a:cs typeface="Verdana"/>
              </a:rPr>
              <a:t>	</a:t>
            </a:r>
            <a:r>
              <a:rPr dirty="0" sz="2750" spc="145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2750" spc="-7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2750" spc="-3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2750" spc="11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2750" spc="3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2750" spc="11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2750" spc="-2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2750" spc="12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2750" spc="175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2750">
                <a:solidFill>
                  <a:srgbClr val="332B2B"/>
                </a:solidFill>
                <a:latin typeface="Verdana"/>
                <a:cs typeface="Verdana"/>
              </a:rPr>
              <a:t>		</a:t>
            </a:r>
            <a:r>
              <a:rPr dirty="0" sz="2750" spc="-3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2750" spc="12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2750" spc="1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7280" y="6129559"/>
            <a:ext cx="4152900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2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2750" spc="-165">
                <a:solidFill>
                  <a:srgbClr val="332B2B"/>
                </a:solidFill>
                <a:latin typeface="Verdana"/>
                <a:cs typeface="Verdana"/>
              </a:rPr>
              <a:t>x</a:t>
            </a:r>
            <a:r>
              <a:rPr dirty="0" sz="2750" spc="145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2750" spc="-2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2750" spc="5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2750" spc="-7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2750" spc="-2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2750" spc="12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2750" spc="175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12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2750" spc="2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2750" spc="17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dirty="0" sz="2750" spc="-25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dirty="0" sz="2750" spc="2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2750" spc="-3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2750" spc="3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2750" spc="10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2750" spc="-7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2750" spc="2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2750" spc="-370">
                <a:solidFill>
                  <a:srgbClr val="332B2B"/>
                </a:solidFill>
                <a:latin typeface="Verdana"/>
                <a:cs typeface="Verdana"/>
              </a:rPr>
              <a:t>!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89795" y="1416030"/>
            <a:ext cx="357949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204"/>
              <a:t>Conclusion</a:t>
            </a:r>
            <a:endParaRPr sz="6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97524" cy="102965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9753600"/>
            <a:ext cx="18287999" cy="666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083603" y="7196467"/>
            <a:ext cx="1095375" cy="1095375"/>
          </a:xfrm>
          <a:custGeom>
            <a:avLst/>
            <a:gdLst/>
            <a:ahLst/>
            <a:cxnLst/>
            <a:rect l="l" t="t" r="r" b="b"/>
            <a:pathLst>
              <a:path w="1095375" h="1095375">
                <a:moveTo>
                  <a:pt x="831088" y="254762"/>
                </a:moveTo>
                <a:lnTo>
                  <a:pt x="718947" y="254762"/>
                </a:lnTo>
                <a:lnTo>
                  <a:pt x="668959" y="264883"/>
                </a:lnTo>
                <a:lnTo>
                  <a:pt x="628103" y="292455"/>
                </a:lnTo>
                <a:lnTo>
                  <a:pt x="600532" y="333311"/>
                </a:lnTo>
                <a:lnTo>
                  <a:pt x="590448" y="383159"/>
                </a:lnTo>
                <a:lnTo>
                  <a:pt x="590423" y="514096"/>
                </a:lnTo>
                <a:lnTo>
                  <a:pt x="587870" y="526719"/>
                </a:lnTo>
                <a:lnTo>
                  <a:pt x="580936" y="537006"/>
                </a:lnTo>
                <a:lnTo>
                  <a:pt x="570649" y="543941"/>
                </a:lnTo>
                <a:lnTo>
                  <a:pt x="558038" y="546481"/>
                </a:lnTo>
                <a:lnTo>
                  <a:pt x="441833" y="546481"/>
                </a:lnTo>
                <a:lnTo>
                  <a:pt x="441833" y="638556"/>
                </a:lnTo>
                <a:lnTo>
                  <a:pt x="558038" y="638556"/>
                </a:lnTo>
                <a:lnTo>
                  <a:pt x="570649" y="641096"/>
                </a:lnTo>
                <a:lnTo>
                  <a:pt x="580936" y="648042"/>
                </a:lnTo>
                <a:lnTo>
                  <a:pt x="587870" y="658329"/>
                </a:lnTo>
                <a:lnTo>
                  <a:pt x="590397" y="670814"/>
                </a:lnTo>
                <a:lnTo>
                  <a:pt x="590423" y="1095375"/>
                </a:lnTo>
                <a:lnTo>
                  <a:pt x="682498" y="1095375"/>
                </a:lnTo>
                <a:lnTo>
                  <a:pt x="682498" y="670814"/>
                </a:lnTo>
                <a:lnTo>
                  <a:pt x="685038" y="658202"/>
                </a:lnTo>
                <a:lnTo>
                  <a:pt x="691972" y="647915"/>
                </a:lnTo>
                <a:lnTo>
                  <a:pt x="702259" y="640969"/>
                </a:lnTo>
                <a:lnTo>
                  <a:pt x="714883" y="638429"/>
                </a:lnTo>
                <a:lnTo>
                  <a:pt x="831088" y="638429"/>
                </a:lnTo>
                <a:lnTo>
                  <a:pt x="831088" y="546481"/>
                </a:lnTo>
                <a:lnTo>
                  <a:pt x="714883" y="546481"/>
                </a:lnTo>
                <a:lnTo>
                  <a:pt x="702259" y="543941"/>
                </a:lnTo>
                <a:lnTo>
                  <a:pt x="691972" y="537006"/>
                </a:lnTo>
                <a:lnTo>
                  <a:pt x="685038" y="526719"/>
                </a:lnTo>
                <a:lnTo>
                  <a:pt x="682498" y="514096"/>
                </a:lnTo>
                <a:lnTo>
                  <a:pt x="682498" y="383159"/>
                </a:lnTo>
                <a:lnTo>
                  <a:pt x="685368" y="368998"/>
                </a:lnTo>
                <a:lnTo>
                  <a:pt x="693191" y="357416"/>
                </a:lnTo>
                <a:lnTo>
                  <a:pt x="704786" y="349592"/>
                </a:lnTo>
                <a:lnTo>
                  <a:pt x="718947" y="346710"/>
                </a:lnTo>
                <a:lnTo>
                  <a:pt x="831088" y="346710"/>
                </a:lnTo>
                <a:lnTo>
                  <a:pt x="831088" y="254762"/>
                </a:lnTo>
                <a:close/>
              </a:path>
              <a:path w="1095375" h="1095375">
                <a:moveTo>
                  <a:pt x="1095362" y="133350"/>
                </a:moveTo>
                <a:lnTo>
                  <a:pt x="1088567" y="91249"/>
                </a:lnTo>
                <a:lnTo>
                  <a:pt x="1069644" y="54648"/>
                </a:lnTo>
                <a:lnTo>
                  <a:pt x="1040803" y="25768"/>
                </a:lnTo>
                <a:lnTo>
                  <a:pt x="1004239" y="6819"/>
                </a:lnTo>
                <a:lnTo>
                  <a:pt x="962139" y="0"/>
                </a:lnTo>
                <a:lnTo>
                  <a:pt x="133223" y="0"/>
                </a:lnTo>
                <a:lnTo>
                  <a:pt x="91122" y="6870"/>
                </a:lnTo>
                <a:lnTo>
                  <a:pt x="54559" y="25857"/>
                </a:lnTo>
                <a:lnTo>
                  <a:pt x="25717" y="54737"/>
                </a:lnTo>
                <a:lnTo>
                  <a:pt x="6794" y="91313"/>
                </a:lnTo>
                <a:lnTo>
                  <a:pt x="0" y="133350"/>
                </a:lnTo>
                <a:lnTo>
                  <a:pt x="0" y="962025"/>
                </a:lnTo>
                <a:lnTo>
                  <a:pt x="6807" y="1004138"/>
                </a:lnTo>
                <a:lnTo>
                  <a:pt x="25755" y="1040726"/>
                </a:lnTo>
                <a:lnTo>
                  <a:pt x="54635" y="1069619"/>
                </a:lnTo>
                <a:lnTo>
                  <a:pt x="91236" y="1088567"/>
                </a:lnTo>
                <a:lnTo>
                  <a:pt x="133350" y="1095375"/>
                </a:lnTo>
                <a:lnTo>
                  <a:pt x="525780" y="1095375"/>
                </a:lnTo>
                <a:lnTo>
                  <a:pt x="525780" y="703199"/>
                </a:lnTo>
                <a:lnTo>
                  <a:pt x="409448" y="703199"/>
                </a:lnTo>
                <a:lnTo>
                  <a:pt x="396824" y="700659"/>
                </a:lnTo>
                <a:lnTo>
                  <a:pt x="386537" y="693724"/>
                </a:lnTo>
                <a:lnTo>
                  <a:pt x="379603" y="683437"/>
                </a:lnTo>
                <a:lnTo>
                  <a:pt x="377063" y="670814"/>
                </a:lnTo>
                <a:lnTo>
                  <a:pt x="377063" y="514096"/>
                </a:lnTo>
                <a:lnTo>
                  <a:pt x="379603" y="501484"/>
                </a:lnTo>
                <a:lnTo>
                  <a:pt x="386537" y="491197"/>
                </a:lnTo>
                <a:lnTo>
                  <a:pt x="396824" y="484251"/>
                </a:lnTo>
                <a:lnTo>
                  <a:pt x="409448" y="481711"/>
                </a:lnTo>
                <a:lnTo>
                  <a:pt x="525780" y="481711"/>
                </a:lnTo>
                <a:lnTo>
                  <a:pt x="525780" y="383159"/>
                </a:lnTo>
                <a:lnTo>
                  <a:pt x="530885" y="338912"/>
                </a:lnTo>
                <a:lnTo>
                  <a:pt x="545426" y="298272"/>
                </a:lnTo>
                <a:lnTo>
                  <a:pt x="568248" y="262407"/>
                </a:lnTo>
                <a:lnTo>
                  <a:pt x="598182" y="232473"/>
                </a:lnTo>
                <a:lnTo>
                  <a:pt x="634047" y="209651"/>
                </a:lnTo>
                <a:lnTo>
                  <a:pt x="674687" y="195110"/>
                </a:lnTo>
                <a:lnTo>
                  <a:pt x="718947" y="189992"/>
                </a:lnTo>
                <a:lnTo>
                  <a:pt x="863473" y="189992"/>
                </a:lnTo>
                <a:lnTo>
                  <a:pt x="876084" y="192544"/>
                </a:lnTo>
                <a:lnTo>
                  <a:pt x="886371" y="199478"/>
                </a:lnTo>
                <a:lnTo>
                  <a:pt x="893305" y="209765"/>
                </a:lnTo>
                <a:lnTo>
                  <a:pt x="895858" y="222377"/>
                </a:lnTo>
                <a:lnTo>
                  <a:pt x="895858" y="379095"/>
                </a:lnTo>
                <a:lnTo>
                  <a:pt x="893305" y="391718"/>
                </a:lnTo>
                <a:lnTo>
                  <a:pt x="886371" y="402005"/>
                </a:lnTo>
                <a:lnTo>
                  <a:pt x="876084" y="408940"/>
                </a:lnTo>
                <a:lnTo>
                  <a:pt x="863473" y="411480"/>
                </a:lnTo>
                <a:lnTo>
                  <a:pt x="747128" y="411480"/>
                </a:lnTo>
                <a:lnTo>
                  <a:pt x="747128" y="481838"/>
                </a:lnTo>
                <a:lnTo>
                  <a:pt x="863333" y="481838"/>
                </a:lnTo>
                <a:lnTo>
                  <a:pt x="875957" y="484390"/>
                </a:lnTo>
                <a:lnTo>
                  <a:pt x="886244" y="491324"/>
                </a:lnTo>
                <a:lnTo>
                  <a:pt x="893178" y="501611"/>
                </a:lnTo>
                <a:lnTo>
                  <a:pt x="895692" y="514096"/>
                </a:lnTo>
                <a:lnTo>
                  <a:pt x="895718" y="670814"/>
                </a:lnTo>
                <a:lnTo>
                  <a:pt x="893178" y="683437"/>
                </a:lnTo>
                <a:lnTo>
                  <a:pt x="886244" y="693724"/>
                </a:lnTo>
                <a:lnTo>
                  <a:pt x="875957" y="700659"/>
                </a:lnTo>
                <a:lnTo>
                  <a:pt x="863333" y="703199"/>
                </a:lnTo>
                <a:lnTo>
                  <a:pt x="747128" y="703199"/>
                </a:lnTo>
                <a:lnTo>
                  <a:pt x="747128" y="1095375"/>
                </a:lnTo>
                <a:lnTo>
                  <a:pt x="961885" y="1095375"/>
                </a:lnTo>
                <a:lnTo>
                  <a:pt x="1004011" y="1088567"/>
                </a:lnTo>
                <a:lnTo>
                  <a:pt x="1040638" y="1069619"/>
                </a:lnTo>
                <a:lnTo>
                  <a:pt x="1069555" y="1040726"/>
                </a:lnTo>
                <a:lnTo>
                  <a:pt x="1088542" y="1004138"/>
                </a:lnTo>
                <a:lnTo>
                  <a:pt x="1095362" y="962025"/>
                </a:lnTo>
                <a:lnTo>
                  <a:pt x="1095362" y="189992"/>
                </a:lnTo>
                <a:lnTo>
                  <a:pt x="1095362" y="13335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594649" y="7200023"/>
            <a:ext cx="1095375" cy="1095375"/>
          </a:xfrm>
          <a:custGeom>
            <a:avLst/>
            <a:gdLst/>
            <a:ahLst/>
            <a:cxnLst/>
            <a:rect l="l" t="t" r="r" b="b"/>
            <a:pathLst>
              <a:path w="1095375" h="1095375">
                <a:moveTo>
                  <a:pt x="708152" y="547624"/>
                </a:moveTo>
                <a:lnTo>
                  <a:pt x="699947" y="497001"/>
                </a:lnTo>
                <a:lnTo>
                  <a:pt x="677138" y="452983"/>
                </a:lnTo>
                <a:lnTo>
                  <a:pt x="642366" y="418223"/>
                </a:lnTo>
                <a:lnTo>
                  <a:pt x="598309" y="395414"/>
                </a:lnTo>
                <a:lnTo>
                  <a:pt x="547624" y="387223"/>
                </a:lnTo>
                <a:lnTo>
                  <a:pt x="496951" y="395414"/>
                </a:lnTo>
                <a:lnTo>
                  <a:pt x="452920" y="418223"/>
                </a:lnTo>
                <a:lnTo>
                  <a:pt x="418185" y="452983"/>
                </a:lnTo>
                <a:lnTo>
                  <a:pt x="395401" y="497001"/>
                </a:lnTo>
                <a:lnTo>
                  <a:pt x="387223" y="547624"/>
                </a:lnTo>
                <a:lnTo>
                  <a:pt x="395414" y="598246"/>
                </a:lnTo>
                <a:lnTo>
                  <a:pt x="418223" y="642277"/>
                </a:lnTo>
                <a:lnTo>
                  <a:pt x="452970" y="677024"/>
                </a:lnTo>
                <a:lnTo>
                  <a:pt x="496989" y="699833"/>
                </a:lnTo>
                <a:lnTo>
                  <a:pt x="547624" y="708025"/>
                </a:lnTo>
                <a:lnTo>
                  <a:pt x="598258" y="699833"/>
                </a:lnTo>
                <a:lnTo>
                  <a:pt x="642315" y="677024"/>
                </a:lnTo>
                <a:lnTo>
                  <a:pt x="677100" y="642277"/>
                </a:lnTo>
                <a:lnTo>
                  <a:pt x="699935" y="598246"/>
                </a:lnTo>
                <a:lnTo>
                  <a:pt x="708152" y="547624"/>
                </a:lnTo>
                <a:close/>
              </a:path>
              <a:path w="1095375" h="1095375">
                <a:moveTo>
                  <a:pt x="900671" y="290957"/>
                </a:moveTo>
                <a:lnTo>
                  <a:pt x="893102" y="253517"/>
                </a:lnTo>
                <a:lnTo>
                  <a:pt x="841844" y="202272"/>
                </a:lnTo>
                <a:lnTo>
                  <a:pt x="836422" y="201180"/>
                </a:lnTo>
                <a:lnTo>
                  <a:pt x="836422" y="323088"/>
                </a:lnTo>
                <a:lnTo>
                  <a:pt x="831354" y="348005"/>
                </a:lnTo>
                <a:lnTo>
                  <a:pt x="817587" y="368401"/>
                </a:lnTo>
                <a:lnTo>
                  <a:pt x="797191" y="382168"/>
                </a:lnTo>
                <a:lnTo>
                  <a:pt x="772274" y="387223"/>
                </a:lnTo>
                <a:lnTo>
                  <a:pt x="772274" y="547624"/>
                </a:lnTo>
                <a:lnTo>
                  <a:pt x="767702" y="592836"/>
                </a:lnTo>
                <a:lnTo>
                  <a:pt x="754595" y="634961"/>
                </a:lnTo>
                <a:lnTo>
                  <a:pt x="733844" y="673125"/>
                </a:lnTo>
                <a:lnTo>
                  <a:pt x="706386" y="706386"/>
                </a:lnTo>
                <a:lnTo>
                  <a:pt x="673112" y="733856"/>
                </a:lnTo>
                <a:lnTo>
                  <a:pt x="634961" y="754595"/>
                </a:lnTo>
                <a:lnTo>
                  <a:pt x="592823" y="767715"/>
                </a:lnTo>
                <a:lnTo>
                  <a:pt x="547624" y="772287"/>
                </a:lnTo>
                <a:lnTo>
                  <a:pt x="502412" y="767715"/>
                </a:lnTo>
                <a:lnTo>
                  <a:pt x="460273" y="754595"/>
                </a:lnTo>
                <a:lnTo>
                  <a:pt x="422122" y="733856"/>
                </a:lnTo>
                <a:lnTo>
                  <a:pt x="388848" y="706386"/>
                </a:lnTo>
                <a:lnTo>
                  <a:pt x="361391" y="673125"/>
                </a:lnTo>
                <a:lnTo>
                  <a:pt x="340652" y="634961"/>
                </a:lnTo>
                <a:lnTo>
                  <a:pt x="327533" y="592836"/>
                </a:lnTo>
                <a:lnTo>
                  <a:pt x="322961" y="547624"/>
                </a:lnTo>
                <a:lnTo>
                  <a:pt x="327533" y="502424"/>
                </a:lnTo>
                <a:lnTo>
                  <a:pt x="340652" y="460286"/>
                </a:lnTo>
                <a:lnTo>
                  <a:pt x="361391" y="422122"/>
                </a:lnTo>
                <a:lnTo>
                  <a:pt x="388848" y="388861"/>
                </a:lnTo>
                <a:lnTo>
                  <a:pt x="422122" y="361403"/>
                </a:lnTo>
                <a:lnTo>
                  <a:pt x="460273" y="340652"/>
                </a:lnTo>
                <a:lnTo>
                  <a:pt x="502412" y="327533"/>
                </a:lnTo>
                <a:lnTo>
                  <a:pt x="547624" y="322961"/>
                </a:lnTo>
                <a:lnTo>
                  <a:pt x="592823" y="327533"/>
                </a:lnTo>
                <a:lnTo>
                  <a:pt x="634961" y="340652"/>
                </a:lnTo>
                <a:lnTo>
                  <a:pt x="673112" y="361403"/>
                </a:lnTo>
                <a:lnTo>
                  <a:pt x="706386" y="388861"/>
                </a:lnTo>
                <a:lnTo>
                  <a:pt x="733844" y="422122"/>
                </a:lnTo>
                <a:lnTo>
                  <a:pt x="754595" y="460286"/>
                </a:lnTo>
                <a:lnTo>
                  <a:pt x="767702" y="502424"/>
                </a:lnTo>
                <a:lnTo>
                  <a:pt x="772274" y="547624"/>
                </a:lnTo>
                <a:lnTo>
                  <a:pt x="772274" y="387223"/>
                </a:lnTo>
                <a:lnTo>
                  <a:pt x="747306" y="382168"/>
                </a:lnTo>
                <a:lnTo>
                  <a:pt x="726922" y="368401"/>
                </a:lnTo>
                <a:lnTo>
                  <a:pt x="713181" y="348005"/>
                </a:lnTo>
                <a:lnTo>
                  <a:pt x="708152" y="323088"/>
                </a:lnTo>
                <a:lnTo>
                  <a:pt x="708177" y="322961"/>
                </a:lnTo>
                <a:lnTo>
                  <a:pt x="713206" y="298170"/>
                </a:lnTo>
                <a:lnTo>
                  <a:pt x="726973" y="277787"/>
                </a:lnTo>
                <a:lnTo>
                  <a:pt x="747369" y="264007"/>
                </a:lnTo>
                <a:lnTo>
                  <a:pt x="772274" y="258953"/>
                </a:lnTo>
                <a:lnTo>
                  <a:pt x="797191" y="264007"/>
                </a:lnTo>
                <a:lnTo>
                  <a:pt x="817587" y="277787"/>
                </a:lnTo>
                <a:lnTo>
                  <a:pt x="831354" y="298170"/>
                </a:lnTo>
                <a:lnTo>
                  <a:pt x="836422" y="323088"/>
                </a:lnTo>
                <a:lnTo>
                  <a:pt x="836422" y="201180"/>
                </a:lnTo>
                <a:lnTo>
                  <a:pt x="804418" y="194691"/>
                </a:lnTo>
                <a:lnTo>
                  <a:pt x="290957" y="194691"/>
                </a:lnTo>
                <a:lnTo>
                  <a:pt x="253517" y="202272"/>
                </a:lnTo>
                <a:lnTo>
                  <a:pt x="222910" y="222923"/>
                </a:lnTo>
                <a:lnTo>
                  <a:pt x="202260" y="253517"/>
                </a:lnTo>
                <a:lnTo>
                  <a:pt x="194691" y="290957"/>
                </a:lnTo>
                <a:lnTo>
                  <a:pt x="194691" y="804418"/>
                </a:lnTo>
                <a:lnTo>
                  <a:pt x="202260" y="841857"/>
                </a:lnTo>
                <a:lnTo>
                  <a:pt x="222910" y="872464"/>
                </a:lnTo>
                <a:lnTo>
                  <a:pt x="253517" y="893102"/>
                </a:lnTo>
                <a:lnTo>
                  <a:pt x="290957" y="900684"/>
                </a:lnTo>
                <a:lnTo>
                  <a:pt x="804418" y="900684"/>
                </a:lnTo>
                <a:lnTo>
                  <a:pt x="841844" y="893102"/>
                </a:lnTo>
                <a:lnTo>
                  <a:pt x="872451" y="872464"/>
                </a:lnTo>
                <a:lnTo>
                  <a:pt x="893102" y="841857"/>
                </a:lnTo>
                <a:lnTo>
                  <a:pt x="900671" y="804418"/>
                </a:lnTo>
                <a:lnTo>
                  <a:pt x="900671" y="772287"/>
                </a:lnTo>
                <a:lnTo>
                  <a:pt x="900671" y="387223"/>
                </a:lnTo>
                <a:lnTo>
                  <a:pt x="900671" y="290957"/>
                </a:lnTo>
                <a:close/>
              </a:path>
              <a:path w="1095375" h="1095375">
                <a:moveTo>
                  <a:pt x="1095362" y="162560"/>
                </a:moveTo>
                <a:lnTo>
                  <a:pt x="1090930" y="130429"/>
                </a:lnTo>
                <a:lnTo>
                  <a:pt x="1089469" y="119824"/>
                </a:lnTo>
                <a:lnTo>
                  <a:pt x="1072870" y="81076"/>
                </a:lnTo>
                <a:lnTo>
                  <a:pt x="1047229" y="48082"/>
                </a:lnTo>
                <a:lnTo>
                  <a:pt x="1014272" y="22504"/>
                </a:lnTo>
                <a:lnTo>
                  <a:pt x="975563" y="5905"/>
                </a:lnTo>
                <a:lnTo>
                  <a:pt x="964933" y="4445"/>
                </a:lnTo>
                <a:lnTo>
                  <a:pt x="964933" y="804418"/>
                </a:lnTo>
                <a:lnTo>
                  <a:pt x="956741" y="855091"/>
                </a:lnTo>
                <a:lnTo>
                  <a:pt x="933932" y="899121"/>
                </a:lnTo>
                <a:lnTo>
                  <a:pt x="899185" y="933856"/>
                </a:lnTo>
                <a:lnTo>
                  <a:pt x="855179" y="956627"/>
                </a:lnTo>
                <a:lnTo>
                  <a:pt x="804532" y="964819"/>
                </a:lnTo>
                <a:lnTo>
                  <a:pt x="290957" y="964819"/>
                </a:lnTo>
                <a:lnTo>
                  <a:pt x="240284" y="956627"/>
                </a:lnTo>
                <a:lnTo>
                  <a:pt x="196253" y="933818"/>
                </a:lnTo>
                <a:lnTo>
                  <a:pt x="161518" y="899071"/>
                </a:lnTo>
                <a:lnTo>
                  <a:pt x="138734" y="855040"/>
                </a:lnTo>
                <a:lnTo>
                  <a:pt x="130556" y="804418"/>
                </a:lnTo>
                <a:lnTo>
                  <a:pt x="130556" y="290957"/>
                </a:lnTo>
                <a:lnTo>
                  <a:pt x="138747" y="240271"/>
                </a:lnTo>
                <a:lnTo>
                  <a:pt x="161556" y="196215"/>
                </a:lnTo>
                <a:lnTo>
                  <a:pt x="196303" y="161442"/>
                </a:lnTo>
                <a:lnTo>
                  <a:pt x="240322" y="138633"/>
                </a:lnTo>
                <a:lnTo>
                  <a:pt x="290957" y="130429"/>
                </a:lnTo>
                <a:lnTo>
                  <a:pt x="804418" y="130429"/>
                </a:lnTo>
                <a:lnTo>
                  <a:pt x="855078" y="138633"/>
                </a:lnTo>
                <a:lnTo>
                  <a:pt x="899109" y="161442"/>
                </a:lnTo>
                <a:lnTo>
                  <a:pt x="933843" y="196215"/>
                </a:lnTo>
                <a:lnTo>
                  <a:pt x="956627" y="240271"/>
                </a:lnTo>
                <a:lnTo>
                  <a:pt x="964806" y="290957"/>
                </a:lnTo>
                <a:lnTo>
                  <a:pt x="964806" y="804418"/>
                </a:lnTo>
                <a:lnTo>
                  <a:pt x="964933" y="804418"/>
                </a:lnTo>
                <a:lnTo>
                  <a:pt x="964933" y="4445"/>
                </a:lnTo>
                <a:lnTo>
                  <a:pt x="932802" y="0"/>
                </a:lnTo>
                <a:lnTo>
                  <a:pt x="162560" y="0"/>
                </a:lnTo>
                <a:lnTo>
                  <a:pt x="119824" y="5905"/>
                </a:lnTo>
                <a:lnTo>
                  <a:pt x="81127" y="22504"/>
                </a:lnTo>
                <a:lnTo>
                  <a:pt x="48133" y="48133"/>
                </a:lnTo>
                <a:lnTo>
                  <a:pt x="22504" y="81127"/>
                </a:lnTo>
                <a:lnTo>
                  <a:pt x="5892" y="119824"/>
                </a:lnTo>
                <a:lnTo>
                  <a:pt x="0" y="162560"/>
                </a:lnTo>
                <a:lnTo>
                  <a:pt x="0" y="932815"/>
                </a:lnTo>
                <a:lnTo>
                  <a:pt x="5892" y="975550"/>
                </a:lnTo>
                <a:lnTo>
                  <a:pt x="22504" y="1014298"/>
                </a:lnTo>
                <a:lnTo>
                  <a:pt x="48133" y="1047292"/>
                </a:lnTo>
                <a:lnTo>
                  <a:pt x="81089" y="1072870"/>
                </a:lnTo>
                <a:lnTo>
                  <a:pt x="119799" y="1089469"/>
                </a:lnTo>
                <a:lnTo>
                  <a:pt x="162560" y="1095375"/>
                </a:lnTo>
                <a:lnTo>
                  <a:pt x="932802" y="1095375"/>
                </a:lnTo>
                <a:lnTo>
                  <a:pt x="975588" y="1089469"/>
                </a:lnTo>
                <a:lnTo>
                  <a:pt x="1014298" y="1072870"/>
                </a:lnTo>
                <a:lnTo>
                  <a:pt x="1047280" y="1047242"/>
                </a:lnTo>
                <a:lnTo>
                  <a:pt x="1072896" y="1014247"/>
                </a:lnTo>
                <a:lnTo>
                  <a:pt x="1089456" y="975588"/>
                </a:lnTo>
                <a:lnTo>
                  <a:pt x="1095362" y="932815"/>
                </a:lnTo>
                <a:lnTo>
                  <a:pt x="1095362" y="16256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0105449" y="7200306"/>
            <a:ext cx="1095375" cy="1095375"/>
            <a:chOff x="10105449" y="7200306"/>
            <a:chExt cx="1095375" cy="109537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32143" y="7394996"/>
              <a:ext cx="64261" cy="6426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105441" y="7200315"/>
              <a:ext cx="1095375" cy="1095375"/>
            </a:xfrm>
            <a:custGeom>
              <a:avLst/>
              <a:gdLst/>
              <a:ahLst/>
              <a:cxnLst/>
              <a:rect l="l" t="t" r="r" b="b"/>
              <a:pathLst>
                <a:path w="1095375" h="1095375">
                  <a:moveTo>
                    <a:pt x="290957" y="451358"/>
                  </a:moveTo>
                  <a:lnTo>
                    <a:pt x="226822" y="451358"/>
                  </a:lnTo>
                  <a:lnTo>
                    <a:pt x="226822" y="900684"/>
                  </a:lnTo>
                  <a:lnTo>
                    <a:pt x="290957" y="900684"/>
                  </a:lnTo>
                  <a:lnTo>
                    <a:pt x="290957" y="451358"/>
                  </a:lnTo>
                  <a:close/>
                </a:path>
                <a:path w="1095375" h="1095375">
                  <a:moveTo>
                    <a:pt x="868553" y="587375"/>
                  </a:moveTo>
                  <a:lnTo>
                    <a:pt x="860475" y="540880"/>
                  </a:lnTo>
                  <a:lnTo>
                    <a:pt x="845858" y="515493"/>
                  </a:lnTo>
                  <a:lnTo>
                    <a:pt x="837171" y="500380"/>
                  </a:lnTo>
                  <a:lnTo>
                    <a:pt x="800023" y="469671"/>
                  </a:lnTo>
                  <a:lnTo>
                    <a:pt x="750443" y="452628"/>
                  </a:lnTo>
                  <a:lnTo>
                    <a:pt x="750570" y="452501"/>
                  </a:lnTo>
                  <a:lnTo>
                    <a:pt x="677303" y="456946"/>
                  </a:lnTo>
                  <a:lnTo>
                    <a:pt x="617474" y="491109"/>
                  </a:lnTo>
                  <a:lnTo>
                    <a:pt x="605891" y="502729"/>
                  </a:lnTo>
                  <a:lnTo>
                    <a:pt x="594702" y="511657"/>
                  </a:lnTo>
                  <a:lnTo>
                    <a:pt x="582434" y="515797"/>
                  </a:lnTo>
                  <a:lnTo>
                    <a:pt x="567563" y="513080"/>
                  </a:lnTo>
                  <a:lnTo>
                    <a:pt x="559435" y="508177"/>
                  </a:lnTo>
                  <a:lnTo>
                    <a:pt x="553186" y="501281"/>
                  </a:lnTo>
                  <a:lnTo>
                    <a:pt x="549173" y="492874"/>
                  </a:lnTo>
                  <a:lnTo>
                    <a:pt x="547751" y="483489"/>
                  </a:lnTo>
                  <a:lnTo>
                    <a:pt x="547751" y="451358"/>
                  </a:lnTo>
                  <a:lnTo>
                    <a:pt x="483489" y="451358"/>
                  </a:lnTo>
                  <a:lnTo>
                    <a:pt x="483489" y="900684"/>
                  </a:lnTo>
                  <a:lnTo>
                    <a:pt x="547624" y="900684"/>
                  </a:lnTo>
                  <a:lnTo>
                    <a:pt x="547624" y="643890"/>
                  </a:lnTo>
                  <a:lnTo>
                    <a:pt x="557720" y="593979"/>
                  </a:lnTo>
                  <a:lnTo>
                    <a:pt x="585254" y="553161"/>
                  </a:lnTo>
                  <a:lnTo>
                    <a:pt x="626059" y="525602"/>
                  </a:lnTo>
                  <a:lnTo>
                    <a:pt x="674458" y="515797"/>
                  </a:lnTo>
                  <a:lnTo>
                    <a:pt x="676021" y="515493"/>
                  </a:lnTo>
                  <a:lnTo>
                    <a:pt x="725982" y="525602"/>
                  </a:lnTo>
                  <a:lnTo>
                    <a:pt x="766787" y="553161"/>
                  </a:lnTo>
                  <a:lnTo>
                    <a:pt x="794321" y="593979"/>
                  </a:lnTo>
                  <a:lnTo>
                    <a:pt x="804418" y="643890"/>
                  </a:lnTo>
                  <a:lnTo>
                    <a:pt x="804418" y="900684"/>
                  </a:lnTo>
                  <a:lnTo>
                    <a:pt x="868553" y="900684"/>
                  </a:lnTo>
                  <a:lnTo>
                    <a:pt x="868553" y="587375"/>
                  </a:lnTo>
                  <a:close/>
                </a:path>
                <a:path w="1095375" h="1095375">
                  <a:moveTo>
                    <a:pt x="1095375" y="162560"/>
                  </a:moveTo>
                  <a:lnTo>
                    <a:pt x="1090942" y="130429"/>
                  </a:lnTo>
                  <a:lnTo>
                    <a:pt x="1089482" y="119837"/>
                  </a:lnTo>
                  <a:lnTo>
                    <a:pt x="1072908" y="81153"/>
                  </a:lnTo>
                  <a:lnTo>
                    <a:pt x="1047318" y="48171"/>
                  </a:lnTo>
                  <a:lnTo>
                    <a:pt x="1014374" y="22555"/>
                  </a:lnTo>
                  <a:lnTo>
                    <a:pt x="975741" y="5943"/>
                  </a:lnTo>
                  <a:lnTo>
                    <a:pt x="933069" y="0"/>
                  </a:lnTo>
                  <a:lnTo>
                    <a:pt x="932688" y="0"/>
                  </a:lnTo>
                  <a:lnTo>
                    <a:pt x="932688" y="587375"/>
                  </a:lnTo>
                  <a:lnTo>
                    <a:pt x="932688" y="932802"/>
                  </a:lnTo>
                  <a:lnTo>
                    <a:pt x="930173" y="945324"/>
                  </a:lnTo>
                  <a:lnTo>
                    <a:pt x="923290" y="955548"/>
                  </a:lnTo>
                  <a:lnTo>
                    <a:pt x="913079" y="962418"/>
                  </a:lnTo>
                  <a:lnTo>
                    <a:pt x="900557" y="964946"/>
                  </a:lnTo>
                  <a:lnTo>
                    <a:pt x="772287" y="964946"/>
                  </a:lnTo>
                  <a:lnTo>
                    <a:pt x="759764" y="962418"/>
                  </a:lnTo>
                  <a:lnTo>
                    <a:pt x="749554" y="955548"/>
                  </a:lnTo>
                  <a:lnTo>
                    <a:pt x="742670" y="945324"/>
                  </a:lnTo>
                  <a:lnTo>
                    <a:pt x="740156" y="932802"/>
                  </a:lnTo>
                  <a:lnTo>
                    <a:pt x="740156" y="643890"/>
                  </a:lnTo>
                  <a:lnTo>
                    <a:pt x="735101" y="618921"/>
                  </a:lnTo>
                  <a:lnTo>
                    <a:pt x="721321" y="598525"/>
                  </a:lnTo>
                  <a:lnTo>
                    <a:pt x="700963" y="584809"/>
                  </a:lnTo>
                  <a:lnTo>
                    <a:pt x="676021" y="579755"/>
                  </a:lnTo>
                  <a:lnTo>
                    <a:pt x="651103" y="584809"/>
                  </a:lnTo>
                  <a:lnTo>
                    <a:pt x="630720" y="598576"/>
                  </a:lnTo>
                  <a:lnTo>
                    <a:pt x="616940" y="618972"/>
                  </a:lnTo>
                  <a:lnTo>
                    <a:pt x="611886" y="643890"/>
                  </a:lnTo>
                  <a:lnTo>
                    <a:pt x="611886" y="932802"/>
                  </a:lnTo>
                  <a:lnTo>
                    <a:pt x="609371" y="945324"/>
                  </a:lnTo>
                  <a:lnTo>
                    <a:pt x="602488" y="955548"/>
                  </a:lnTo>
                  <a:lnTo>
                    <a:pt x="592277" y="962418"/>
                  </a:lnTo>
                  <a:lnTo>
                    <a:pt x="579755" y="964946"/>
                  </a:lnTo>
                  <a:lnTo>
                    <a:pt x="451358" y="964946"/>
                  </a:lnTo>
                  <a:lnTo>
                    <a:pt x="438835" y="962418"/>
                  </a:lnTo>
                  <a:lnTo>
                    <a:pt x="428625" y="955548"/>
                  </a:lnTo>
                  <a:lnTo>
                    <a:pt x="421741" y="945324"/>
                  </a:lnTo>
                  <a:lnTo>
                    <a:pt x="419227" y="932802"/>
                  </a:lnTo>
                  <a:lnTo>
                    <a:pt x="419227" y="419354"/>
                  </a:lnTo>
                  <a:lnTo>
                    <a:pt x="421741" y="406831"/>
                  </a:lnTo>
                  <a:lnTo>
                    <a:pt x="428625" y="396621"/>
                  </a:lnTo>
                  <a:lnTo>
                    <a:pt x="438835" y="389737"/>
                  </a:lnTo>
                  <a:lnTo>
                    <a:pt x="451358" y="387223"/>
                  </a:lnTo>
                  <a:lnTo>
                    <a:pt x="579755" y="387223"/>
                  </a:lnTo>
                  <a:lnTo>
                    <a:pt x="591375" y="389407"/>
                  </a:lnTo>
                  <a:lnTo>
                    <a:pt x="601129" y="395427"/>
                  </a:lnTo>
                  <a:lnTo>
                    <a:pt x="608152" y="404418"/>
                  </a:lnTo>
                  <a:lnTo>
                    <a:pt x="611632" y="415544"/>
                  </a:lnTo>
                  <a:lnTo>
                    <a:pt x="637463" y="402920"/>
                  </a:lnTo>
                  <a:lnTo>
                    <a:pt x="665086" y="393725"/>
                  </a:lnTo>
                  <a:lnTo>
                    <a:pt x="694016" y="388112"/>
                  </a:lnTo>
                  <a:lnTo>
                    <a:pt x="707910" y="387223"/>
                  </a:lnTo>
                  <a:lnTo>
                    <a:pt x="723747" y="386207"/>
                  </a:lnTo>
                  <a:lnTo>
                    <a:pt x="809713" y="403148"/>
                  </a:lnTo>
                  <a:lnTo>
                    <a:pt x="851712" y="426872"/>
                  </a:lnTo>
                  <a:lnTo>
                    <a:pt x="885850" y="458787"/>
                  </a:lnTo>
                  <a:lnTo>
                    <a:pt x="911301" y="497255"/>
                  </a:lnTo>
                  <a:lnTo>
                    <a:pt x="927201" y="540664"/>
                  </a:lnTo>
                  <a:lnTo>
                    <a:pt x="932688" y="587375"/>
                  </a:lnTo>
                  <a:lnTo>
                    <a:pt x="932688" y="0"/>
                  </a:lnTo>
                  <a:lnTo>
                    <a:pt x="355092" y="0"/>
                  </a:lnTo>
                  <a:lnTo>
                    <a:pt x="355092" y="226695"/>
                  </a:lnTo>
                  <a:lnTo>
                    <a:pt x="355092" y="419354"/>
                  </a:lnTo>
                  <a:lnTo>
                    <a:pt x="355092" y="932802"/>
                  </a:lnTo>
                  <a:lnTo>
                    <a:pt x="352577" y="945324"/>
                  </a:lnTo>
                  <a:lnTo>
                    <a:pt x="345694" y="955548"/>
                  </a:lnTo>
                  <a:lnTo>
                    <a:pt x="335483" y="962418"/>
                  </a:lnTo>
                  <a:lnTo>
                    <a:pt x="322961" y="964946"/>
                  </a:lnTo>
                  <a:lnTo>
                    <a:pt x="194691" y="964946"/>
                  </a:lnTo>
                  <a:lnTo>
                    <a:pt x="182168" y="962418"/>
                  </a:lnTo>
                  <a:lnTo>
                    <a:pt x="171958" y="955548"/>
                  </a:lnTo>
                  <a:lnTo>
                    <a:pt x="165087" y="945324"/>
                  </a:lnTo>
                  <a:lnTo>
                    <a:pt x="162560" y="932802"/>
                  </a:lnTo>
                  <a:lnTo>
                    <a:pt x="162560" y="419354"/>
                  </a:lnTo>
                  <a:lnTo>
                    <a:pt x="165087" y="406831"/>
                  </a:lnTo>
                  <a:lnTo>
                    <a:pt x="171958" y="396621"/>
                  </a:lnTo>
                  <a:lnTo>
                    <a:pt x="182168" y="389737"/>
                  </a:lnTo>
                  <a:lnTo>
                    <a:pt x="194691" y="387223"/>
                  </a:lnTo>
                  <a:lnTo>
                    <a:pt x="322961" y="387223"/>
                  </a:lnTo>
                  <a:lnTo>
                    <a:pt x="335483" y="389737"/>
                  </a:lnTo>
                  <a:lnTo>
                    <a:pt x="345694" y="396621"/>
                  </a:lnTo>
                  <a:lnTo>
                    <a:pt x="352577" y="406831"/>
                  </a:lnTo>
                  <a:lnTo>
                    <a:pt x="355092" y="419354"/>
                  </a:lnTo>
                  <a:lnTo>
                    <a:pt x="355092" y="226695"/>
                  </a:lnTo>
                  <a:lnTo>
                    <a:pt x="347522" y="264121"/>
                  </a:lnTo>
                  <a:lnTo>
                    <a:pt x="326872" y="294728"/>
                  </a:lnTo>
                  <a:lnTo>
                    <a:pt x="296265" y="315379"/>
                  </a:lnTo>
                  <a:lnTo>
                    <a:pt x="258826" y="322961"/>
                  </a:lnTo>
                  <a:lnTo>
                    <a:pt x="221386" y="315379"/>
                  </a:lnTo>
                  <a:lnTo>
                    <a:pt x="190792" y="294728"/>
                  </a:lnTo>
                  <a:lnTo>
                    <a:pt x="170141" y="264121"/>
                  </a:lnTo>
                  <a:lnTo>
                    <a:pt x="162560" y="226695"/>
                  </a:lnTo>
                  <a:lnTo>
                    <a:pt x="170141" y="189255"/>
                  </a:lnTo>
                  <a:lnTo>
                    <a:pt x="190792" y="158648"/>
                  </a:lnTo>
                  <a:lnTo>
                    <a:pt x="221386" y="137998"/>
                  </a:lnTo>
                  <a:lnTo>
                    <a:pt x="258826" y="130429"/>
                  </a:lnTo>
                  <a:lnTo>
                    <a:pt x="296265" y="137998"/>
                  </a:lnTo>
                  <a:lnTo>
                    <a:pt x="326872" y="158648"/>
                  </a:lnTo>
                  <a:lnTo>
                    <a:pt x="347522" y="189255"/>
                  </a:lnTo>
                  <a:lnTo>
                    <a:pt x="355092" y="226695"/>
                  </a:lnTo>
                  <a:lnTo>
                    <a:pt x="355092" y="0"/>
                  </a:lnTo>
                  <a:lnTo>
                    <a:pt x="162306" y="0"/>
                  </a:lnTo>
                  <a:lnTo>
                    <a:pt x="119634" y="5943"/>
                  </a:lnTo>
                  <a:lnTo>
                    <a:pt x="81000" y="22555"/>
                  </a:lnTo>
                  <a:lnTo>
                    <a:pt x="48056" y="48171"/>
                  </a:lnTo>
                  <a:lnTo>
                    <a:pt x="22466" y="81153"/>
                  </a:lnTo>
                  <a:lnTo>
                    <a:pt x="5892" y="119837"/>
                  </a:lnTo>
                  <a:lnTo>
                    <a:pt x="0" y="162560"/>
                  </a:lnTo>
                  <a:lnTo>
                    <a:pt x="0" y="932802"/>
                  </a:lnTo>
                  <a:lnTo>
                    <a:pt x="5905" y="975537"/>
                  </a:lnTo>
                  <a:lnTo>
                    <a:pt x="22504" y="1014234"/>
                  </a:lnTo>
                  <a:lnTo>
                    <a:pt x="48133" y="1047229"/>
                  </a:lnTo>
                  <a:lnTo>
                    <a:pt x="81127" y="1072870"/>
                  </a:lnTo>
                  <a:lnTo>
                    <a:pt x="119824" y="1089469"/>
                  </a:lnTo>
                  <a:lnTo>
                    <a:pt x="162560" y="1095362"/>
                  </a:lnTo>
                  <a:lnTo>
                    <a:pt x="932815" y="1095362"/>
                  </a:lnTo>
                  <a:lnTo>
                    <a:pt x="975588" y="1089469"/>
                  </a:lnTo>
                  <a:lnTo>
                    <a:pt x="1014298" y="1072870"/>
                  </a:lnTo>
                  <a:lnTo>
                    <a:pt x="1047292" y="1047229"/>
                  </a:lnTo>
                  <a:lnTo>
                    <a:pt x="1072896" y="1014234"/>
                  </a:lnTo>
                  <a:lnTo>
                    <a:pt x="1089482" y="975537"/>
                  </a:lnTo>
                  <a:lnTo>
                    <a:pt x="1090942" y="964946"/>
                  </a:lnTo>
                  <a:lnTo>
                    <a:pt x="1095375" y="932802"/>
                  </a:lnTo>
                  <a:lnTo>
                    <a:pt x="1095375" y="386207"/>
                  </a:lnTo>
                  <a:lnTo>
                    <a:pt x="1095375" y="322961"/>
                  </a:lnTo>
                  <a:lnTo>
                    <a:pt x="1095375" y="16256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19200">
              <a:lnSpc>
                <a:spcPct val="100000"/>
              </a:lnSpc>
              <a:spcBef>
                <a:spcPts val="105"/>
              </a:spcBef>
            </a:pPr>
            <a:r>
              <a:rPr dirty="0" spc="975"/>
              <a:t>T</a:t>
            </a:r>
            <a:r>
              <a:rPr dirty="0" spc="960"/>
              <a:t>h</a:t>
            </a:r>
            <a:r>
              <a:rPr dirty="0" spc="-475"/>
              <a:t>a</a:t>
            </a:r>
            <a:r>
              <a:rPr dirty="0" spc="925"/>
              <a:t>n</a:t>
            </a:r>
            <a:r>
              <a:rPr dirty="0" spc="-120"/>
              <a:t>k</a:t>
            </a:r>
            <a:r>
              <a:rPr dirty="0" spc="-1830"/>
              <a:t>s</a:t>
            </a:r>
            <a:r>
              <a:rPr dirty="0" spc="-4090"/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Acm823123</dc:creator>
  <cp:keywords>DAGU-dbGwSU,BAGQh56OZi4</cp:keywords>
  <dc:title>slidesgo-building-a-simple-calculator-a-step-by-step-guide-using-html-css-and-javascript-20241029171847qrHx.pdf</dc:title>
  <dcterms:created xsi:type="dcterms:W3CDTF">2024-10-29T17:34:34Z</dcterms:created>
  <dcterms:modified xsi:type="dcterms:W3CDTF">2024-10-29T17:34:34Z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2024-10-29T00:00:00Z</vt:filetime>
  </property>
  <property fmtid="{D5CDD505-2E9C-101B-9397-08002B2CF9AE}" pid="3" name="Creator">
    <vt:lpwstr>Canva</vt:lpwstr>
  </property>
  <property fmtid="{D5CDD505-2E9C-101B-9397-08002B2CF9AE}" pid="4" name="LastSaved">
    <vt:filetime>2024-10-29T00:00:00Z</vt:filetime>
  </property>
</Properties>
</file>